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8" r:id="rId11"/>
    <p:sldId id="270" r:id="rId12"/>
    <p:sldId id="272" r:id="rId13"/>
    <p:sldId id="266" r:id="rId14"/>
    <p:sldId id="264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37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 Lucca" userId="363d7eec4a61a34d" providerId="LiveId" clId="{2F295A09-8A35-413A-B160-CE2B9B87119F}"/>
    <pc:docChg chg="undo redo custSel addSld delSld modSld sldOrd modMainMaster">
      <pc:chgData name="Mara Lucca" userId="363d7eec4a61a34d" providerId="LiveId" clId="{2F295A09-8A35-413A-B160-CE2B9B87119F}" dt="2017-08-30T02:22:42.963" v="7973" actId="1076"/>
      <pc:docMkLst>
        <pc:docMk/>
      </pc:docMkLst>
      <pc:sldChg chg="setBg">
        <pc:chgData name="Mara Lucca" userId="363d7eec4a61a34d" providerId="LiveId" clId="{2F295A09-8A35-413A-B160-CE2B9B87119F}" dt="2017-08-20T17:29:32.976" v="3750" actId="1076"/>
        <pc:sldMkLst>
          <pc:docMk/>
          <pc:sldMk cId="1445685155" sldId="257"/>
        </pc:sldMkLst>
      </pc:sldChg>
      <pc:sldChg chg="modSp setBg">
        <pc:chgData name="Mara Lucca" userId="363d7eec4a61a34d" providerId="LiveId" clId="{2F295A09-8A35-413A-B160-CE2B9B87119F}" dt="2017-08-20T17:29:39.785" v="3752" actId="1076"/>
        <pc:sldMkLst>
          <pc:docMk/>
          <pc:sldMk cId="3845079814" sldId="258"/>
        </pc:sldMkLst>
        <pc:spChg chg="mod">
          <ac:chgData name="Mara Lucca" userId="363d7eec4a61a34d" providerId="LiveId" clId="{2F295A09-8A35-413A-B160-CE2B9B87119F}" dt="2017-08-20T17:29:36.099" v="3751" actId="1076"/>
          <ac:spMkLst>
            <pc:docMk/>
            <pc:sldMk cId="3845079814" sldId="258"/>
            <ac:spMk id="4" creationId="{DD30762C-AB7C-4ADB-8F5C-EBE804F8CC2B}"/>
          </ac:spMkLst>
        </pc:spChg>
        <pc:graphicFrameChg chg="modGraphic">
          <ac:chgData name="Mara Lucca" userId="363d7eec4a61a34d" providerId="LiveId" clId="{2F295A09-8A35-413A-B160-CE2B9B87119F}" dt="2017-08-20T17:29:12.480" v="3749" actId="2166"/>
          <ac:graphicFrameMkLst>
            <pc:docMk/>
            <pc:sldMk cId="3845079814" sldId="258"/>
            <ac:graphicFrameMk id="2" creationId="{7B4AF241-D812-4494-8EBD-3229B93D81D0}"/>
          </ac:graphicFrameMkLst>
        </pc:graphicFrameChg>
      </pc:sldChg>
      <pc:sldChg chg="setBg">
        <pc:chgData name="Mara Lucca" userId="363d7eec4a61a34d" providerId="LiveId" clId="{2F295A09-8A35-413A-B160-CE2B9B87119F}" dt="2017-08-20T17:29:49.821" v="3754" actId="1076"/>
        <pc:sldMkLst>
          <pc:docMk/>
          <pc:sldMk cId="200454136" sldId="259"/>
        </pc:sldMkLst>
      </pc:sldChg>
      <pc:sldChg chg="setBg">
        <pc:chgData name="Mara Lucca" userId="363d7eec4a61a34d" providerId="LiveId" clId="{2F295A09-8A35-413A-B160-CE2B9B87119F}" dt="2017-08-20T17:29:56.519" v="3755" actId="1076"/>
        <pc:sldMkLst>
          <pc:docMk/>
          <pc:sldMk cId="2087459286" sldId="260"/>
        </pc:sldMkLst>
      </pc:sldChg>
      <pc:sldChg chg="setBg">
        <pc:chgData name="Mara Lucca" userId="363d7eec4a61a34d" providerId="LiveId" clId="{2F295A09-8A35-413A-B160-CE2B9B87119F}" dt="2017-08-20T17:30:01.514" v="3756" actId="1076"/>
        <pc:sldMkLst>
          <pc:docMk/>
          <pc:sldMk cId="1631185602" sldId="261"/>
        </pc:sldMkLst>
      </pc:sldChg>
      <pc:sldChg chg="add del">
        <pc:chgData name="Mara Lucca" userId="363d7eec4a61a34d" providerId="LiveId" clId="{2F295A09-8A35-413A-B160-CE2B9B87119F}" dt="2017-08-20T15:26:40.850" v="1" actId="1076"/>
        <pc:sldMkLst>
          <pc:docMk/>
          <pc:sldMk cId="218357720" sldId="262"/>
        </pc:sldMkLst>
      </pc:sldChg>
      <pc:sldChg chg="addSp delSp modSp add setBg">
        <pc:chgData name="Mara Lucca" userId="363d7eec4a61a34d" providerId="LiveId" clId="{2F295A09-8A35-413A-B160-CE2B9B87119F}" dt="2017-08-20T17:30:07.111" v="3757" actId="1076"/>
        <pc:sldMkLst>
          <pc:docMk/>
          <pc:sldMk cId="993825550" sldId="262"/>
        </pc:sldMkLst>
        <pc:spChg chg="del mod">
          <ac:chgData name="Mara Lucca" userId="363d7eec4a61a34d" providerId="LiveId" clId="{2F295A09-8A35-413A-B160-CE2B9B87119F}" dt="2017-08-20T15:26:57.140" v="12" actId="478"/>
          <ac:spMkLst>
            <pc:docMk/>
            <pc:sldMk cId="993825550" sldId="262"/>
            <ac:spMk id="2" creationId="{15E8B0B9-0E7D-4F97-A4DA-B5FC5C5902E6}"/>
          </ac:spMkLst>
        </pc:spChg>
        <pc:spChg chg="add del mod">
          <ac:chgData name="Mara Lucca" userId="363d7eec4a61a34d" providerId="LiveId" clId="{2F295A09-8A35-413A-B160-CE2B9B87119F}" dt="2017-08-20T15:27:00.545" v="13" actId="478"/>
          <ac:spMkLst>
            <pc:docMk/>
            <pc:sldMk cId="993825550" sldId="262"/>
            <ac:spMk id="4" creationId="{50247EB1-E85C-4440-840C-25ADC1A59138}"/>
          </ac:spMkLst>
        </pc:spChg>
        <pc:spChg chg="add mod">
          <ac:chgData name="Mara Lucca" userId="363d7eec4a61a34d" providerId="LiveId" clId="{2F295A09-8A35-413A-B160-CE2B9B87119F}" dt="2017-08-20T17:24:04.502" v="3235" actId="1038"/>
          <ac:spMkLst>
            <pc:docMk/>
            <pc:sldMk cId="993825550" sldId="262"/>
            <ac:spMk id="5" creationId="{E22372BC-D1CA-4120-B101-7EFC4F66D782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8" creationId="{9E11585C-3C3C-4289-90FC-2A1FA0B532DF}"/>
          </ac:spMkLst>
        </pc:spChg>
        <pc:spChg chg="add del mod">
          <ac:chgData name="Mara Lucca" userId="363d7eec4a61a34d" providerId="LiveId" clId="{2F295A09-8A35-413A-B160-CE2B9B87119F}" dt="2017-08-20T15:28:07.597" v="33" actId="478"/>
          <ac:spMkLst>
            <pc:docMk/>
            <pc:sldMk cId="993825550" sldId="262"/>
            <ac:spMk id="9" creationId="{2448072E-6349-4C57-AAB0-AF6C7CE14B83}"/>
          </ac:spMkLst>
        </pc:spChg>
        <pc:spChg chg="add del mod">
          <ac:chgData name="Mara Lucca" userId="363d7eec4a61a34d" providerId="LiveId" clId="{2F295A09-8A35-413A-B160-CE2B9B87119F}" dt="2017-08-20T15:28:05.243" v="31" actId="478"/>
          <ac:spMkLst>
            <pc:docMk/>
            <pc:sldMk cId="993825550" sldId="262"/>
            <ac:spMk id="10" creationId="{10EDCF33-81E1-4DA2-8DFB-20AEC37FBDC0}"/>
          </ac:spMkLst>
        </pc:spChg>
        <pc:spChg chg="add del mod">
          <ac:chgData name="Mara Lucca" userId="363d7eec4a61a34d" providerId="LiveId" clId="{2F295A09-8A35-413A-B160-CE2B9B87119F}" dt="2017-08-20T15:28:06.781" v="32" actId="478"/>
          <ac:spMkLst>
            <pc:docMk/>
            <pc:sldMk cId="993825550" sldId="262"/>
            <ac:spMk id="11" creationId="{AB434F7D-D3A8-452B-B134-D966886B5B4A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2" creationId="{0F4B01FF-A8C2-47F9-991E-8E1DEB351065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3" creationId="{64C09FBA-56B5-433E-ADD9-543063FEC6F7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4" creationId="{B781FDD0-676A-48F0-AB22-55A1D36B000B}"/>
          </ac:spMkLst>
        </pc:spChg>
        <pc:spChg chg="add del mod">
          <ac:chgData name="Mara Lucca" userId="363d7eec4a61a34d" providerId="LiveId" clId="{2F295A09-8A35-413A-B160-CE2B9B87119F}" dt="2017-08-20T15:31:01.397" v="108" actId="1076"/>
          <ac:spMkLst>
            <pc:docMk/>
            <pc:sldMk cId="993825550" sldId="262"/>
            <ac:spMk id="25" creationId="{8C2F768B-C1A6-4B8D-9736-94463234F777}"/>
          </ac:spMkLst>
        </pc:spChg>
        <pc:spChg chg="add mod">
          <ac:chgData name="Mara Lucca" userId="363d7eec4a61a34d" providerId="LiveId" clId="{2F295A09-8A35-413A-B160-CE2B9B87119F}" dt="2017-08-20T15:43:37.816" v="434" actId="1076"/>
          <ac:spMkLst>
            <pc:docMk/>
            <pc:sldMk cId="993825550" sldId="262"/>
            <ac:spMk id="26" creationId="{407A725C-2C79-4399-8741-8C24EF7A3994}"/>
          </ac:spMkLst>
        </pc:spChg>
        <pc:spChg chg="add mod">
          <ac:chgData name="Mara Lucca" userId="363d7eec4a61a34d" providerId="LiveId" clId="{2F295A09-8A35-413A-B160-CE2B9B87119F}" dt="2017-08-20T15:43:41.475" v="435" actId="1076"/>
          <ac:spMkLst>
            <pc:docMk/>
            <pc:sldMk cId="993825550" sldId="262"/>
            <ac:spMk id="27" creationId="{EB24E64D-9202-49FA-8CBC-28A0503A992C}"/>
          </ac:spMkLst>
        </pc:spChg>
        <pc:spChg chg="add mod">
          <ac:chgData name="Mara Lucca" userId="363d7eec4a61a34d" providerId="LiveId" clId="{2F295A09-8A35-413A-B160-CE2B9B87119F}" dt="2017-08-20T15:43:43.894" v="436" actId="1076"/>
          <ac:spMkLst>
            <pc:docMk/>
            <pc:sldMk cId="993825550" sldId="262"/>
            <ac:spMk id="28" creationId="{7EEEBEE8-FDC2-4850-8988-C428B1B379A5}"/>
          </ac:spMkLst>
        </pc:spChg>
        <pc:spChg chg="add mod">
          <ac:chgData name="Mara Lucca" userId="363d7eec4a61a34d" providerId="LiveId" clId="{2F295A09-8A35-413A-B160-CE2B9B87119F}" dt="2017-08-20T15:43:52.044" v="438" actId="1076"/>
          <ac:spMkLst>
            <pc:docMk/>
            <pc:sldMk cId="993825550" sldId="262"/>
            <ac:spMk id="29" creationId="{DD86A13F-707D-459C-ADCF-519AA1EFD06B}"/>
          </ac:spMkLst>
        </pc:spChg>
        <pc:spChg chg="add mod">
          <ac:chgData name="Mara Lucca" userId="363d7eec4a61a34d" providerId="LiveId" clId="{2F295A09-8A35-413A-B160-CE2B9B87119F}" dt="2017-08-20T15:41:47.146" v="427" actId="1076"/>
          <ac:spMkLst>
            <pc:docMk/>
            <pc:sldMk cId="993825550" sldId="262"/>
            <ac:spMk id="59" creationId="{2F702F9A-1A03-44BD-B236-5DDCE6D0B9DB}"/>
          </ac:spMkLst>
        </pc:spChg>
        <pc:spChg chg="add mod">
          <ac:chgData name="Mara Lucca" userId="363d7eec4a61a34d" providerId="LiveId" clId="{2F295A09-8A35-413A-B160-CE2B9B87119F}" dt="2017-08-20T15:41:47.146" v="427" actId="1076"/>
          <ac:spMkLst>
            <pc:docMk/>
            <pc:sldMk cId="993825550" sldId="262"/>
            <ac:spMk id="60" creationId="{D5E324B5-C012-4071-BC88-DE7EB929BB43}"/>
          </ac:spMkLst>
        </pc:spChg>
        <pc:spChg chg="add mod">
          <ac:chgData name="Mara Lucca" userId="363d7eec4a61a34d" providerId="LiveId" clId="{2F295A09-8A35-413A-B160-CE2B9B87119F}" dt="2017-08-20T15:41:47.146" v="427" actId="1076"/>
          <ac:spMkLst>
            <pc:docMk/>
            <pc:sldMk cId="993825550" sldId="262"/>
            <ac:spMk id="61" creationId="{A0F194EE-D674-4C5E-8FB8-5CFDCA08F100}"/>
          </ac:spMkLst>
        </pc:spChg>
        <pc:cxnChg chg="add del mod">
          <ac:chgData name="Mara Lucca" userId="363d7eec4a61a34d" providerId="LiveId" clId="{2F295A09-8A35-413A-B160-CE2B9B87119F}" dt="2017-08-20T15:38:11.842" v="365" actId="478"/>
          <ac:cxnSpMkLst>
            <pc:docMk/>
            <pc:sldMk cId="993825550" sldId="262"/>
            <ac:cxnSpMk id="7" creationId="{D38F37FB-72F4-47F8-9929-AD2157AE7213}"/>
          </ac:cxnSpMkLst>
        </pc:cxnChg>
        <pc:cxnChg chg="add del mod">
          <ac:chgData name="Mara Lucca" userId="363d7eec4a61a34d" providerId="LiveId" clId="{2F295A09-8A35-413A-B160-CE2B9B87119F}" dt="2017-08-20T15:36:36.539" v="346" actId="478"/>
          <ac:cxnSpMkLst>
            <pc:docMk/>
            <pc:sldMk cId="993825550" sldId="262"/>
            <ac:cxnSpMk id="17" creationId="{F24E2851-4342-4A7D-A1EF-C27F07086DD1}"/>
          </ac:cxnSpMkLst>
        </pc:cxnChg>
        <pc:cxnChg chg="add del mod">
          <ac:chgData name="Mara Lucca" userId="363d7eec4a61a34d" providerId="LiveId" clId="{2F295A09-8A35-413A-B160-CE2B9B87119F}" dt="2017-08-20T15:34:36.218" v="303" actId="478"/>
          <ac:cxnSpMkLst>
            <pc:docMk/>
            <pc:sldMk cId="993825550" sldId="262"/>
            <ac:cxnSpMk id="20" creationId="{0EC8910C-64A0-45D7-B343-852A41B87323}"/>
          </ac:cxnSpMkLst>
        </pc:cxnChg>
        <pc:cxnChg chg="add del mod">
          <ac:chgData name="Mara Lucca" userId="363d7eec4a61a34d" providerId="LiveId" clId="{2F295A09-8A35-413A-B160-CE2B9B87119F}" dt="2017-08-20T15:34:53.276" v="306" actId="478"/>
          <ac:cxnSpMkLst>
            <pc:docMk/>
            <pc:sldMk cId="993825550" sldId="262"/>
            <ac:cxnSpMk id="22" creationId="{CAFA73BF-A914-4055-B9B5-296F951C85E0}"/>
          </ac:cxnSpMkLst>
        </pc:cxnChg>
        <pc:cxnChg chg="add del mod">
          <ac:chgData name="Mara Lucca" userId="363d7eec4a61a34d" providerId="LiveId" clId="{2F295A09-8A35-413A-B160-CE2B9B87119F}" dt="2017-08-20T15:34:56.037" v="307" actId="478"/>
          <ac:cxnSpMkLst>
            <pc:docMk/>
            <pc:sldMk cId="993825550" sldId="262"/>
            <ac:cxnSpMk id="23" creationId="{83FA6486-47D0-42A6-BF28-3C8E2EF83835}"/>
          </ac:cxnSpMkLst>
        </pc:cxnChg>
        <pc:cxnChg chg="add del mod">
          <ac:chgData name="Mara Lucca" userId="363d7eec4a61a34d" providerId="LiveId" clId="{2F295A09-8A35-413A-B160-CE2B9B87119F}" dt="2017-08-20T15:34:58.881" v="308" actId="478"/>
          <ac:cxnSpMkLst>
            <pc:docMk/>
            <pc:sldMk cId="993825550" sldId="262"/>
            <ac:cxnSpMk id="24" creationId="{CE87A3FF-C295-47DF-B8A2-58E3D9169C1B}"/>
          </ac:cxnSpMkLst>
        </pc:cxnChg>
        <pc:cxnChg chg="add mod">
          <ac:chgData name="Mara Lucca" userId="363d7eec4a61a34d" providerId="LiveId" clId="{2F295A09-8A35-413A-B160-CE2B9B87119F}" dt="2017-08-20T15:44:06.746" v="440" actId="14100"/>
          <ac:cxnSpMkLst>
            <pc:docMk/>
            <pc:sldMk cId="993825550" sldId="262"/>
            <ac:cxnSpMk id="30" creationId="{19A1D208-EF63-4799-BE08-4AAEBF657F48}"/>
          </ac:cxnSpMkLst>
        </pc:cxnChg>
        <pc:cxnChg chg="add del mod">
          <ac:chgData name="Mara Lucca" userId="363d7eec4a61a34d" providerId="LiveId" clId="{2F295A09-8A35-413A-B160-CE2B9B87119F}" dt="2017-08-20T15:39:29.379" v="400" actId="478"/>
          <ac:cxnSpMkLst>
            <pc:docMk/>
            <pc:sldMk cId="993825550" sldId="262"/>
            <ac:cxnSpMk id="31" creationId="{B872773E-F049-421E-9EBC-DDC8B3E66FFC}"/>
          </ac:cxnSpMkLst>
        </pc:cxnChg>
        <pc:cxnChg chg="add del mod">
          <ac:chgData name="Mara Lucca" userId="363d7eec4a61a34d" providerId="LiveId" clId="{2F295A09-8A35-413A-B160-CE2B9B87119F}" dt="2017-08-20T15:39:32.481" v="401" actId="478"/>
          <ac:cxnSpMkLst>
            <pc:docMk/>
            <pc:sldMk cId="993825550" sldId="262"/>
            <ac:cxnSpMk id="32" creationId="{322FB42A-14A9-4A10-B5C7-BEA2FD887651}"/>
          </ac:cxnSpMkLst>
        </pc:cxnChg>
        <pc:cxnChg chg="add del mod">
          <ac:chgData name="Mara Lucca" userId="363d7eec4a61a34d" providerId="LiveId" clId="{2F295A09-8A35-413A-B160-CE2B9B87119F}" dt="2017-08-20T15:38:06.060" v="360" actId="478"/>
          <ac:cxnSpMkLst>
            <pc:docMk/>
            <pc:sldMk cId="993825550" sldId="262"/>
            <ac:cxnSpMk id="33" creationId="{DE80E7E2-0950-457D-9541-61DA26279359}"/>
          </ac:cxnSpMkLst>
        </pc:cxnChg>
        <pc:cxnChg chg="add del mod">
          <ac:chgData name="Mara Lucca" userId="363d7eec4a61a34d" providerId="LiveId" clId="{2F295A09-8A35-413A-B160-CE2B9B87119F}" dt="2017-08-20T15:38:10.495" v="364" actId="478"/>
          <ac:cxnSpMkLst>
            <pc:docMk/>
            <pc:sldMk cId="993825550" sldId="262"/>
            <ac:cxnSpMk id="34" creationId="{5BCC7D45-C1C9-42CF-A46B-3D00169C7A17}"/>
          </ac:cxnSpMkLst>
        </pc:cxnChg>
        <pc:cxnChg chg="add del mod">
          <ac:chgData name="Mara Lucca" userId="363d7eec4a61a34d" providerId="LiveId" clId="{2F295A09-8A35-413A-B160-CE2B9B87119F}" dt="2017-08-20T15:38:08.750" v="363" actId="478"/>
          <ac:cxnSpMkLst>
            <pc:docMk/>
            <pc:sldMk cId="993825550" sldId="262"/>
            <ac:cxnSpMk id="35" creationId="{AF099296-58FB-4F33-A1CF-964C8CB4D877}"/>
          </ac:cxnSpMkLst>
        </pc:cxnChg>
        <pc:cxnChg chg="add del mod">
          <ac:chgData name="Mara Lucca" userId="363d7eec4a61a34d" providerId="LiveId" clId="{2F295A09-8A35-413A-B160-CE2B9B87119F}" dt="2017-08-20T15:38:07.612" v="361" actId="478"/>
          <ac:cxnSpMkLst>
            <pc:docMk/>
            <pc:sldMk cId="993825550" sldId="262"/>
            <ac:cxnSpMk id="36" creationId="{970F112E-67B9-45F5-BA67-A341E2F862BE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38" creationId="{06F0CBBB-619D-4F28-A5BC-B48E85BB2E44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40" creationId="{4CDB7817-E98A-4B47-8F7A-623B0D682483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41" creationId="{570AB998-3C76-49F2-B16E-E05961B0C7CD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42" creationId="{0EAE3BAF-A311-486F-BC92-4FE477B4C282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45" creationId="{B5220BAC-6523-4994-9DCD-E702B736F271}"/>
          </ac:cxnSpMkLst>
        </pc:cxnChg>
        <pc:cxnChg chg="add del mod">
          <ac:chgData name="Mara Lucca" userId="363d7eec4a61a34d" providerId="LiveId" clId="{2F295A09-8A35-413A-B160-CE2B9B87119F}" dt="2017-08-20T15:38:23.981" v="367" actId="1076"/>
          <ac:cxnSpMkLst>
            <pc:docMk/>
            <pc:sldMk cId="993825550" sldId="262"/>
            <ac:cxnSpMk id="47" creationId="{C2D2DB80-BB44-487C-9452-F095C8DD29E5}"/>
          </ac:cxnSpMkLst>
        </pc:cxnChg>
        <pc:cxnChg chg="add mod">
          <ac:chgData name="Mara Lucca" userId="363d7eec4a61a34d" providerId="LiveId" clId="{2F295A09-8A35-413A-B160-CE2B9B87119F}" dt="2017-08-20T15:41:30.964" v="426" actId="1076"/>
          <ac:cxnSpMkLst>
            <pc:docMk/>
            <pc:sldMk cId="993825550" sldId="262"/>
            <ac:cxnSpMk id="49" creationId="{99B7C074-7B05-4CBA-A4FE-27391AC179FD}"/>
          </ac:cxnSpMkLst>
        </pc:cxnChg>
        <pc:cxnChg chg="add mod">
          <ac:chgData name="Mara Lucca" userId="363d7eec4a61a34d" providerId="LiveId" clId="{2F295A09-8A35-413A-B160-CE2B9B87119F}" dt="2017-08-20T15:42:36.279" v="428" actId="1076"/>
          <ac:cxnSpMkLst>
            <pc:docMk/>
            <pc:sldMk cId="993825550" sldId="262"/>
            <ac:cxnSpMk id="50" creationId="{5284E920-6C2B-4247-AF34-F3DCB0801698}"/>
          </ac:cxnSpMkLst>
        </pc:cxnChg>
        <pc:cxnChg chg="add mod">
          <ac:chgData name="Mara Lucca" userId="363d7eec4a61a34d" providerId="LiveId" clId="{2F295A09-8A35-413A-B160-CE2B9B87119F}" dt="2017-08-20T15:41:30.964" v="426" actId="1076"/>
          <ac:cxnSpMkLst>
            <pc:docMk/>
            <pc:sldMk cId="993825550" sldId="262"/>
            <ac:cxnSpMk id="51" creationId="{399A23D4-EB6F-441B-AB1C-23A2099A4296}"/>
          </ac:cxnSpMkLst>
        </pc:cxnChg>
        <pc:cxnChg chg="add mod">
          <ac:chgData name="Mara Lucca" userId="363d7eec4a61a34d" providerId="LiveId" clId="{2F295A09-8A35-413A-B160-CE2B9B87119F}" dt="2017-08-20T15:41:30.964" v="426" actId="1076"/>
          <ac:cxnSpMkLst>
            <pc:docMk/>
            <pc:sldMk cId="993825550" sldId="262"/>
            <ac:cxnSpMk id="52" creationId="{AD332E46-EEBB-4521-80F6-BD74FB92B419}"/>
          </ac:cxnSpMkLst>
        </pc:cxnChg>
        <pc:cxnChg chg="add mod">
          <ac:chgData name="Mara Lucca" userId="363d7eec4a61a34d" providerId="LiveId" clId="{2F295A09-8A35-413A-B160-CE2B9B87119F}" dt="2017-08-20T17:24:04.502" v="3235" actId="1038"/>
          <ac:cxnSpMkLst>
            <pc:docMk/>
            <pc:sldMk cId="993825550" sldId="262"/>
            <ac:cxnSpMk id="53" creationId="{49992F41-EFFB-471A-B43D-B299C546C195}"/>
          </ac:cxnSpMkLst>
        </pc:cxnChg>
        <pc:cxnChg chg="add mod">
          <ac:chgData name="Mara Lucca" userId="363d7eec4a61a34d" providerId="LiveId" clId="{2F295A09-8A35-413A-B160-CE2B9B87119F}" dt="2017-08-20T15:41:30.964" v="426" actId="1076"/>
          <ac:cxnSpMkLst>
            <pc:docMk/>
            <pc:sldMk cId="993825550" sldId="262"/>
            <ac:cxnSpMk id="55" creationId="{B11C2663-AE8F-4B2D-B542-D14145270959}"/>
          </ac:cxnSpMkLst>
        </pc:cxnChg>
        <pc:cxnChg chg="add mod">
          <ac:chgData name="Mara Lucca" userId="363d7eec4a61a34d" providerId="LiveId" clId="{2F295A09-8A35-413A-B160-CE2B9B87119F}" dt="2017-08-20T15:43:58.109" v="439" actId="1076"/>
          <ac:cxnSpMkLst>
            <pc:docMk/>
            <pc:sldMk cId="993825550" sldId="262"/>
            <ac:cxnSpMk id="56" creationId="{49125275-225E-48F7-984C-04C91FDD328B}"/>
          </ac:cxnSpMkLst>
        </pc:cxnChg>
        <pc:cxnChg chg="add mod">
          <ac:chgData name="Mara Lucca" userId="363d7eec4a61a34d" providerId="LiveId" clId="{2F295A09-8A35-413A-B160-CE2B9B87119F}" dt="2017-08-20T15:43:27.975" v="433" actId="1076"/>
          <ac:cxnSpMkLst>
            <pc:docMk/>
            <pc:sldMk cId="993825550" sldId="262"/>
            <ac:cxnSpMk id="57" creationId="{C894EA7E-A867-4987-BA69-9E8E3296AFF3}"/>
          </ac:cxnSpMkLst>
        </pc:cxnChg>
        <pc:cxnChg chg="add mod">
          <ac:chgData name="Mara Lucca" userId="363d7eec4a61a34d" providerId="LiveId" clId="{2F295A09-8A35-413A-B160-CE2B9B87119F}" dt="2017-08-20T15:43:47.497" v="437" actId="1076"/>
          <ac:cxnSpMkLst>
            <pc:docMk/>
            <pc:sldMk cId="993825550" sldId="262"/>
            <ac:cxnSpMk id="58" creationId="{32607EC2-C2C8-4F9C-B440-51DC0637920A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2" creationId="{9C4B94DC-EE6B-4B21-85ED-9525EE3E4F99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3" creationId="{58953AAC-F1DB-4BAA-BC27-4D9600D9D7EA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4" creationId="{E5ADDF25-E7BD-4D2C-9FB3-2A2D1DC73065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5" creationId="{E12FF1FF-5AE1-4727-B125-3C155B2599F7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6" creationId="{901037BB-0A18-4A3D-BD4A-F4680EAF22C9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7" creationId="{BCE615EC-43E1-4930-9E6E-F39EEC6CDCD5}"/>
          </ac:cxnSpMkLst>
        </pc:cxnChg>
        <pc:cxnChg chg="add mod">
          <ac:chgData name="Mara Lucca" userId="363d7eec4a61a34d" providerId="LiveId" clId="{2F295A09-8A35-413A-B160-CE2B9B87119F}" dt="2017-08-20T15:41:47.146" v="427" actId="1076"/>
          <ac:cxnSpMkLst>
            <pc:docMk/>
            <pc:sldMk cId="993825550" sldId="262"/>
            <ac:cxnSpMk id="68" creationId="{87B22D8E-BE2A-46F7-9E1E-5A8EC5556CD0}"/>
          </ac:cxnSpMkLst>
        </pc:cxnChg>
      </pc:sldChg>
      <pc:sldChg chg="addSp delSp modSp add setBg">
        <pc:chgData name="Mara Lucca" userId="363d7eec4a61a34d" providerId="LiveId" clId="{2F295A09-8A35-413A-B160-CE2B9B87119F}" dt="2017-08-20T17:30:12.701" v="3758" actId="1076"/>
        <pc:sldMkLst>
          <pc:docMk/>
          <pc:sldMk cId="1723455927" sldId="263"/>
        </pc:sldMkLst>
        <pc:spChg chg="del mod">
          <ac:chgData name="Mara Lucca" userId="363d7eec4a61a34d" providerId="LiveId" clId="{2F295A09-8A35-413A-B160-CE2B9B87119F}" dt="2017-08-20T16:32:27.357" v="761" actId="478"/>
          <ac:spMkLst>
            <pc:docMk/>
            <pc:sldMk cId="1723455927" sldId="263"/>
            <ac:spMk id="2" creationId="{E6AB5D73-D2C7-480C-87D6-F5F81C9DDBB9}"/>
          </ac:spMkLst>
        </pc:spChg>
        <pc:spChg chg="add mod">
          <ac:chgData name="Mara Lucca" userId="363d7eec4a61a34d" providerId="LiveId" clId="{2F295A09-8A35-413A-B160-CE2B9B87119F}" dt="2017-08-20T17:17:25.530" v="2781" actId="20577"/>
          <ac:spMkLst>
            <pc:docMk/>
            <pc:sldMk cId="1723455927" sldId="263"/>
            <ac:spMk id="3" creationId="{50106BA9-67F5-490E-BD27-199820E01EC4}"/>
          </ac:spMkLst>
        </pc:spChg>
        <pc:spChg chg="add mod">
          <ac:chgData name="Mara Lucca" userId="363d7eec4a61a34d" providerId="LiveId" clId="{2F295A09-8A35-413A-B160-CE2B9B87119F}" dt="2017-08-20T16:32:48.107" v="777" actId="313"/>
          <ac:spMkLst>
            <pc:docMk/>
            <pc:sldMk cId="1723455927" sldId="263"/>
            <ac:spMk id="13" creationId="{103BFCA0-C651-48B7-9EE5-D9ABA6C85D1C}"/>
          </ac:spMkLst>
        </pc:spChg>
        <pc:picChg chg="add del mod">
          <ac:chgData name="Mara Lucca" userId="363d7eec4a61a34d" providerId="LiveId" clId="{2F295A09-8A35-413A-B160-CE2B9B87119F}" dt="2017-08-20T16:31:28.913" v="748" actId="478"/>
          <ac:picMkLst>
            <pc:docMk/>
            <pc:sldMk cId="1723455927" sldId="263"/>
            <ac:picMk id="5" creationId="{D5F69977-CC4E-4F5E-A2F0-44C034A0394E}"/>
          </ac:picMkLst>
        </pc:picChg>
        <pc:picChg chg="add del mod">
          <ac:chgData name="Mara Lucca" userId="363d7eec4a61a34d" providerId="LiveId" clId="{2F295A09-8A35-413A-B160-CE2B9B87119F}" dt="2017-08-20T16:31:40.174" v="750" actId="478"/>
          <ac:picMkLst>
            <pc:docMk/>
            <pc:sldMk cId="1723455927" sldId="263"/>
            <ac:picMk id="7" creationId="{80930EA5-A02C-4C03-A39C-3DF5FD3C6F58}"/>
          </ac:picMkLst>
        </pc:picChg>
        <pc:picChg chg="add del mod">
          <ac:chgData name="Mara Lucca" userId="363d7eec4a61a34d" providerId="LiveId" clId="{2F295A09-8A35-413A-B160-CE2B9B87119F}" dt="2017-08-20T16:31:48.417" v="752" actId="478"/>
          <ac:picMkLst>
            <pc:docMk/>
            <pc:sldMk cId="1723455927" sldId="263"/>
            <ac:picMk id="9" creationId="{74A02A38-201A-49F1-A623-F6B0B67BCFA0}"/>
          </ac:picMkLst>
        </pc:picChg>
        <pc:picChg chg="add mod">
          <ac:chgData name="Mara Lucca" userId="363d7eec4a61a34d" providerId="LiveId" clId="{2F295A09-8A35-413A-B160-CE2B9B87119F}" dt="2017-08-20T17:04:23.314" v="2715" actId="1076"/>
          <ac:picMkLst>
            <pc:docMk/>
            <pc:sldMk cId="1723455927" sldId="263"/>
            <ac:picMk id="11" creationId="{FEB3C419-084F-4AD6-9535-76D3606EF738}"/>
          </ac:picMkLst>
        </pc:picChg>
      </pc:sldChg>
      <pc:sldChg chg="addSp delSp modSp add mod setBg">
        <pc:chgData name="Mara Lucca" userId="363d7eec4a61a34d" providerId="LiveId" clId="{2F295A09-8A35-413A-B160-CE2B9B87119F}" dt="2017-08-20T23:02:43.623" v="5093" actId="1076"/>
        <pc:sldMkLst>
          <pc:docMk/>
          <pc:sldMk cId="2573544704" sldId="264"/>
        </pc:sldMkLst>
        <pc:spChg chg="del">
          <ac:chgData name="Mara Lucca" userId="363d7eec4a61a34d" providerId="LiveId" clId="{2F295A09-8A35-413A-B160-CE2B9B87119F}" dt="2017-08-20T17:17:39.432" v="2783" actId="478"/>
          <ac:spMkLst>
            <pc:docMk/>
            <pc:sldMk cId="2573544704" sldId="264"/>
            <ac:spMk id="2" creationId="{FBB9BEEC-87D6-482F-AFE7-C5C060F1AE04}"/>
          </ac:spMkLst>
        </pc:spChg>
        <pc:spChg chg="add mod ord">
          <ac:chgData name="Mara Lucca" userId="363d7eec4a61a34d" providerId="LiveId" clId="{2F295A09-8A35-413A-B160-CE2B9B87119F}" dt="2017-08-20T17:41:15.564" v="4672" actId="255"/>
          <ac:spMkLst>
            <pc:docMk/>
            <pc:sldMk cId="2573544704" sldId="264"/>
            <ac:spMk id="3" creationId="{85A647FE-9123-4D40-9D54-95C29525515A}"/>
          </ac:spMkLst>
        </pc:spChg>
        <pc:spChg chg="add mod">
          <ac:chgData name="Mara Lucca" userId="363d7eec4a61a34d" providerId="LiveId" clId="{2F295A09-8A35-413A-B160-CE2B9B87119F}" dt="2017-08-20T23:02:43.623" v="5093" actId="1076"/>
          <ac:spMkLst>
            <pc:docMk/>
            <pc:sldMk cId="2573544704" sldId="264"/>
            <ac:spMk id="5" creationId="{DA22129C-4DD9-4738-8249-3925A31CE37D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9" creationId="{00000000-0000-0000-0000-000000000000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11" creationId="{00000000-0000-0000-0000-000000000000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13" creationId="{00000000-0000-0000-0000-000000000000}"/>
          </ac:spMkLst>
        </pc:spChg>
        <pc:picChg chg="add del mod">
          <ac:chgData name="Mara Lucca" userId="363d7eec4a61a34d" providerId="LiveId" clId="{2F295A09-8A35-413A-B160-CE2B9B87119F}" dt="2017-08-20T23:02:37.384" v="5092" actId="1076"/>
          <ac:picMkLst>
            <pc:docMk/>
            <pc:sldMk cId="2573544704" sldId="264"/>
            <ac:picMk id="4" creationId="{B8E00C00-E083-4C62-807A-2DE75BBE52E0}"/>
          </ac:picMkLst>
        </pc:picChg>
      </pc:sldChg>
      <pc:sldChg chg="addSp delSp modSp add setBg">
        <pc:chgData name="Mara Lucca" userId="363d7eec4a61a34d" providerId="LiveId" clId="{2F295A09-8A35-413A-B160-CE2B9B87119F}" dt="2017-08-20T23:02:32.248" v="5091" actId="1076"/>
        <pc:sldMkLst>
          <pc:docMk/>
          <pc:sldMk cId="610751047" sldId="265"/>
        </pc:sldMkLst>
        <pc:spChg chg="del">
          <ac:chgData name="Mara Lucca" userId="363d7eec4a61a34d" providerId="LiveId" clId="{2F295A09-8A35-413A-B160-CE2B9B87119F}" dt="2017-08-20T17:31:04.428" v="3762" actId="478"/>
          <ac:spMkLst>
            <pc:docMk/>
            <pc:sldMk cId="610751047" sldId="265"/>
            <ac:spMk id="2" creationId="{0F67A0C8-A779-488F-B71E-126C52EC3E0A}"/>
          </ac:spMkLst>
        </pc:spChg>
        <pc:spChg chg="add mod">
          <ac:chgData name="Mara Lucca" userId="363d7eec4a61a34d" providerId="LiveId" clId="{2F295A09-8A35-413A-B160-CE2B9B87119F}" dt="2017-08-20T17:41:24.482" v="4674" actId="255"/>
          <ac:spMkLst>
            <pc:docMk/>
            <pc:sldMk cId="610751047" sldId="265"/>
            <ac:spMk id="3" creationId="{748228FB-D4B9-461A-814F-EBCC6BABD9CD}"/>
          </ac:spMkLst>
        </pc:spChg>
        <pc:spChg chg="add mod">
          <ac:chgData name="Mara Lucca" userId="363d7eec4a61a34d" providerId="LiveId" clId="{2F295A09-8A35-413A-B160-CE2B9B87119F}" dt="2017-08-20T23:02:32.248" v="5091" actId="1076"/>
          <ac:spMkLst>
            <pc:docMk/>
            <pc:sldMk cId="610751047" sldId="265"/>
            <ac:spMk id="5" creationId="{14BEFCA3-5259-4346-8DD8-601E0C541D8F}"/>
          </ac:spMkLst>
        </pc:spChg>
        <pc:graphicFrameChg chg="add del modGraphic">
          <ac:chgData name="Mara Lucca" userId="363d7eec4a61a34d" providerId="LiveId" clId="{2F295A09-8A35-413A-B160-CE2B9B87119F}" dt="2017-08-20T18:52:13.979" v="4766" actId="27309"/>
          <ac:graphicFrameMkLst>
            <pc:docMk/>
            <pc:sldMk cId="610751047" sldId="265"/>
            <ac:graphicFrameMk id="7" creationId="{10DD5918-37E2-4BF6-ACB4-4DFBEB69715D}"/>
          </ac:graphicFrameMkLst>
        </pc:graphicFrameChg>
        <pc:picChg chg="add mod">
          <ac:chgData name="Mara Lucca" userId="363d7eec4a61a34d" providerId="LiveId" clId="{2F295A09-8A35-413A-B160-CE2B9B87119F}" dt="2017-08-20T23:02:26.473" v="5090" actId="1076"/>
          <ac:picMkLst>
            <pc:docMk/>
            <pc:sldMk cId="610751047" sldId="265"/>
            <ac:picMk id="4" creationId="{D757BA4F-9CAD-4045-8A48-D628CF7E3F5F}"/>
          </ac:picMkLst>
        </pc:picChg>
      </pc:sldChg>
      <pc:sldChg chg="addSp delSp modSp add ord setBg">
        <pc:chgData name="Mara Lucca" userId="363d7eec4a61a34d" providerId="LiveId" clId="{2F295A09-8A35-413A-B160-CE2B9B87119F}" dt="2017-08-30T02:20:33.641" v="7935"/>
        <pc:sldMkLst>
          <pc:docMk/>
          <pc:sldMk cId="3424786577" sldId="266"/>
        </pc:sldMkLst>
        <pc:spChg chg="add del mod">
          <ac:chgData name="Mara Lucca" userId="363d7eec4a61a34d" providerId="LiveId" clId="{2F295A09-8A35-413A-B160-CE2B9B87119F}" dt="2017-08-30T02:01:32.808" v="6778" actId="478"/>
          <ac:spMkLst>
            <pc:docMk/>
            <pc:sldMk cId="3424786577" sldId="266"/>
            <ac:spMk id="2" creationId="{71E2175C-DA73-4414-9B41-F39FA1AE30D7}"/>
          </ac:spMkLst>
        </pc:spChg>
        <pc:spChg chg="add del mod">
          <ac:chgData name="Mara Lucca" userId="363d7eec4a61a34d" providerId="LiveId" clId="{2F295A09-8A35-413A-B160-CE2B9B87119F}" dt="2017-08-30T01:49:20.513" v="6587" actId="478"/>
          <ac:spMkLst>
            <pc:docMk/>
            <pc:sldMk cId="3424786577" sldId="266"/>
            <ac:spMk id="4" creationId="{253EE163-673F-439A-9951-7D4EFE47C3D3}"/>
          </ac:spMkLst>
        </pc:spChg>
        <pc:spChg chg="add mod">
          <ac:chgData name="Mara Lucca" userId="363d7eec4a61a34d" providerId="LiveId" clId="{2F295A09-8A35-413A-B160-CE2B9B87119F}" dt="2017-08-20T17:58:14.675" v="4677" actId="255"/>
          <ac:spMkLst>
            <pc:docMk/>
            <pc:sldMk cId="3424786577" sldId="266"/>
            <ac:spMk id="5" creationId="{79764BE8-00C9-42A9-B760-2B027894FD20}"/>
          </ac:spMkLst>
        </pc:spChg>
        <pc:spChg chg="add mod">
          <ac:chgData name="Mara Lucca" userId="363d7eec4a61a34d" providerId="LiveId" clId="{2F295A09-8A35-413A-B160-CE2B9B87119F}" dt="2017-08-20T17:58:14.675" v="4677" actId="255"/>
          <ac:spMkLst>
            <pc:docMk/>
            <pc:sldMk cId="3424786577" sldId="266"/>
            <ac:spMk id="6" creationId="{B637341D-220C-4F7E-840C-A6C02C8E6B65}"/>
          </ac:spMkLst>
        </pc:spChg>
        <pc:spChg chg="add mod">
          <ac:chgData name="Mara Lucca" userId="363d7eec4a61a34d" providerId="LiveId" clId="{2F295A09-8A35-413A-B160-CE2B9B87119F}" dt="2017-08-30T02:19:14.578" v="7930" actId="20577"/>
          <ac:spMkLst>
            <pc:docMk/>
            <pc:sldMk cId="3424786577" sldId="266"/>
            <ac:spMk id="7" creationId="{51E7D088-9EFC-4203-8305-257E735CFE0F}"/>
          </ac:spMkLst>
        </pc:spChg>
        <pc:graphicFrameChg chg="add mod modGraphic">
          <ac:chgData name="Mara Lucca" userId="363d7eec4a61a34d" providerId="LiveId" clId="{2F295A09-8A35-413A-B160-CE2B9B87119F}" dt="2017-08-30T02:20:33.641" v="7935"/>
          <ac:graphicFrameMkLst>
            <pc:docMk/>
            <pc:sldMk cId="3424786577" sldId="266"/>
            <ac:graphicFrameMk id="5" creationId="{EFBE7A55-14F2-4C58-A8A3-E8551E28F6C7}"/>
          </ac:graphicFrameMkLst>
        </pc:graphicFrameChg>
        <pc:picChg chg="add del mod">
          <ac:chgData name="Mara Lucca" userId="363d7eec4a61a34d" providerId="LiveId" clId="{2F295A09-8A35-413A-B160-CE2B9B87119F}" dt="2017-08-30T02:01:24.637" v="6774" actId="478"/>
          <ac:picMkLst>
            <pc:docMk/>
            <pc:sldMk cId="3424786577" sldId="266"/>
            <ac:picMk id="3" creationId="{863510AC-B483-4C05-A65A-6FCBE8F4B85A}"/>
          </ac:picMkLst>
        </pc:picChg>
        <pc:picChg chg="add mod">
          <ac:chgData name="Mara Lucca" userId="363d7eec4a61a34d" providerId="LiveId" clId="{2F295A09-8A35-413A-B160-CE2B9B87119F}" dt="2017-08-30T02:20:14.368" v="7933" actId="1076"/>
          <ac:picMkLst>
            <pc:docMk/>
            <pc:sldMk cId="3424786577" sldId="266"/>
            <ac:picMk id="6" creationId="{6E339B7E-2D3D-4C90-B697-6B05D50CF437}"/>
          </ac:picMkLst>
        </pc:picChg>
        <pc:picChg chg="add mod">
          <ac:chgData name="Mara Lucca" userId="363d7eec4a61a34d" providerId="LiveId" clId="{2F295A09-8A35-413A-B160-CE2B9B87119F}" dt="2017-08-30T02:20:10.059" v="7932" actId="1076"/>
          <ac:picMkLst>
            <pc:docMk/>
            <pc:sldMk cId="3424786577" sldId="266"/>
            <ac:picMk id="8" creationId="{B061498B-6170-4CFA-9D32-258870E79513}"/>
          </ac:picMkLst>
        </pc:picChg>
      </pc:sldChg>
      <pc:sldChg chg="addSp delSp modSp add setBg">
        <pc:chgData name="Mara Lucca" userId="363d7eec4a61a34d" providerId="LiveId" clId="{2F295A09-8A35-413A-B160-CE2B9B87119F}" dt="2017-08-20T19:05:42.405" v="5089" actId="1076"/>
        <pc:sldMkLst>
          <pc:docMk/>
          <pc:sldMk cId="820384620" sldId="267"/>
        </pc:sldMkLst>
        <pc:spChg chg="add del mod">
          <ac:chgData name="Mara Lucca" userId="363d7eec4a61a34d" providerId="LiveId" clId="{2F295A09-8A35-413A-B160-CE2B9B87119F}" dt="2017-08-20T18:43:26.736" v="4707" actId="478"/>
          <ac:spMkLst>
            <pc:docMk/>
            <pc:sldMk cId="820384620" sldId="267"/>
            <ac:spMk id="5" creationId="{FB76762B-52DD-481E-8054-560D7F8FB651}"/>
          </ac:spMkLst>
        </pc:spChg>
        <pc:spChg chg="add del mod">
          <ac:chgData name="Mara Lucca" userId="363d7eec4a61a34d" providerId="LiveId" clId="{2F295A09-8A35-413A-B160-CE2B9B87119F}" dt="2017-08-20T18:47:14.293" v="4710" actId="478"/>
          <ac:spMkLst>
            <pc:docMk/>
            <pc:sldMk cId="820384620" sldId="267"/>
            <ac:spMk id="6" creationId="{4ED5C7FE-CB9D-415B-B3B4-36EA7A9C488C}"/>
          </ac:spMkLst>
        </pc:spChg>
        <pc:spChg chg="add del mod">
          <ac:chgData name="Mara Lucca" userId="363d7eec4a61a34d" providerId="LiveId" clId="{2F295A09-8A35-413A-B160-CE2B9B87119F}" dt="2017-08-20T18:47:23.042" v="4713" actId="478"/>
          <ac:spMkLst>
            <pc:docMk/>
            <pc:sldMk cId="820384620" sldId="267"/>
            <ac:spMk id="7" creationId="{66E29BAE-48B4-45AD-B545-25EBF149ABAA}"/>
          </ac:spMkLst>
        </pc:spChg>
        <pc:spChg chg="add del mod">
          <ac:chgData name="Mara Lucca" userId="363d7eec4a61a34d" providerId="LiveId" clId="{2F295A09-8A35-413A-B160-CE2B9B87119F}" dt="2017-08-20T18:48:55.490" v="4738" actId="478"/>
          <ac:spMkLst>
            <pc:docMk/>
            <pc:sldMk cId="820384620" sldId="267"/>
            <ac:spMk id="8" creationId="{BEAD8BE9-CC44-48A7-8B72-26723BAD34C2}"/>
          </ac:spMkLst>
        </pc:spChg>
        <pc:spChg chg="add del mod">
          <ac:chgData name="Mara Lucca" userId="363d7eec4a61a34d" providerId="LiveId" clId="{2F295A09-8A35-413A-B160-CE2B9B87119F}" dt="2017-08-20T18:49:53.883" v="4747" actId="478"/>
          <ac:spMkLst>
            <pc:docMk/>
            <pc:sldMk cId="820384620" sldId="267"/>
            <ac:spMk id="9" creationId="{3991CEBE-A1D4-446B-871D-6721C1EA502C}"/>
          </ac:spMkLst>
        </pc:spChg>
        <pc:spChg chg="add del mod">
          <ac:chgData name="Mara Lucca" userId="363d7eec4a61a34d" providerId="LiveId" clId="{2F295A09-8A35-413A-B160-CE2B9B87119F}" dt="2017-08-20T18:49:57.431" v="4748" actId="478"/>
          <ac:spMkLst>
            <pc:docMk/>
            <pc:sldMk cId="820384620" sldId="267"/>
            <ac:spMk id="10" creationId="{B337092A-DA72-42C1-9B19-CBC77112B315}"/>
          </ac:spMkLst>
        </pc:spChg>
        <pc:spChg chg="add mod">
          <ac:chgData name="Mara Lucca" userId="363d7eec4a61a34d" providerId="LiveId" clId="{2F295A09-8A35-413A-B160-CE2B9B87119F}" dt="2017-08-20T18:52:28.841" v="4789" actId="20577"/>
          <ac:spMkLst>
            <pc:docMk/>
            <pc:sldMk cId="820384620" sldId="267"/>
            <ac:spMk id="14" creationId="{3731A811-51AE-4F87-A6B0-5B1A20037522}"/>
          </ac:spMkLst>
        </pc:spChg>
        <pc:spChg chg="add mod">
          <ac:chgData name="Mara Lucca" userId="363d7eec4a61a34d" providerId="LiveId" clId="{2F295A09-8A35-413A-B160-CE2B9B87119F}" dt="2017-08-20T18:58:56.926" v="5044" actId="1076"/>
          <ac:spMkLst>
            <pc:docMk/>
            <pc:sldMk cId="820384620" sldId="267"/>
            <ac:spMk id="15" creationId="{9D63AA11-6426-400C-8152-098619638AD5}"/>
          </ac:spMkLst>
        </pc:spChg>
        <pc:spChg chg="add mod">
          <ac:chgData name="Mara Lucca" userId="363d7eec4a61a34d" providerId="LiveId" clId="{2F295A09-8A35-413A-B160-CE2B9B87119F}" dt="2017-08-20T18:59:51.494" v="5085" actId="20577"/>
          <ac:spMkLst>
            <pc:docMk/>
            <pc:sldMk cId="820384620" sldId="267"/>
            <ac:spMk id="16" creationId="{C00064C7-5C55-4984-B81D-B5AED780E8FA}"/>
          </ac:spMkLst>
        </pc:spChg>
        <pc:picChg chg="add mod">
          <ac:chgData name="Mara Lucca" userId="363d7eec4a61a34d" providerId="LiveId" clId="{2F295A09-8A35-413A-B160-CE2B9B87119F}" dt="2017-08-20T19:05:42.405" v="5089" actId="1076"/>
          <ac:picMkLst>
            <pc:docMk/>
            <pc:sldMk cId="820384620" sldId="267"/>
            <ac:picMk id="3" creationId="{345F67D8-B7B8-46ED-8627-9BDF05A4D4A3}"/>
          </ac:picMkLst>
        </pc:picChg>
        <pc:picChg chg="add mod">
          <ac:chgData name="Mara Lucca" userId="363d7eec4a61a34d" providerId="LiveId" clId="{2F295A09-8A35-413A-B160-CE2B9B87119F}" dt="2017-08-20T18:58:46.560" v="5041" actId="14100"/>
          <ac:picMkLst>
            <pc:docMk/>
            <pc:sldMk cId="820384620" sldId="267"/>
            <ac:picMk id="4" creationId="{6BEE2968-5532-43ED-B689-3291E90C1878}"/>
          </ac:picMkLst>
        </pc:picChg>
        <pc:picChg chg="add del mod">
          <ac:chgData name="Mara Lucca" userId="363d7eec4a61a34d" providerId="LiveId" clId="{2F295A09-8A35-413A-B160-CE2B9B87119F}" dt="2017-08-20T18:51:32.873" v="4754" actId="478"/>
          <ac:picMkLst>
            <pc:docMk/>
            <pc:sldMk cId="820384620" sldId="267"/>
            <ac:picMk id="12" creationId="{BF3D3559-6417-43B6-9ACF-439C4AD8D2CF}"/>
          </ac:picMkLst>
        </pc:picChg>
        <pc:picChg chg="add mod">
          <ac:chgData name="Mara Lucca" userId="363d7eec4a61a34d" providerId="LiveId" clId="{2F295A09-8A35-413A-B160-CE2B9B87119F}" dt="2017-08-20T19:05:35.593" v="5088" actId="1076"/>
          <ac:picMkLst>
            <pc:docMk/>
            <pc:sldMk cId="820384620" sldId="267"/>
            <ac:picMk id="13" creationId="{C3963D44-B390-4EF4-9773-C8F8949DECD0}"/>
          </ac:picMkLst>
        </pc:picChg>
      </pc:sldChg>
      <pc:sldChg chg="addSp delSp modSp add modTransition">
        <pc:chgData name="Mara Lucca" userId="363d7eec4a61a34d" providerId="LiveId" clId="{2F295A09-8A35-413A-B160-CE2B9B87119F}" dt="2017-08-30T00:17:09.688" v="5582"/>
        <pc:sldMkLst>
          <pc:docMk/>
          <pc:sldMk cId="3574535906" sldId="268"/>
        </pc:sldMkLst>
        <pc:spChg chg="del">
          <ac:chgData name="Mara Lucca" userId="363d7eec4a61a34d" providerId="LiveId" clId="{2F295A09-8A35-413A-B160-CE2B9B87119F}" dt="2017-08-29T23:44:02.254" v="5095" actId="478"/>
          <ac:spMkLst>
            <pc:docMk/>
            <pc:sldMk cId="3574535906" sldId="268"/>
            <ac:spMk id="3" creationId="{50106BA9-67F5-490E-BD27-199820E01EC4}"/>
          </ac:spMkLst>
        </pc:spChg>
        <pc:spChg chg="add del mod">
          <ac:chgData name="Mara Lucca" userId="363d7eec4a61a34d" providerId="LiveId" clId="{2F295A09-8A35-413A-B160-CE2B9B87119F}" dt="2017-08-29T23:44:08.364" v="5097" actId="478"/>
          <ac:spMkLst>
            <pc:docMk/>
            <pc:sldMk cId="3574535906" sldId="268"/>
            <ac:spMk id="4" creationId="{743161D5-6096-4F81-BB4E-41AD4E65CAB7}"/>
          </ac:spMkLst>
        </pc:spChg>
        <pc:spChg chg="add del mod">
          <ac:chgData name="Mara Lucca" userId="363d7eec4a61a34d" providerId="LiveId" clId="{2F295A09-8A35-413A-B160-CE2B9B87119F}" dt="2017-08-30T00:01:57.921" v="5361" actId="478"/>
          <ac:spMkLst>
            <pc:docMk/>
            <pc:sldMk cId="3574535906" sldId="268"/>
            <ac:spMk id="7" creationId="{1F534C1E-4865-45DC-B949-7D5B5BBB1BB7}"/>
          </ac:spMkLst>
        </pc:spChg>
        <pc:spChg chg="add del mod topLvl">
          <ac:chgData name="Mara Lucca" userId="363d7eec4a61a34d" providerId="LiveId" clId="{2F295A09-8A35-413A-B160-CE2B9B87119F}" dt="2017-08-29T23:57:20.841" v="5294" actId="478"/>
          <ac:spMkLst>
            <pc:docMk/>
            <pc:sldMk cId="3574535906" sldId="268"/>
            <ac:spMk id="10" creationId="{BC2A0D0D-2E61-462B-9C9F-7E630F3F458D}"/>
          </ac:spMkLst>
        </pc:spChg>
        <pc:spChg chg="del">
          <ac:chgData name="Mara Lucca" userId="363d7eec4a61a34d" providerId="LiveId" clId="{2F295A09-8A35-413A-B160-CE2B9B87119F}" dt="2017-08-29T23:44:05.650" v="5096" actId="478"/>
          <ac:spMkLst>
            <pc:docMk/>
            <pc:sldMk cId="3574535906" sldId="268"/>
            <ac:spMk id="13" creationId="{103BFCA0-C651-48B7-9EE5-D9ABA6C85D1C}"/>
          </ac:spMkLst>
        </pc:spChg>
        <pc:spChg chg="add mod">
          <ac:chgData name="Mara Lucca" userId="363d7eec4a61a34d" providerId="LiveId" clId="{2F295A09-8A35-413A-B160-CE2B9B87119F}" dt="2017-08-29T23:53:14.414" v="5200" actId="1076"/>
          <ac:spMkLst>
            <pc:docMk/>
            <pc:sldMk cId="3574535906" sldId="268"/>
            <ac:spMk id="14" creationId="{987A3BFE-CE29-405D-81F8-1DB8E26E0B76}"/>
          </ac:spMkLst>
        </pc:spChg>
        <pc:spChg chg="mod">
          <ac:chgData name="Mara Lucca" userId="363d7eec4a61a34d" providerId="LiveId" clId="{2F295A09-8A35-413A-B160-CE2B9B87119F}" dt="2017-08-29T23:52:58.153" v="5197" actId="14100"/>
          <ac:spMkLst>
            <pc:docMk/>
            <pc:sldMk cId="3574535906" sldId="268"/>
            <ac:spMk id="17" creationId="{96B7138F-B04E-42DF-AADF-46868BCCA0AC}"/>
          </ac:spMkLst>
        </pc:spChg>
        <pc:spChg chg="mod">
          <ac:chgData name="Mara Lucca" userId="363d7eec4a61a34d" providerId="LiveId" clId="{2F295A09-8A35-413A-B160-CE2B9B87119F}" dt="2017-08-29T23:54:02.258" v="5223" actId="1076"/>
          <ac:spMkLst>
            <pc:docMk/>
            <pc:sldMk cId="3574535906" sldId="268"/>
            <ac:spMk id="36" creationId="{5E3BBF94-CA6F-457C-9AFD-76D276D5A6E1}"/>
          </ac:spMkLst>
        </pc:spChg>
        <pc:spChg chg="mod">
          <ac:chgData name="Mara Lucca" userId="363d7eec4a61a34d" providerId="LiveId" clId="{2F295A09-8A35-413A-B160-CE2B9B87119F}" dt="2017-08-29T23:55:35.784" v="5250" actId="1076"/>
          <ac:spMkLst>
            <pc:docMk/>
            <pc:sldMk cId="3574535906" sldId="268"/>
            <ac:spMk id="39" creationId="{3DCDB544-2947-4527-9376-32FF4815CACA}"/>
          </ac:spMkLst>
        </pc:spChg>
        <pc:spChg chg="mod">
          <ac:chgData name="Mara Lucca" userId="363d7eec4a61a34d" providerId="LiveId" clId="{2F295A09-8A35-413A-B160-CE2B9B87119F}" dt="2017-08-29T23:55:29.678" v="5249" actId="1076"/>
          <ac:spMkLst>
            <pc:docMk/>
            <pc:sldMk cId="3574535906" sldId="268"/>
            <ac:spMk id="42" creationId="{B73A911B-344C-4F0E-8BC5-F75BB3634C9D}"/>
          </ac:spMkLst>
        </pc:spChg>
        <pc:spChg chg="mod">
          <ac:chgData name="Mara Lucca" userId="363d7eec4a61a34d" providerId="LiveId" clId="{2F295A09-8A35-413A-B160-CE2B9B87119F}" dt="2017-08-29T23:56:10.518" v="5271" actId="1076"/>
          <ac:spMkLst>
            <pc:docMk/>
            <pc:sldMk cId="3574535906" sldId="268"/>
            <ac:spMk id="45" creationId="{336BED0D-0E28-4303-9471-6BEF28637935}"/>
          </ac:spMkLst>
        </pc:spChg>
        <pc:spChg chg="mod">
          <ac:chgData name="Mara Lucca" userId="363d7eec4a61a34d" providerId="LiveId" clId="{2F295A09-8A35-413A-B160-CE2B9B87119F}" dt="2017-08-29T23:56:50.638" v="5289" actId="20577"/>
          <ac:spMkLst>
            <pc:docMk/>
            <pc:sldMk cId="3574535906" sldId="268"/>
            <ac:spMk id="48" creationId="{C3B215EF-8E55-4478-84A3-F3B0B245A63A}"/>
          </ac:spMkLst>
        </pc:spChg>
        <pc:spChg chg="mod">
          <ac:chgData name="Mara Lucca" userId="363d7eec4a61a34d" providerId="LiveId" clId="{2F295A09-8A35-413A-B160-CE2B9B87119F}" dt="2017-08-30T00:02:51.615" v="5411" actId="113"/>
          <ac:spMkLst>
            <pc:docMk/>
            <pc:sldMk cId="3574535906" sldId="268"/>
            <ac:spMk id="51" creationId="{17AF495A-4608-4D41-BE85-C926297DA2F2}"/>
          </ac:spMkLst>
        </pc:spChg>
        <pc:spChg chg="add mod ord">
          <ac:chgData name="Mara Lucca" userId="363d7eec4a61a34d" providerId="LiveId" clId="{2F295A09-8A35-413A-B160-CE2B9B87119F}" dt="2017-08-30T00:04:21.184" v="5426"/>
          <ac:spMkLst>
            <pc:docMk/>
            <pc:sldMk cId="3574535906" sldId="268"/>
            <ac:spMk id="52" creationId="{081DBF00-F3B4-4F0C-9428-53468750A13E}"/>
          </ac:spMkLst>
        </pc:spChg>
        <pc:spChg chg="add mod">
          <ac:chgData name="Mara Lucca" userId="363d7eec4a61a34d" providerId="LiveId" clId="{2F295A09-8A35-413A-B160-CE2B9B87119F}" dt="2017-08-29T23:59:15.064" v="5312"/>
          <ac:spMkLst>
            <pc:docMk/>
            <pc:sldMk cId="3574535906" sldId="268"/>
            <ac:spMk id="53" creationId="{65FF251E-D8B8-4078-B28C-16CD250EB229}"/>
          </ac:spMkLst>
        </pc:spChg>
        <pc:spChg chg="add mod">
          <ac:chgData name="Mara Lucca" userId="363d7eec4a61a34d" providerId="LiveId" clId="{2F295A09-8A35-413A-B160-CE2B9B87119F}" dt="2017-08-30T00:04:21.184" v="5426"/>
          <ac:spMkLst>
            <pc:docMk/>
            <pc:sldMk cId="3574535906" sldId="268"/>
            <ac:spMk id="66" creationId="{4F280065-EBC2-428B-B5E9-81B16CB8C22D}"/>
          </ac:spMkLst>
        </pc:spChg>
        <pc:spChg chg="add mod">
          <ac:chgData name="Mara Lucca" userId="363d7eec4a61a34d" providerId="LiveId" clId="{2F295A09-8A35-413A-B160-CE2B9B87119F}" dt="2017-08-30T00:04:07.023" v="5423"/>
          <ac:spMkLst>
            <pc:docMk/>
            <pc:sldMk cId="3574535906" sldId="268"/>
            <ac:spMk id="157" creationId="{2F42C213-0D35-480D-83BA-174C529A03B0}"/>
          </ac:spMkLst>
        </pc:spChg>
        <pc:spChg chg="add mod">
          <ac:chgData name="Mara Lucca" userId="363d7eec4a61a34d" providerId="LiveId" clId="{2F295A09-8A35-413A-B160-CE2B9B87119F}" dt="2017-08-30T00:04:07.023" v="5423"/>
          <ac:spMkLst>
            <pc:docMk/>
            <pc:sldMk cId="3574535906" sldId="268"/>
            <ac:spMk id="158" creationId="{82BEF658-893A-44B3-8695-4D218EE900A1}"/>
          </ac:spMkLst>
        </pc:spChg>
        <pc:spChg chg="add mod">
          <ac:chgData name="Mara Lucca" userId="363d7eec4a61a34d" providerId="LiveId" clId="{2F295A09-8A35-413A-B160-CE2B9B87119F}" dt="2017-08-30T00:04:15.017" v="5425"/>
          <ac:spMkLst>
            <pc:docMk/>
            <pc:sldMk cId="3574535906" sldId="268"/>
            <ac:spMk id="159" creationId="{EBFA4DBE-DC4D-4ED2-9DDE-8A93A1A5C0FF}"/>
          </ac:spMkLst>
        </pc:spChg>
        <pc:spChg chg="add mod">
          <ac:chgData name="Mara Lucca" userId="363d7eec4a61a34d" providerId="LiveId" clId="{2F295A09-8A35-413A-B160-CE2B9B87119F}" dt="2017-08-30T00:04:15.017" v="5425"/>
          <ac:spMkLst>
            <pc:docMk/>
            <pc:sldMk cId="3574535906" sldId="268"/>
            <ac:spMk id="178" creationId="{7F7F6C43-463C-4B99-80E4-79A068AE8EDA}"/>
          </ac:spMkLst>
        </pc:spChg>
        <pc:spChg chg="mod">
          <ac:chgData name="Mara Lucca" userId="363d7eec4a61a34d" providerId="LiveId" clId="{2F295A09-8A35-413A-B160-CE2B9B87119F}" dt="2017-08-30T00:04:44.508" v="5432" actId="1076"/>
          <ac:spMkLst>
            <pc:docMk/>
            <pc:sldMk cId="3574535906" sldId="268"/>
            <ac:spMk id="181" creationId="{B4CACFE0-217E-4CA4-881B-804C13D16926}"/>
          </ac:spMkLst>
        </pc:spChg>
        <pc:spChg chg="mod">
          <ac:chgData name="Mara Lucca" userId="363d7eec4a61a34d" providerId="LiveId" clId="{2F295A09-8A35-413A-B160-CE2B9B87119F}" dt="2017-08-30T00:04:38.571" v="5430" actId="1076"/>
          <ac:spMkLst>
            <pc:docMk/>
            <pc:sldMk cId="3574535906" sldId="268"/>
            <ac:spMk id="188" creationId="{3421D4BB-AE35-4023-9566-28EC913B7A1F}"/>
          </ac:spMkLst>
        </pc:spChg>
        <pc:spChg chg="mod topLvl">
          <ac:chgData name="Mara Lucca" userId="363d7eec4a61a34d" providerId="LiveId" clId="{2F295A09-8A35-413A-B160-CE2B9B87119F}" dt="2017-08-30T00:08:13.660" v="5557"/>
          <ac:spMkLst>
            <pc:docMk/>
            <pc:sldMk cId="3574535906" sldId="268"/>
            <ac:spMk id="202" creationId="{E94A72C6-C48A-4A56-8171-49099F6452FA}"/>
          </ac:spMkLst>
        </pc:spChg>
        <pc:spChg chg="mod topLvl">
          <ac:chgData name="Mara Lucca" userId="363d7eec4a61a34d" providerId="LiveId" clId="{2F295A09-8A35-413A-B160-CE2B9B87119F}" dt="2017-08-30T00:08:13.660" v="5557"/>
          <ac:spMkLst>
            <pc:docMk/>
            <pc:sldMk cId="3574535906" sldId="268"/>
            <ac:spMk id="209" creationId="{6BCD4A90-5274-4DE2-8801-17DA5FB52D34}"/>
          </ac:spMkLst>
        </pc:spChg>
        <pc:spChg chg="mod">
          <ac:chgData name="Mara Lucca" userId="363d7eec4a61a34d" providerId="LiveId" clId="{2F295A09-8A35-413A-B160-CE2B9B87119F}" dt="2017-08-30T00:07:53.681" v="5553" actId="1076"/>
          <ac:spMkLst>
            <pc:docMk/>
            <pc:sldMk cId="3574535906" sldId="268"/>
            <ac:spMk id="211" creationId="{F006AF91-CD85-4F1B-AA56-493FC8648EBE}"/>
          </ac:spMkLst>
        </pc:spChg>
        <pc:spChg chg="mod">
          <ac:chgData name="Mara Lucca" userId="363d7eec4a61a34d" providerId="LiveId" clId="{2F295A09-8A35-413A-B160-CE2B9B87119F}" dt="2017-08-30T00:07:16.448" v="5531" actId="1076"/>
          <ac:spMkLst>
            <pc:docMk/>
            <pc:sldMk cId="3574535906" sldId="268"/>
            <ac:spMk id="213" creationId="{858FF7DF-5109-4429-9B0C-E58F6FF7910A}"/>
          </ac:spMkLst>
        </pc:spChg>
        <pc:spChg chg="mod">
          <ac:chgData name="Mara Lucca" userId="363d7eec4a61a34d" providerId="LiveId" clId="{2F295A09-8A35-413A-B160-CE2B9B87119F}" dt="2017-08-30T00:06:46.291" v="5486" actId="20577"/>
          <ac:spMkLst>
            <pc:docMk/>
            <pc:sldMk cId="3574535906" sldId="268"/>
            <ac:spMk id="215" creationId="{43DD35F5-D317-49D1-9537-DAD4F9C72724}"/>
          </ac:spMkLst>
        </pc:spChg>
        <pc:spChg chg="mod">
          <ac:chgData name="Mara Lucca" userId="363d7eec4a61a34d" providerId="LiveId" clId="{2F295A09-8A35-413A-B160-CE2B9B87119F}" dt="2017-08-30T00:06:36.325" v="5477" actId="1076"/>
          <ac:spMkLst>
            <pc:docMk/>
            <pc:sldMk cId="3574535906" sldId="268"/>
            <ac:spMk id="217" creationId="{196EC276-FCEB-45EF-92B3-67BFF9C61008}"/>
          </ac:spMkLst>
        </pc:spChg>
        <pc:spChg chg="mod">
          <ac:chgData name="Mara Lucca" userId="363d7eec4a61a34d" providerId="LiveId" clId="{2F295A09-8A35-413A-B160-CE2B9B87119F}" dt="2017-08-30T00:06:22.522" v="5464" actId="1076"/>
          <ac:spMkLst>
            <pc:docMk/>
            <pc:sldMk cId="3574535906" sldId="268"/>
            <ac:spMk id="219" creationId="{836CF25A-58E1-44E1-B238-277ACFAED229}"/>
          </ac:spMkLst>
        </pc:spChg>
        <pc:spChg chg="mod">
          <ac:chgData name="Mara Lucca" userId="363d7eec4a61a34d" providerId="LiveId" clId="{2F295A09-8A35-413A-B160-CE2B9B87119F}" dt="2017-08-30T00:06:05.482" v="5456" actId="20577"/>
          <ac:spMkLst>
            <pc:docMk/>
            <pc:sldMk cId="3574535906" sldId="268"/>
            <ac:spMk id="221" creationId="{4EC5330E-7C09-4B90-8452-E69261AFDED1}"/>
          </ac:spMkLst>
        </pc:spChg>
        <pc:grpChg chg="add del mod">
          <ac:chgData name="Mara Lucca" userId="363d7eec4a61a34d" providerId="LiveId" clId="{2F295A09-8A35-413A-B160-CE2B9B87119F}" dt="2017-08-29T23:57:18.300" v="5293" actId="478"/>
          <ac:grpSpMkLst>
            <pc:docMk/>
            <pc:sldMk cId="3574535906" sldId="268"/>
            <ac:grpSpMk id="8" creationId="{7289DD07-960E-428A-A2F3-C90C33FFD58A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9" creationId="{3204DE48-9C18-43D8-93A1-C8B64332FD66}"/>
          </ac:grpSpMkLst>
        </pc:grpChg>
        <pc:grpChg chg="add del mod">
          <ac:chgData name="Mara Lucca" userId="363d7eec4a61a34d" providerId="LiveId" clId="{2F295A09-8A35-413A-B160-CE2B9B87119F}" dt="2017-08-29T23:53:17.452" v="5201" actId="478"/>
          <ac:grpSpMkLst>
            <pc:docMk/>
            <pc:sldMk cId="3574535906" sldId="268"/>
            <ac:grpSpMk id="15" creationId="{73D37BA7-E194-47FB-87AB-EAE572105076}"/>
          </ac:grpSpMkLst>
        </pc:grpChg>
        <pc:grpChg chg="add del mod">
          <ac:chgData name="Mara Lucca" userId="363d7eec4a61a34d" providerId="LiveId" clId="{2F295A09-8A35-413A-B160-CE2B9B87119F}" dt="2017-08-29T23:53:18.811" v="5202" actId="478"/>
          <ac:grpSpMkLst>
            <pc:docMk/>
            <pc:sldMk cId="3574535906" sldId="268"/>
            <ac:grpSpMk id="18" creationId="{80A8EC7B-3DE7-4A04-BEE3-32FD12B698AA}"/>
          </ac:grpSpMkLst>
        </pc:grpChg>
        <pc:grpChg chg="add del mod">
          <ac:chgData name="Mara Lucca" userId="363d7eec4a61a34d" providerId="LiveId" clId="{2F295A09-8A35-413A-B160-CE2B9B87119F}" dt="2017-08-29T23:53:19.847" v="5203" actId="478"/>
          <ac:grpSpMkLst>
            <pc:docMk/>
            <pc:sldMk cId="3574535906" sldId="268"/>
            <ac:grpSpMk id="21" creationId="{350E22E7-309A-41C0-80B8-A2BA609446DC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34" creationId="{0E00B2C4-8551-4220-8C90-085FD7C00475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37" creationId="{4970C2A9-F3D6-47AD-8E3C-032F04056F44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40" creationId="{5FDB124B-CA8C-4BAC-90E5-4E1BC67AE965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43" creationId="{E9DA0E79-C6C7-4C64-8389-39A03347EEEF}"/>
          </ac:grpSpMkLst>
        </pc:grpChg>
        <pc:grpChg chg="add mod">
          <ac:chgData name="Mara Lucca" userId="363d7eec4a61a34d" providerId="LiveId" clId="{2F295A09-8A35-413A-B160-CE2B9B87119F}" dt="2017-08-30T00:04:21.184" v="5426"/>
          <ac:grpSpMkLst>
            <pc:docMk/>
            <pc:sldMk cId="3574535906" sldId="268"/>
            <ac:grpSpMk id="46" creationId="{AA206C00-EC5D-4195-981C-5158E4B6BE63}"/>
          </ac:grpSpMkLst>
        </pc:grpChg>
        <pc:grpChg chg="add mod">
          <ac:chgData name="Mara Lucca" userId="363d7eec4a61a34d" providerId="LiveId" clId="{2F295A09-8A35-413A-B160-CE2B9B87119F}" dt="2017-08-30T00:03:59.274" v="5421" actId="1076"/>
          <ac:grpSpMkLst>
            <pc:docMk/>
            <pc:sldMk cId="3574535906" sldId="268"/>
            <ac:grpSpMk id="49" creationId="{C1F09767-9528-4AE6-B6F9-9D1EA5FCA41F}"/>
          </ac:grpSpMkLst>
        </pc:grpChg>
        <pc:grpChg chg="add mod">
          <ac:chgData name="Mara Lucca" userId="363d7eec4a61a34d" providerId="LiveId" clId="{2F295A09-8A35-413A-B160-CE2B9B87119F}" dt="2017-08-29T23:59:15.064" v="5312"/>
          <ac:grpSpMkLst>
            <pc:docMk/>
            <pc:sldMk cId="3574535906" sldId="268"/>
            <ac:grpSpMk id="54" creationId="{0D6222E3-A125-4A8F-A0C5-E5A0FCCA4CD4}"/>
          </ac:grpSpMkLst>
        </pc:grpChg>
        <pc:grpChg chg="add mod">
          <ac:chgData name="Mara Lucca" userId="363d7eec4a61a34d" providerId="LiveId" clId="{2F295A09-8A35-413A-B160-CE2B9B87119F}" dt="2017-08-29T23:59:15.064" v="5312"/>
          <ac:grpSpMkLst>
            <pc:docMk/>
            <pc:sldMk cId="3574535906" sldId="268"/>
            <ac:grpSpMk id="57" creationId="{0FE7318B-2FF9-4950-B8D0-339A8C74E552}"/>
          </ac:grpSpMkLst>
        </pc:grpChg>
        <pc:grpChg chg="add mod">
          <ac:chgData name="Mara Lucca" userId="363d7eec4a61a34d" providerId="LiveId" clId="{2F295A09-8A35-413A-B160-CE2B9B87119F}" dt="2017-08-29T23:59:15.064" v="5312"/>
          <ac:grpSpMkLst>
            <pc:docMk/>
            <pc:sldMk cId="3574535906" sldId="268"/>
            <ac:grpSpMk id="60" creationId="{451A7344-85F1-49C7-81F5-4AD23C9F5372}"/>
          </ac:grpSpMkLst>
        </pc:grpChg>
        <pc:grpChg chg="add mod">
          <ac:chgData name="Mara Lucca" userId="363d7eec4a61a34d" providerId="LiveId" clId="{2F295A09-8A35-413A-B160-CE2B9B87119F}" dt="2017-08-29T23:59:15.064" v="5312"/>
          <ac:grpSpMkLst>
            <pc:docMk/>
            <pc:sldMk cId="3574535906" sldId="268"/>
            <ac:grpSpMk id="63" creationId="{583D31DF-0E00-4596-9811-11E4AE3F483D}"/>
          </ac:grpSpMkLst>
        </pc:grpChg>
        <pc:grpChg chg="add mod">
          <ac:chgData name="Mara Lucca" userId="363d7eec4a61a34d" providerId="LiveId" clId="{2F295A09-8A35-413A-B160-CE2B9B87119F}" dt="2017-08-30T00:01:09.001" v="5347"/>
          <ac:grpSpMkLst>
            <pc:docMk/>
            <pc:sldMk cId="3574535906" sldId="268"/>
            <ac:grpSpMk id="67" creationId="{0D5F62E9-A9C3-4FD3-B3E7-924BEC63ABF5}"/>
          </ac:grpSpMkLst>
        </pc:grpChg>
        <pc:grpChg chg="add mod">
          <ac:chgData name="Mara Lucca" userId="363d7eec4a61a34d" providerId="LiveId" clId="{2F295A09-8A35-413A-B160-CE2B9B87119F}" dt="2017-08-30T00:01:09.001" v="5347"/>
          <ac:grpSpMkLst>
            <pc:docMk/>
            <pc:sldMk cId="3574535906" sldId="268"/>
            <ac:grpSpMk id="70" creationId="{D424AE09-922C-41B5-8013-2DCD629CD4D1}"/>
          </ac:grpSpMkLst>
        </pc:grpChg>
        <pc:grpChg chg="add mod">
          <ac:chgData name="Mara Lucca" userId="363d7eec4a61a34d" providerId="LiveId" clId="{2F295A09-8A35-413A-B160-CE2B9B87119F}" dt="2017-08-30T00:01:09.001" v="5347"/>
          <ac:grpSpMkLst>
            <pc:docMk/>
            <pc:sldMk cId="3574535906" sldId="268"/>
            <ac:grpSpMk id="73" creationId="{5F23C37C-6AF7-404F-AAD4-024A218C3618}"/>
          </ac:grpSpMkLst>
        </pc:grpChg>
        <pc:grpChg chg="add mod">
          <ac:chgData name="Mara Lucca" userId="363d7eec4a61a34d" providerId="LiveId" clId="{2F295A09-8A35-413A-B160-CE2B9B87119F}" dt="2017-08-30T00:01:08.332" v="5346"/>
          <ac:grpSpMkLst>
            <pc:docMk/>
            <pc:sldMk cId="3574535906" sldId="268"/>
            <ac:grpSpMk id="76" creationId="{7B43F872-0FFB-4BD6-8C34-0D2BFB7DF06F}"/>
          </ac:grpSpMkLst>
        </pc:grpChg>
        <pc:grpChg chg="add mod">
          <ac:chgData name="Mara Lucca" userId="363d7eec4a61a34d" providerId="LiveId" clId="{2F295A09-8A35-413A-B160-CE2B9B87119F}" dt="2017-08-30T00:01:08.332" v="5346"/>
          <ac:grpSpMkLst>
            <pc:docMk/>
            <pc:sldMk cId="3574535906" sldId="268"/>
            <ac:grpSpMk id="79" creationId="{161D1776-1779-45AE-B69F-E2DB64BF63AF}"/>
          </ac:grpSpMkLst>
        </pc:grpChg>
        <pc:grpChg chg="add mod">
          <ac:chgData name="Mara Lucca" userId="363d7eec4a61a34d" providerId="LiveId" clId="{2F295A09-8A35-413A-B160-CE2B9B87119F}" dt="2017-08-30T00:01:08.332" v="5346"/>
          <ac:grpSpMkLst>
            <pc:docMk/>
            <pc:sldMk cId="3574535906" sldId="268"/>
            <ac:grpSpMk id="82" creationId="{6D26962C-9005-4365-9705-3726F983F4D7}"/>
          </ac:grpSpMkLst>
        </pc:grpChg>
        <pc:grpChg chg="add mod">
          <ac:chgData name="Mara Lucca" userId="363d7eec4a61a34d" providerId="LiveId" clId="{2F295A09-8A35-413A-B160-CE2B9B87119F}" dt="2017-08-30T00:01:08.332" v="5346"/>
          <ac:grpSpMkLst>
            <pc:docMk/>
            <pc:sldMk cId="3574535906" sldId="268"/>
            <ac:grpSpMk id="85" creationId="{BA606C1B-098F-460F-B9B1-E56864CC1313}"/>
          </ac:grpSpMkLst>
        </pc:grpChg>
        <pc:grpChg chg="add mod">
          <ac:chgData name="Mara Lucca" userId="363d7eec4a61a34d" providerId="LiveId" clId="{2F295A09-8A35-413A-B160-CE2B9B87119F}" dt="2017-08-30T00:01:07.561" v="5345"/>
          <ac:grpSpMkLst>
            <pc:docMk/>
            <pc:sldMk cId="3574535906" sldId="268"/>
            <ac:grpSpMk id="88" creationId="{D12B9DDC-AA81-4344-B235-99FBD6609EDC}"/>
          </ac:grpSpMkLst>
        </pc:grpChg>
        <pc:grpChg chg="add mod">
          <ac:chgData name="Mara Lucca" userId="363d7eec4a61a34d" providerId="LiveId" clId="{2F295A09-8A35-413A-B160-CE2B9B87119F}" dt="2017-08-30T00:01:07.561" v="5345"/>
          <ac:grpSpMkLst>
            <pc:docMk/>
            <pc:sldMk cId="3574535906" sldId="268"/>
            <ac:grpSpMk id="91" creationId="{40FD76D6-032E-4A32-9EF9-234D88F90EFB}"/>
          </ac:grpSpMkLst>
        </pc:grpChg>
        <pc:grpChg chg="add mod">
          <ac:chgData name="Mara Lucca" userId="363d7eec4a61a34d" providerId="LiveId" clId="{2F295A09-8A35-413A-B160-CE2B9B87119F}" dt="2017-08-30T00:01:07.561" v="5345"/>
          <ac:grpSpMkLst>
            <pc:docMk/>
            <pc:sldMk cId="3574535906" sldId="268"/>
            <ac:grpSpMk id="94" creationId="{ED7829D3-05A3-4408-BFDF-51B7EF110714}"/>
          </ac:grpSpMkLst>
        </pc:grpChg>
        <pc:grpChg chg="add mod">
          <ac:chgData name="Mara Lucca" userId="363d7eec4a61a34d" providerId="LiveId" clId="{2F295A09-8A35-413A-B160-CE2B9B87119F}" dt="2017-08-30T00:01:07.561" v="5345"/>
          <ac:grpSpMkLst>
            <pc:docMk/>
            <pc:sldMk cId="3574535906" sldId="268"/>
            <ac:grpSpMk id="97" creationId="{9CA28215-71D2-4AB6-B5BE-1D08695BD8CA}"/>
          </ac:grpSpMkLst>
        </pc:grpChg>
        <pc:grpChg chg="add mod">
          <ac:chgData name="Mara Lucca" userId="363d7eec4a61a34d" providerId="LiveId" clId="{2F295A09-8A35-413A-B160-CE2B9B87119F}" dt="2017-08-30T00:01:07.561" v="5345"/>
          <ac:grpSpMkLst>
            <pc:docMk/>
            <pc:sldMk cId="3574535906" sldId="268"/>
            <ac:grpSpMk id="100" creationId="{E3F5D84E-4630-44EC-BA3E-F66AFD3A9858}"/>
          </ac:grpSpMkLst>
        </pc:grpChg>
        <pc:grpChg chg="add mod">
          <ac:chgData name="Mara Lucca" userId="363d7eec4a61a34d" providerId="LiveId" clId="{2F295A09-8A35-413A-B160-CE2B9B87119F}" dt="2017-08-30T00:01:27.687" v="5355"/>
          <ac:grpSpMkLst>
            <pc:docMk/>
            <pc:sldMk cId="3574535906" sldId="268"/>
            <ac:grpSpMk id="103" creationId="{75F5CECD-F8A2-4AF4-A06B-DCB3CE4B8BD4}"/>
          </ac:grpSpMkLst>
        </pc:grpChg>
        <pc:grpChg chg="add mod">
          <ac:chgData name="Mara Lucca" userId="363d7eec4a61a34d" providerId="LiveId" clId="{2F295A09-8A35-413A-B160-CE2B9B87119F}" dt="2017-08-30T00:01:27.687" v="5355"/>
          <ac:grpSpMkLst>
            <pc:docMk/>
            <pc:sldMk cId="3574535906" sldId="268"/>
            <ac:grpSpMk id="106" creationId="{444F35DB-6FAF-4161-B653-64631D112EC7}"/>
          </ac:grpSpMkLst>
        </pc:grpChg>
        <pc:grpChg chg="add mod">
          <ac:chgData name="Mara Lucca" userId="363d7eec4a61a34d" providerId="LiveId" clId="{2F295A09-8A35-413A-B160-CE2B9B87119F}" dt="2017-08-30T00:01:27.687" v="5355"/>
          <ac:grpSpMkLst>
            <pc:docMk/>
            <pc:sldMk cId="3574535906" sldId="268"/>
            <ac:grpSpMk id="109" creationId="{2DC09467-E8D5-4978-8461-1590BAEDA6AB}"/>
          </ac:grpSpMkLst>
        </pc:grpChg>
        <pc:grpChg chg="add mod">
          <ac:chgData name="Mara Lucca" userId="363d7eec4a61a34d" providerId="LiveId" clId="{2F295A09-8A35-413A-B160-CE2B9B87119F}" dt="2017-08-30T00:01:27.687" v="5355"/>
          <ac:grpSpMkLst>
            <pc:docMk/>
            <pc:sldMk cId="3574535906" sldId="268"/>
            <ac:grpSpMk id="112" creationId="{AB9762CD-A62D-4D6C-B544-E212F2C61515}"/>
          </ac:grpSpMkLst>
        </pc:grpChg>
        <pc:grpChg chg="add mod">
          <ac:chgData name="Mara Lucca" userId="363d7eec4a61a34d" providerId="LiveId" clId="{2F295A09-8A35-413A-B160-CE2B9B87119F}" dt="2017-08-30T00:01:27.199" v="5354"/>
          <ac:grpSpMkLst>
            <pc:docMk/>
            <pc:sldMk cId="3574535906" sldId="268"/>
            <ac:grpSpMk id="115" creationId="{F781BB40-D391-4901-B79C-6088763BC993}"/>
          </ac:grpSpMkLst>
        </pc:grpChg>
        <pc:grpChg chg="add mod">
          <ac:chgData name="Mara Lucca" userId="363d7eec4a61a34d" providerId="LiveId" clId="{2F295A09-8A35-413A-B160-CE2B9B87119F}" dt="2017-08-30T00:01:27.199" v="5354"/>
          <ac:grpSpMkLst>
            <pc:docMk/>
            <pc:sldMk cId="3574535906" sldId="268"/>
            <ac:grpSpMk id="118" creationId="{ED5D4321-C526-4022-B6DB-482BC96B3FD5}"/>
          </ac:grpSpMkLst>
        </pc:grpChg>
        <pc:grpChg chg="add mod">
          <ac:chgData name="Mara Lucca" userId="363d7eec4a61a34d" providerId="LiveId" clId="{2F295A09-8A35-413A-B160-CE2B9B87119F}" dt="2017-08-30T00:01:27.199" v="5354"/>
          <ac:grpSpMkLst>
            <pc:docMk/>
            <pc:sldMk cId="3574535906" sldId="268"/>
            <ac:grpSpMk id="121" creationId="{BED7040E-4E3F-44DE-AFE0-5DB7B0C0CB3F}"/>
          </ac:grpSpMkLst>
        </pc:grpChg>
        <pc:grpChg chg="add mod">
          <ac:chgData name="Mara Lucca" userId="363d7eec4a61a34d" providerId="LiveId" clId="{2F295A09-8A35-413A-B160-CE2B9B87119F}" dt="2017-08-30T00:01:27.199" v="5354"/>
          <ac:grpSpMkLst>
            <pc:docMk/>
            <pc:sldMk cId="3574535906" sldId="268"/>
            <ac:grpSpMk id="124" creationId="{2E3E20C8-E9FE-4839-BE8D-39F1A36AC209}"/>
          </ac:grpSpMkLst>
        </pc:grpChg>
        <pc:grpChg chg="add mod">
          <ac:chgData name="Mara Lucca" userId="363d7eec4a61a34d" providerId="LiveId" clId="{2F295A09-8A35-413A-B160-CE2B9B87119F}" dt="2017-08-30T00:01:27.199" v="5354"/>
          <ac:grpSpMkLst>
            <pc:docMk/>
            <pc:sldMk cId="3574535906" sldId="268"/>
            <ac:grpSpMk id="127" creationId="{5615E81D-D43B-4C99-A069-98C4D0E115E9}"/>
          </ac:grpSpMkLst>
        </pc:grpChg>
        <pc:grpChg chg="add mod">
          <ac:chgData name="Mara Lucca" userId="363d7eec4a61a34d" providerId="LiveId" clId="{2F295A09-8A35-413A-B160-CE2B9B87119F}" dt="2017-08-30T00:01:38.822" v="5358"/>
          <ac:grpSpMkLst>
            <pc:docMk/>
            <pc:sldMk cId="3574535906" sldId="268"/>
            <ac:grpSpMk id="130" creationId="{405F6490-8C97-415E-A4E7-5FCFDA3A9A0F}"/>
          </ac:grpSpMkLst>
        </pc:grpChg>
        <pc:grpChg chg="add mod">
          <ac:chgData name="Mara Lucca" userId="363d7eec4a61a34d" providerId="LiveId" clId="{2F295A09-8A35-413A-B160-CE2B9B87119F}" dt="2017-08-30T00:01:38.822" v="5358"/>
          <ac:grpSpMkLst>
            <pc:docMk/>
            <pc:sldMk cId="3574535906" sldId="268"/>
            <ac:grpSpMk id="133" creationId="{1ED762C0-AEBF-4D24-837F-F52A0D54E68A}"/>
          </ac:grpSpMkLst>
        </pc:grpChg>
        <pc:grpChg chg="add mod">
          <ac:chgData name="Mara Lucca" userId="363d7eec4a61a34d" providerId="LiveId" clId="{2F295A09-8A35-413A-B160-CE2B9B87119F}" dt="2017-08-30T00:01:38.822" v="5358"/>
          <ac:grpSpMkLst>
            <pc:docMk/>
            <pc:sldMk cId="3574535906" sldId="268"/>
            <ac:grpSpMk id="136" creationId="{2B44ECF8-31DB-43FD-AC38-675EDBE64FD0}"/>
          </ac:grpSpMkLst>
        </pc:grpChg>
        <pc:grpChg chg="add mod">
          <ac:chgData name="Mara Lucca" userId="363d7eec4a61a34d" providerId="LiveId" clId="{2F295A09-8A35-413A-B160-CE2B9B87119F}" dt="2017-08-30T00:01:38.822" v="5358"/>
          <ac:grpSpMkLst>
            <pc:docMk/>
            <pc:sldMk cId="3574535906" sldId="268"/>
            <ac:grpSpMk id="139" creationId="{50E4D8A1-B729-49F2-B52E-C7BB1E036EE4}"/>
          </ac:grpSpMkLst>
        </pc:grpChg>
        <pc:grpChg chg="add mod">
          <ac:chgData name="Mara Lucca" userId="363d7eec4a61a34d" providerId="LiveId" clId="{2F295A09-8A35-413A-B160-CE2B9B87119F}" dt="2017-08-30T00:01:38.822" v="5358"/>
          <ac:grpSpMkLst>
            <pc:docMk/>
            <pc:sldMk cId="3574535906" sldId="268"/>
            <ac:grpSpMk id="142" creationId="{99B14954-C0A2-472D-859C-963135067810}"/>
          </ac:grpSpMkLst>
        </pc:grpChg>
        <pc:grpChg chg="add mod">
          <ac:chgData name="Mara Lucca" userId="363d7eec4a61a34d" providerId="LiveId" clId="{2F295A09-8A35-413A-B160-CE2B9B87119F}" dt="2017-08-30T00:05:01.936" v="5436" actId="1076"/>
          <ac:grpSpMkLst>
            <pc:docMk/>
            <pc:sldMk cId="3574535906" sldId="268"/>
            <ac:grpSpMk id="145" creationId="{3F6F7A15-1561-46B3-A9FA-6DF97A9F77B0}"/>
          </ac:grpSpMkLst>
        </pc:grpChg>
        <pc:grpChg chg="add mod">
          <ac:chgData name="Mara Lucca" userId="363d7eec4a61a34d" providerId="LiveId" clId="{2F295A09-8A35-413A-B160-CE2B9B87119F}" dt="2017-08-30T00:03:20.033" v="5414" actId="1076"/>
          <ac:grpSpMkLst>
            <pc:docMk/>
            <pc:sldMk cId="3574535906" sldId="268"/>
            <ac:grpSpMk id="148" creationId="{3B0952A6-EDAF-43BF-98DE-28B4F291C1D4}"/>
          </ac:grpSpMkLst>
        </pc:grpChg>
        <pc:grpChg chg="add mod">
          <ac:chgData name="Mara Lucca" userId="363d7eec4a61a34d" providerId="LiveId" clId="{2F295A09-8A35-413A-B160-CE2B9B87119F}" dt="2017-08-30T00:03:54.718" v="5420" actId="1076"/>
          <ac:grpSpMkLst>
            <pc:docMk/>
            <pc:sldMk cId="3574535906" sldId="268"/>
            <ac:grpSpMk id="151" creationId="{35E4AF52-3E69-4F16-9896-9B008A9E25BC}"/>
          </ac:grpSpMkLst>
        </pc:grpChg>
        <pc:grpChg chg="add mod">
          <ac:chgData name="Mara Lucca" userId="363d7eec4a61a34d" providerId="LiveId" clId="{2F295A09-8A35-413A-B160-CE2B9B87119F}" dt="2017-08-30T00:03:44.317" v="5418" actId="1076"/>
          <ac:grpSpMkLst>
            <pc:docMk/>
            <pc:sldMk cId="3574535906" sldId="268"/>
            <ac:grpSpMk id="154" creationId="{EC34CA3A-191D-4109-BE5C-91B61D9BF4F0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60" creationId="{5247248C-308D-4FD2-A042-E035F90E626E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63" creationId="{C2BEBFE0-C45A-4EC3-BDED-745B27DE8AAD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66" creationId="{6FC9173D-FDBB-42A1-A466-036BCD59EDE4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69" creationId="{E572225A-28E4-4A31-8041-061D4110C928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72" creationId="{D1268926-AEA4-4F35-AB6A-34B7CFA940E6}"/>
          </ac:grpSpMkLst>
        </pc:grpChg>
        <pc:grpChg chg="add mod">
          <ac:chgData name="Mara Lucca" userId="363d7eec4a61a34d" providerId="LiveId" clId="{2F295A09-8A35-413A-B160-CE2B9B87119F}" dt="2017-08-30T00:04:15.017" v="5425"/>
          <ac:grpSpMkLst>
            <pc:docMk/>
            <pc:sldMk cId="3574535906" sldId="268"/>
            <ac:grpSpMk id="175" creationId="{664FCD64-FEA9-441A-BE35-4DFCFFA979B2}"/>
          </ac:grpSpMkLst>
        </pc:grpChg>
        <pc:grpChg chg="add mod">
          <ac:chgData name="Mara Lucca" userId="363d7eec4a61a34d" providerId="LiveId" clId="{2F295A09-8A35-413A-B160-CE2B9B87119F}" dt="2017-08-30T00:04:27.756" v="5427" actId="1076"/>
          <ac:grpSpMkLst>
            <pc:docMk/>
            <pc:sldMk cId="3574535906" sldId="268"/>
            <ac:grpSpMk id="179" creationId="{625305E2-10EB-4389-8A10-20C056777C02}"/>
          </ac:grpSpMkLst>
        </pc:grpChg>
        <pc:grpChg chg="add del mod">
          <ac:chgData name="Mara Lucca" userId="363d7eec4a61a34d" providerId="LiveId" clId="{2F295A09-8A35-413A-B160-CE2B9B87119F}" dt="2017-08-30T00:04:45.112" v="5433"/>
          <ac:grpSpMkLst>
            <pc:docMk/>
            <pc:sldMk cId="3574535906" sldId="268"/>
            <ac:grpSpMk id="180" creationId="{40C46391-36D8-4534-A30B-C0674B147A6A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2" creationId="{3DC176D8-955C-4733-B291-7A1FC01FBFAF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3" creationId="{A1724E83-EE87-4BA2-AF20-C0BB9CC9993A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4" creationId="{BEF78702-65F7-422E-A6A8-F964F7A26068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5" creationId="{5841E27A-8D99-4244-AA07-2D257EDD20D0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6" creationId="{88E09E97-C361-4E77-ACF0-C39875B5A0E8}"/>
          </ac:grpSpMkLst>
        </pc:grpChg>
        <pc:grpChg chg="mod">
          <ac:chgData name="Mara Lucca" userId="363d7eec4a61a34d" providerId="LiveId" clId="{2F295A09-8A35-413A-B160-CE2B9B87119F}" dt="2017-08-30T00:04:30.494" v="5428"/>
          <ac:grpSpMkLst>
            <pc:docMk/>
            <pc:sldMk cId="3574535906" sldId="268"/>
            <ac:grpSpMk id="187" creationId="{873EA071-AB97-46F0-8DC8-3DD82FC9D063}"/>
          </ac:grpSpMkLst>
        </pc:grpChg>
        <pc:grpChg chg="add del mod">
          <ac:chgData name="Mara Lucca" userId="363d7eec4a61a34d" providerId="LiveId" clId="{2F295A09-8A35-413A-B160-CE2B9B87119F}" dt="2017-08-30T00:08:13.660" v="5557"/>
          <ac:grpSpMkLst>
            <pc:docMk/>
            <pc:sldMk cId="3574535906" sldId="268"/>
            <ac:grpSpMk id="201" creationId="{C4DA1F1B-30EA-4C8B-A44D-417988B26EA3}"/>
          </ac:grpSpMkLst>
        </pc:grpChg>
        <pc:grpChg chg="del mod topLvl">
          <ac:chgData name="Mara Lucca" userId="363d7eec4a61a34d" providerId="LiveId" clId="{2F295A09-8A35-413A-B160-CE2B9B87119F}" dt="2017-08-30T00:09:11.095" v="5564" actId="478"/>
          <ac:grpSpMkLst>
            <pc:docMk/>
            <pc:sldMk cId="3574535906" sldId="268"/>
            <ac:grpSpMk id="203" creationId="{4A240912-7139-48CA-B89E-EAE39402FA31}"/>
          </ac:grpSpMkLst>
        </pc:grpChg>
        <pc:grpChg chg="del mod topLvl">
          <ac:chgData name="Mara Lucca" userId="363d7eec4a61a34d" providerId="LiveId" clId="{2F295A09-8A35-413A-B160-CE2B9B87119F}" dt="2017-08-30T00:09:13.630" v="5566" actId="478"/>
          <ac:grpSpMkLst>
            <pc:docMk/>
            <pc:sldMk cId="3574535906" sldId="268"/>
            <ac:grpSpMk id="204" creationId="{5E32F3E3-0478-4490-80CB-5B881EF52B66}"/>
          </ac:grpSpMkLst>
        </pc:grpChg>
        <pc:grpChg chg="del mod topLvl">
          <ac:chgData name="Mara Lucca" userId="363d7eec4a61a34d" providerId="LiveId" clId="{2F295A09-8A35-413A-B160-CE2B9B87119F}" dt="2017-08-30T00:09:15.708" v="5567" actId="478"/>
          <ac:grpSpMkLst>
            <pc:docMk/>
            <pc:sldMk cId="3574535906" sldId="268"/>
            <ac:grpSpMk id="205" creationId="{C560E2F3-9704-48E9-A242-6304B549352C}"/>
          </ac:grpSpMkLst>
        </pc:grpChg>
        <pc:grpChg chg="del mod topLvl">
          <ac:chgData name="Mara Lucca" userId="363d7eec4a61a34d" providerId="LiveId" clId="{2F295A09-8A35-413A-B160-CE2B9B87119F}" dt="2017-08-30T00:09:18.717" v="5569" actId="478"/>
          <ac:grpSpMkLst>
            <pc:docMk/>
            <pc:sldMk cId="3574535906" sldId="268"/>
            <ac:grpSpMk id="206" creationId="{29BC3DD4-AFA7-4DBD-9664-BA2E6F2DFF38}"/>
          </ac:grpSpMkLst>
        </pc:grpChg>
        <pc:grpChg chg="del mod topLvl">
          <ac:chgData name="Mara Lucca" userId="363d7eec4a61a34d" providerId="LiveId" clId="{2F295A09-8A35-413A-B160-CE2B9B87119F}" dt="2017-08-30T00:09:21.032" v="5570" actId="478"/>
          <ac:grpSpMkLst>
            <pc:docMk/>
            <pc:sldMk cId="3574535906" sldId="268"/>
            <ac:grpSpMk id="207" creationId="{8C5D3531-A3FE-4D44-B029-203557DC8A3D}"/>
          </ac:grpSpMkLst>
        </pc:grpChg>
        <pc:grpChg chg="del mod topLvl">
          <ac:chgData name="Mara Lucca" userId="363d7eec4a61a34d" providerId="LiveId" clId="{2F295A09-8A35-413A-B160-CE2B9B87119F}" dt="2017-08-30T00:09:23.380" v="5571" actId="478"/>
          <ac:grpSpMkLst>
            <pc:docMk/>
            <pc:sldMk cId="3574535906" sldId="268"/>
            <ac:grpSpMk id="208" creationId="{D84984B0-2D41-49F4-98FB-478D671C584A}"/>
          </ac:grpSpMkLst>
        </pc:grpChg>
        <pc:picChg chg="add del mod topLvl">
          <ac:chgData name="Mara Lucca" userId="363d7eec4a61a34d" providerId="LiveId" clId="{2F295A09-8A35-413A-B160-CE2B9B87119F}" dt="2017-08-29T23:57:18.300" v="5293" actId="478"/>
          <ac:picMkLst>
            <pc:docMk/>
            <pc:sldMk cId="3574535906" sldId="268"/>
            <ac:picMk id="6" creationId="{E121DE66-705D-425E-81F4-E8BF8FFFD244}"/>
          </ac:picMkLst>
        </pc:picChg>
        <pc:picChg chg="mod">
          <ac:chgData name="Mara Lucca" userId="363d7eec4a61a34d" providerId="LiveId" clId="{2F295A09-8A35-413A-B160-CE2B9B87119F}" dt="2017-08-30T00:03:49.424" v="5419" actId="1076"/>
          <ac:picMkLst>
            <pc:docMk/>
            <pc:sldMk cId="3574535906" sldId="268"/>
            <ac:picMk id="11" creationId="{FEB3C419-084F-4AD6-9535-76D3606EF738}"/>
          </ac:picMkLst>
        </pc:picChg>
        <pc:picChg chg="add mod">
          <ac:chgData name="Mara Lucca" userId="363d7eec4a61a34d" providerId="LiveId" clId="{2F295A09-8A35-413A-B160-CE2B9B87119F}" dt="2017-08-29T23:53:10.144" v="5199" actId="14100"/>
          <ac:picMkLst>
            <pc:docMk/>
            <pc:sldMk cId="3574535906" sldId="268"/>
            <ac:picMk id="12" creationId="{D718B5D5-5E4A-41BA-B612-2EEBC022CCAB}"/>
          </ac:picMkLst>
        </pc:picChg>
        <pc:picChg chg="add mod">
          <ac:chgData name="Mara Lucca" userId="363d7eec4a61a34d" providerId="LiveId" clId="{2F295A09-8A35-413A-B160-CE2B9B87119F}" dt="2017-08-30T00:15:39.668" v="5577" actId="1076"/>
          <ac:picMkLst>
            <pc:docMk/>
            <pc:sldMk cId="3574535906" sldId="268"/>
            <ac:picMk id="223" creationId="{E2E881D8-0783-412F-A6B3-57AAF20DB7F4}"/>
          </ac:picMkLst>
        </pc:picChg>
        <pc:cxnChg chg="add del mod">
          <ac:chgData name="Mara Lucca" userId="363d7eec4a61a34d" providerId="LiveId" clId="{2F295A09-8A35-413A-B160-CE2B9B87119F}" dt="2017-08-29T23:57:21.764" v="5295" actId="478"/>
          <ac:cxnSpMkLst>
            <pc:docMk/>
            <pc:sldMk cId="3574535906" sldId="268"/>
            <ac:cxnSpMk id="25" creationId="{F96FD126-1972-48A0-86E5-6E16D499B029}"/>
          </ac:cxnSpMkLst>
        </pc:cxnChg>
        <pc:cxnChg chg="add del mod">
          <ac:chgData name="Mara Lucca" userId="363d7eec4a61a34d" providerId="LiveId" clId="{2F295A09-8A35-413A-B160-CE2B9B87119F}" dt="2017-08-29T23:57:22.679" v="5296" actId="478"/>
          <ac:cxnSpMkLst>
            <pc:docMk/>
            <pc:sldMk cId="3574535906" sldId="268"/>
            <ac:cxnSpMk id="26" creationId="{F564474B-5C7A-4E71-85D9-42F009893860}"/>
          </ac:cxnSpMkLst>
        </pc:cxnChg>
        <pc:cxnChg chg="add del mod">
          <ac:chgData name="Mara Lucca" userId="363d7eec4a61a34d" providerId="LiveId" clId="{2F295A09-8A35-413A-B160-CE2B9B87119F}" dt="2017-08-29T23:58:52.659" v="5308" actId="478"/>
          <ac:cxnSpMkLst>
            <pc:docMk/>
            <pc:sldMk cId="3574535906" sldId="268"/>
            <ac:cxnSpMk id="27" creationId="{D4E3543E-404E-4C68-8716-994B2134A118}"/>
          </ac:cxnSpMkLst>
        </pc:cxnChg>
        <pc:cxnChg chg="add del mod">
          <ac:chgData name="Mara Lucca" userId="363d7eec4a61a34d" providerId="LiveId" clId="{2F295A09-8A35-413A-B160-CE2B9B87119F}" dt="2017-08-29T23:57:23.798" v="5297" actId="478"/>
          <ac:cxnSpMkLst>
            <pc:docMk/>
            <pc:sldMk cId="3574535906" sldId="268"/>
            <ac:cxnSpMk id="28" creationId="{C6983063-0C0E-4250-ABE0-EFC6E8DB56BE}"/>
          </ac:cxnSpMkLst>
        </pc:cxnChg>
      </pc:sldChg>
      <pc:sldChg chg="addSp delSp modSp add">
        <pc:chgData name="Mara Lucca" userId="363d7eec4a61a34d" providerId="LiveId" clId="{2F295A09-8A35-413A-B160-CE2B9B87119F}" dt="2017-08-30T00:16:42.245" v="5580" actId="478"/>
        <pc:sldMkLst>
          <pc:docMk/>
          <pc:sldMk cId="942061376" sldId="269"/>
        </pc:sldMkLst>
        <pc:spChg chg="add del mod">
          <ac:chgData name="Mara Lucca" userId="363d7eec4a61a34d" providerId="LiveId" clId="{2F295A09-8A35-413A-B160-CE2B9B87119F}" dt="2017-08-30T00:16:42.245" v="5580" actId="478"/>
          <ac:spMkLst>
            <pc:docMk/>
            <pc:sldMk cId="942061376" sldId="269"/>
            <ac:spMk id="2" creationId="{EF6C8D1B-B37D-45FE-A7F8-DBBBFAE91150}"/>
          </ac:spMkLst>
        </pc:spChg>
      </pc:sldChg>
      <pc:sldChg chg="addSp delSp modSp add">
        <pc:chgData name="Mara Lucca" userId="363d7eec4a61a34d" providerId="LiveId" clId="{2F295A09-8A35-413A-B160-CE2B9B87119F}" dt="2017-08-30T02:22:42.963" v="7973" actId="1076"/>
        <pc:sldMkLst>
          <pc:docMk/>
          <pc:sldMk cId="768701151" sldId="270"/>
        </pc:sldMkLst>
        <pc:spChg chg="add del mod topLvl">
          <ac:chgData name="Mara Lucca" userId="363d7eec4a61a34d" providerId="LiveId" clId="{2F295A09-8A35-413A-B160-CE2B9B87119F}" dt="2017-08-30T00:36:33.014" v="5806" actId="478"/>
          <ac:spMkLst>
            <pc:docMk/>
            <pc:sldMk cId="768701151" sldId="270"/>
            <ac:spMk id="7" creationId="{24CB2399-6327-4C9E-BF8E-D6358504E7CC}"/>
          </ac:spMkLst>
        </pc:spChg>
        <pc:spChg chg="add mod">
          <ac:chgData name="Mara Lucca" userId="363d7eec4a61a34d" providerId="LiveId" clId="{2F295A09-8A35-413A-B160-CE2B9B87119F}" dt="2017-08-30T01:26:21.089" v="6225" actId="1076"/>
          <ac:spMkLst>
            <pc:docMk/>
            <pc:sldMk cId="768701151" sldId="270"/>
            <ac:spMk id="15" creationId="{F0838440-29EA-4C5F-887E-E3DF21DE8959}"/>
          </ac:spMkLst>
        </pc:spChg>
        <pc:spChg chg="del mod">
          <ac:chgData name="Mara Lucca" userId="363d7eec4a61a34d" providerId="LiveId" clId="{2F295A09-8A35-413A-B160-CE2B9B87119F}" dt="2017-08-30T01:11:29.773" v="5845" actId="478"/>
          <ac:spMkLst>
            <pc:docMk/>
            <pc:sldMk cId="768701151" sldId="270"/>
            <ac:spMk id="51" creationId="{17AF495A-4608-4D41-BE85-C926297DA2F2}"/>
          </ac:spMkLst>
        </pc:spChg>
        <pc:spChg chg="del">
          <ac:chgData name="Mara Lucca" userId="363d7eec4a61a34d" providerId="LiveId" clId="{2F295A09-8A35-413A-B160-CE2B9B87119F}" dt="2017-08-30T00:17:18.938" v="5585" actId="478"/>
          <ac:spMkLst>
            <pc:docMk/>
            <pc:sldMk cId="768701151" sldId="270"/>
            <ac:spMk id="52" creationId="{081DBF00-F3B4-4F0C-9428-53468750A13E}"/>
          </ac:spMkLst>
        </pc:spChg>
        <pc:spChg chg="del mod">
          <ac:chgData name="Mara Lucca" userId="363d7eec4a61a34d" providerId="LiveId" clId="{2F295A09-8A35-413A-B160-CE2B9B87119F}" dt="2017-08-30T01:11:27.561" v="5844" actId="478"/>
          <ac:spMkLst>
            <pc:docMk/>
            <pc:sldMk cId="768701151" sldId="270"/>
            <ac:spMk id="55" creationId="{81311E8F-7D00-4772-8884-1CD4CE0C33F0}"/>
          </ac:spMkLst>
        </pc:spChg>
        <pc:spChg chg="del mod">
          <ac:chgData name="Mara Lucca" userId="363d7eec4a61a34d" providerId="LiveId" clId="{2F295A09-8A35-413A-B160-CE2B9B87119F}" dt="2017-08-30T01:11:32.425" v="5846" actId="478"/>
          <ac:spMkLst>
            <pc:docMk/>
            <pc:sldMk cId="768701151" sldId="270"/>
            <ac:spMk id="58" creationId="{75F0F583-B8CA-4935-A4EB-768A154B6DE7}"/>
          </ac:spMkLst>
        </pc:spChg>
        <pc:spChg chg="add mod ord">
          <ac:chgData name="Mara Lucca" userId="363d7eec4a61a34d" providerId="LiveId" clId="{2F295A09-8A35-413A-B160-CE2B9B87119F}" dt="2017-08-30T01:12:09.541" v="5851" actId="1076"/>
          <ac:spMkLst>
            <pc:docMk/>
            <pc:sldMk cId="768701151" sldId="270"/>
            <ac:spMk id="59" creationId="{9C85D425-8683-4A25-934B-548A33D0AE04}"/>
          </ac:spMkLst>
        </pc:spChg>
        <pc:spChg chg="add del mod ord">
          <ac:chgData name="Mara Lucca" userId="363d7eec4a61a34d" providerId="LiveId" clId="{2F295A09-8A35-413A-B160-CE2B9B87119F}" dt="2017-08-30T01:14:15.430" v="5989" actId="1076"/>
          <ac:spMkLst>
            <pc:docMk/>
            <pc:sldMk cId="768701151" sldId="270"/>
            <ac:spMk id="60" creationId="{5340BAA3-7524-48D2-93D6-9E03D38F35E2}"/>
          </ac:spMkLst>
        </pc:spChg>
        <pc:spChg chg="add del mod ord">
          <ac:chgData name="Mara Lucca" userId="363d7eec4a61a34d" providerId="LiveId" clId="{2F295A09-8A35-413A-B160-CE2B9B87119F}" dt="2017-08-30T00:29:43.232" v="5752" actId="478"/>
          <ac:spMkLst>
            <pc:docMk/>
            <pc:sldMk cId="768701151" sldId="270"/>
            <ac:spMk id="61" creationId="{4C715BEA-1A53-49A2-B68F-C1420E279EF8}"/>
          </ac:spMkLst>
        </pc:spChg>
        <pc:spChg chg="add mod">
          <ac:chgData name="Mara Lucca" userId="363d7eec4a61a34d" providerId="LiveId" clId="{2F295A09-8A35-413A-B160-CE2B9B87119F}" dt="2017-08-30T00:28:32.081" v="5746" actId="20577"/>
          <ac:spMkLst>
            <pc:docMk/>
            <pc:sldMk cId="768701151" sldId="270"/>
            <ac:spMk id="62" creationId="{47CE0322-BD3D-4678-8F5A-8504C76B35A3}"/>
          </ac:spMkLst>
        </pc:spChg>
        <pc:spChg chg="add del">
          <ac:chgData name="Mara Lucca" userId="363d7eec4a61a34d" providerId="LiveId" clId="{2F295A09-8A35-413A-B160-CE2B9B87119F}" dt="2017-08-30T00:19:51.448" v="5661"/>
          <ac:spMkLst>
            <pc:docMk/>
            <pc:sldMk cId="768701151" sldId="270"/>
            <ac:spMk id="63" creationId="{912EC74F-8841-4864-8FCF-744BC3426570}"/>
          </ac:spMkLst>
        </pc:spChg>
        <pc:spChg chg="add del mod">
          <ac:chgData name="Mara Lucca" userId="363d7eec4a61a34d" providerId="LiveId" clId="{2F295A09-8A35-413A-B160-CE2B9B87119F}" dt="2017-08-30T01:15:20.095" v="5997" actId="478"/>
          <ac:spMkLst>
            <pc:docMk/>
            <pc:sldMk cId="768701151" sldId="270"/>
            <ac:spMk id="64" creationId="{BBE4E788-52E9-4B6A-B60F-3EC64B7D8A58}"/>
          </ac:spMkLst>
        </pc:spChg>
        <pc:spChg chg="add mod">
          <ac:chgData name="Mara Lucca" userId="363d7eec4a61a34d" providerId="LiveId" clId="{2F295A09-8A35-413A-B160-CE2B9B87119F}" dt="2017-08-30T01:15:18.470" v="5996" actId="6549"/>
          <ac:spMkLst>
            <pc:docMk/>
            <pc:sldMk cId="768701151" sldId="270"/>
            <ac:spMk id="65" creationId="{F5726B92-316D-4DBC-8925-BDD3F75AF7AB}"/>
          </ac:spMkLst>
        </pc:spChg>
        <pc:spChg chg="mod">
          <ac:chgData name="Mara Lucca" userId="363d7eec4a61a34d" providerId="LiveId" clId="{2F295A09-8A35-413A-B160-CE2B9B87119F}" dt="2017-08-30T00:21:01.244" v="5675" actId="1076"/>
          <ac:spMkLst>
            <pc:docMk/>
            <pc:sldMk cId="768701151" sldId="270"/>
            <ac:spMk id="69" creationId="{29446600-DF4B-459B-9396-B31C01B1EAE3}"/>
          </ac:spMkLst>
        </pc:spChg>
        <pc:spChg chg="mod">
          <ac:chgData name="Mara Lucca" userId="363d7eec4a61a34d" providerId="LiveId" clId="{2F295A09-8A35-413A-B160-CE2B9B87119F}" dt="2017-08-30T00:21:04.349" v="5676" actId="1076"/>
          <ac:spMkLst>
            <pc:docMk/>
            <pc:sldMk cId="768701151" sldId="270"/>
            <ac:spMk id="72" creationId="{EA9555A3-6BE4-43C4-A279-502F6465DCBD}"/>
          </ac:spMkLst>
        </pc:spChg>
        <pc:spChg chg="mod">
          <ac:chgData name="Mara Lucca" userId="363d7eec4a61a34d" providerId="LiveId" clId="{2F295A09-8A35-413A-B160-CE2B9B87119F}" dt="2017-08-30T00:21:11.197" v="5678" actId="1076"/>
          <ac:spMkLst>
            <pc:docMk/>
            <pc:sldMk cId="768701151" sldId="270"/>
            <ac:spMk id="75" creationId="{057909F2-3AC0-47BB-BB94-E4E7F207D039}"/>
          </ac:spMkLst>
        </pc:spChg>
        <pc:spChg chg="add mod">
          <ac:chgData name="Mara Lucca" userId="363d7eec4a61a34d" providerId="LiveId" clId="{2F295A09-8A35-413A-B160-CE2B9B87119F}" dt="2017-08-30T00:23:53.853" v="5692"/>
          <ac:spMkLst>
            <pc:docMk/>
            <pc:sldMk cId="768701151" sldId="270"/>
            <ac:spMk id="76" creationId="{211881F0-1470-42B7-BA0C-769E420F989A}"/>
          </ac:spMkLst>
        </pc:spChg>
        <pc:spChg chg="add mod">
          <ac:chgData name="Mara Lucca" userId="363d7eec4a61a34d" providerId="LiveId" clId="{2F295A09-8A35-413A-B160-CE2B9B87119F}" dt="2017-08-30T00:23:53.853" v="5692"/>
          <ac:spMkLst>
            <pc:docMk/>
            <pc:sldMk cId="768701151" sldId="270"/>
            <ac:spMk id="77" creationId="{25BD84B5-D56B-4E42-B240-47106B7C7F3D}"/>
          </ac:spMkLst>
        </pc:spChg>
        <pc:spChg chg="del">
          <ac:chgData name="Mara Lucca" userId="363d7eec4a61a34d" providerId="LiveId" clId="{2F295A09-8A35-413A-B160-CE2B9B87119F}" dt="2017-08-30T01:15:14.904" v="5994" actId="478"/>
          <ac:spMkLst>
            <pc:docMk/>
            <pc:sldMk cId="768701151" sldId="270"/>
            <ac:spMk id="82" creationId="{C89CB2B7-A326-43F5-B71E-2946ACC5CFC5}"/>
          </ac:spMkLst>
        </pc:spChg>
        <pc:spChg chg="mod">
          <ac:chgData name="Mara Lucca" userId="363d7eec4a61a34d" providerId="LiveId" clId="{2F295A09-8A35-413A-B160-CE2B9B87119F}" dt="2017-08-30T00:24:39.612" v="5702" actId="20577"/>
          <ac:spMkLst>
            <pc:docMk/>
            <pc:sldMk cId="768701151" sldId="270"/>
            <ac:spMk id="84" creationId="{640B2D7F-EB22-4C98-939E-D5A4AE7EE4EC}"/>
          </ac:spMkLst>
        </pc:spChg>
        <pc:spChg chg="mod">
          <ac:chgData name="Mara Lucca" userId="363d7eec4a61a34d" providerId="LiveId" clId="{2F295A09-8A35-413A-B160-CE2B9B87119F}" dt="2017-08-30T00:26:08.700" v="5732" actId="255"/>
          <ac:spMkLst>
            <pc:docMk/>
            <pc:sldMk cId="768701151" sldId="270"/>
            <ac:spMk id="86" creationId="{046A8AE4-246A-48C5-8AA6-787DBFE10D93}"/>
          </ac:spMkLst>
        </pc:spChg>
        <pc:spChg chg="mod">
          <ac:chgData name="Mara Lucca" userId="363d7eec4a61a34d" providerId="LiveId" clId="{2F295A09-8A35-413A-B160-CE2B9B87119F}" dt="2017-08-30T00:25:38.224" v="5726" actId="1076"/>
          <ac:spMkLst>
            <pc:docMk/>
            <pc:sldMk cId="768701151" sldId="270"/>
            <ac:spMk id="88" creationId="{77FA85D9-DBC6-4603-A2C5-43887A5A35F3}"/>
          </ac:spMkLst>
        </pc:spChg>
        <pc:spChg chg="mod">
          <ac:chgData name="Mara Lucca" userId="363d7eec4a61a34d" providerId="LiveId" clId="{2F295A09-8A35-413A-B160-CE2B9B87119F}" dt="2017-08-30T00:25:44.254" v="5728" actId="1076"/>
          <ac:spMkLst>
            <pc:docMk/>
            <pc:sldMk cId="768701151" sldId="270"/>
            <ac:spMk id="90" creationId="{46BD20A6-C177-42A7-89B7-1B76DAD74E42}"/>
          </ac:spMkLst>
        </pc:spChg>
        <pc:spChg chg="add mod">
          <ac:chgData name="Mara Lucca" userId="363d7eec4a61a34d" providerId="LiveId" clId="{2F295A09-8A35-413A-B160-CE2B9B87119F}" dt="2017-08-30T01:11:22.133" v="5843"/>
          <ac:spMkLst>
            <pc:docMk/>
            <pc:sldMk cId="768701151" sldId="270"/>
            <ac:spMk id="96" creationId="{F3A1BC4B-4473-4445-A4B0-07BB585FC3CE}"/>
          </ac:spMkLst>
        </pc:spChg>
        <pc:spChg chg="mod ord topLvl">
          <ac:chgData name="Mara Lucca" userId="363d7eec4a61a34d" providerId="LiveId" clId="{2F295A09-8A35-413A-B160-CE2B9B87119F}" dt="2017-08-30T01:29:28.050" v="6243"/>
          <ac:spMkLst>
            <pc:docMk/>
            <pc:sldMk cId="768701151" sldId="270"/>
            <ac:spMk id="98" creationId="{06673932-975C-412C-A5A1-042A50D153FD}"/>
          </ac:spMkLst>
        </pc:spChg>
        <pc:spChg chg="mod topLvl">
          <ac:chgData name="Mara Lucca" userId="363d7eec4a61a34d" providerId="LiveId" clId="{2F295A09-8A35-413A-B160-CE2B9B87119F}" dt="2017-08-30T01:27:06.444" v="6230" actId="1076"/>
          <ac:spMkLst>
            <pc:docMk/>
            <pc:sldMk cId="768701151" sldId="270"/>
            <ac:spMk id="99" creationId="{35DFE1C8-0CEA-4858-9D6F-3A58714BEFE1}"/>
          </ac:spMkLst>
        </pc:spChg>
        <pc:spChg chg="add mod">
          <ac:chgData name="Mara Lucca" userId="363d7eec4a61a34d" providerId="LiveId" clId="{2F295A09-8A35-413A-B160-CE2B9B87119F}" dt="2017-08-30T01:26:49.927" v="6228" actId="1076"/>
          <ac:spMkLst>
            <pc:docMk/>
            <pc:sldMk cId="768701151" sldId="270"/>
            <ac:spMk id="103" creationId="{F4684DA4-7228-4B04-AE6B-765172007BC8}"/>
          </ac:spMkLst>
        </pc:spChg>
        <pc:spChg chg="mod">
          <ac:chgData name="Mara Lucca" userId="363d7eec4a61a34d" providerId="LiveId" clId="{2F295A09-8A35-413A-B160-CE2B9B87119F}" dt="2017-08-30T01:24:21.314" v="6175" actId="20577"/>
          <ac:spMkLst>
            <pc:docMk/>
            <pc:sldMk cId="768701151" sldId="270"/>
            <ac:spMk id="112" creationId="{12D68527-2E58-4305-A88C-52919E5128A0}"/>
          </ac:spMkLst>
        </pc:spChg>
        <pc:spChg chg="add mod">
          <ac:chgData name="Mara Lucca" userId="363d7eec4a61a34d" providerId="LiveId" clId="{2F295A09-8A35-413A-B160-CE2B9B87119F}" dt="2017-08-30T01:27:14.559" v="6231"/>
          <ac:spMkLst>
            <pc:docMk/>
            <pc:sldMk cId="768701151" sldId="270"/>
            <ac:spMk id="116" creationId="{2B3CEB92-C201-4081-B2F3-82BB47A83226}"/>
          </ac:spMkLst>
        </pc:spChg>
        <pc:spChg chg="add del">
          <ac:chgData name="Mara Lucca" userId="363d7eec4a61a34d" providerId="LiveId" clId="{2F295A09-8A35-413A-B160-CE2B9B87119F}" dt="2017-08-30T01:20:18.980" v="6122"/>
          <ac:spMkLst>
            <pc:docMk/>
            <pc:sldMk cId="768701151" sldId="270"/>
            <ac:spMk id="125" creationId="{C773A41B-9106-43F3-84E9-ABD63818A023}"/>
          </ac:spMkLst>
        </pc:spChg>
        <pc:spChg chg="add mod ord">
          <ac:chgData name="Mara Lucca" userId="363d7eec4a61a34d" providerId="LiveId" clId="{2F295A09-8A35-413A-B160-CE2B9B87119F}" dt="2017-08-30T01:29:28.050" v="6243"/>
          <ac:spMkLst>
            <pc:docMk/>
            <pc:sldMk cId="768701151" sldId="270"/>
            <ac:spMk id="126" creationId="{DEEC6D48-AEB8-4FAA-BBA4-0ACF02D63596}"/>
          </ac:spMkLst>
        </pc:spChg>
        <pc:spChg chg="add mod">
          <ac:chgData name="Mara Lucca" userId="363d7eec4a61a34d" providerId="LiveId" clId="{2F295A09-8A35-413A-B160-CE2B9B87119F}" dt="2017-08-30T01:28:15.253" v="6236" actId="1076"/>
          <ac:spMkLst>
            <pc:docMk/>
            <pc:sldMk cId="768701151" sldId="270"/>
            <ac:spMk id="128" creationId="{044C3C7C-D25F-4A4E-89AF-7BA6D86F5261}"/>
          </ac:spMkLst>
        </pc:spChg>
        <pc:spChg chg="add mod">
          <ac:chgData name="Mara Lucca" userId="363d7eec4a61a34d" providerId="LiveId" clId="{2F295A09-8A35-413A-B160-CE2B9B87119F}" dt="2017-08-30T01:28:19.593" v="6237" actId="1076"/>
          <ac:spMkLst>
            <pc:docMk/>
            <pc:sldMk cId="768701151" sldId="270"/>
            <ac:spMk id="129" creationId="{733A0318-0CB4-4590-B529-052BC6CE2320}"/>
          </ac:spMkLst>
        </pc:spChg>
        <pc:spChg chg="add mod">
          <ac:chgData name="Mara Lucca" userId="363d7eec4a61a34d" providerId="LiveId" clId="{2F295A09-8A35-413A-B160-CE2B9B87119F}" dt="2017-08-30T01:28:33.930" v="6239"/>
          <ac:spMkLst>
            <pc:docMk/>
            <pc:sldMk cId="768701151" sldId="270"/>
            <ac:spMk id="139" creationId="{AAA4FFA1-9B07-46C2-9336-FA1368A77A4F}"/>
          </ac:spMkLst>
        </pc:spChg>
        <pc:spChg chg="mod">
          <ac:chgData name="Mara Lucca" userId="363d7eec4a61a34d" providerId="LiveId" clId="{2F295A09-8A35-413A-B160-CE2B9B87119F}" dt="2017-08-30T01:14:28.822" v="5990" actId="255"/>
          <ac:spMkLst>
            <pc:docMk/>
            <pc:sldMk cId="768701151" sldId="270"/>
            <ac:spMk id="147" creationId="{36EEB2CC-CB84-4CE1-9A86-E01F7531DB39}"/>
          </ac:spMkLst>
        </pc:spChg>
        <pc:spChg chg="del mod ord">
          <ac:chgData name="Mara Lucca" userId="363d7eec4a61a34d" providerId="LiveId" clId="{2F295A09-8A35-413A-B160-CE2B9B87119F}" dt="2017-08-30T00:31:17.321" v="5773" actId="478"/>
          <ac:spMkLst>
            <pc:docMk/>
            <pc:sldMk cId="768701151" sldId="270"/>
            <ac:spMk id="150" creationId="{1285D4F6-EB15-43CE-B08D-513F9067394C}"/>
          </ac:spMkLst>
        </pc:spChg>
        <pc:spChg chg="add mod">
          <ac:chgData name="Mara Lucca" userId="363d7eec4a61a34d" providerId="LiveId" clId="{2F295A09-8A35-413A-B160-CE2B9B87119F}" dt="2017-08-30T01:21:54.275" v="6139"/>
          <ac:spMkLst>
            <pc:docMk/>
            <pc:sldMk cId="768701151" sldId="270"/>
            <ac:spMk id="158" creationId="{34554D94-C327-4826-8D1B-16EB2F6B6635}"/>
          </ac:spMkLst>
        </pc:spChg>
        <pc:spChg chg="mod">
          <ac:chgData name="Mara Lucca" userId="363d7eec4a61a34d" providerId="LiveId" clId="{2F295A09-8A35-413A-B160-CE2B9B87119F}" dt="2017-08-30T01:24:55.932" v="6185" actId="20577"/>
          <ac:spMkLst>
            <pc:docMk/>
            <pc:sldMk cId="768701151" sldId="270"/>
            <ac:spMk id="176" creationId="{109942CF-2FD8-46AC-8343-36609B4484FD}"/>
          </ac:spMkLst>
        </pc:spChg>
        <pc:spChg chg="add mod">
          <ac:chgData name="Mara Lucca" userId="363d7eec4a61a34d" providerId="LiveId" clId="{2F295A09-8A35-413A-B160-CE2B9B87119F}" dt="2017-08-30T01:28:53.713" v="6241" actId="1076"/>
          <ac:spMkLst>
            <pc:docMk/>
            <pc:sldMk cId="768701151" sldId="270"/>
            <ac:spMk id="181" creationId="{B36017CD-71EB-4345-94BB-6C6C296B44C3}"/>
          </ac:spMkLst>
        </pc:spChg>
        <pc:spChg chg="add mod">
          <ac:chgData name="Mara Lucca" userId="363d7eec4a61a34d" providerId="LiveId" clId="{2F295A09-8A35-413A-B160-CE2B9B87119F}" dt="2017-08-30T01:56:41.821" v="6771" actId="1076"/>
          <ac:spMkLst>
            <pc:docMk/>
            <pc:sldMk cId="768701151" sldId="270"/>
            <ac:spMk id="182" creationId="{D3D15AA3-68CB-4CF5-95DF-E43915476F16}"/>
          </ac:spMkLst>
        </pc:spChg>
        <pc:spChg chg="add mod">
          <ac:chgData name="Mara Lucca" userId="363d7eec4a61a34d" providerId="LiveId" clId="{2F295A09-8A35-413A-B160-CE2B9B87119F}" dt="2017-08-30T02:21:54.451" v="7951" actId="1076"/>
          <ac:spMkLst>
            <pc:docMk/>
            <pc:sldMk cId="768701151" sldId="270"/>
            <ac:spMk id="184" creationId="{C5397E69-FFE2-4971-BCEF-A02945CA68AE}"/>
          </ac:spMkLst>
        </pc:spChg>
        <pc:spChg chg="add mod">
          <ac:chgData name="Mara Lucca" userId="363d7eec4a61a34d" providerId="LiveId" clId="{2F295A09-8A35-413A-B160-CE2B9B87119F}" dt="2017-08-30T02:22:09.742" v="7955" actId="1076"/>
          <ac:spMkLst>
            <pc:docMk/>
            <pc:sldMk cId="768701151" sldId="270"/>
            <ac:spMk id="185" creationId="{4467369D-B7A9-494A-A9E4-F4A1C5439BC2}"/>
          </ac:spMkLst>
        </pc:spChg>
        <pc:spChg chg="add mod">
          <ac:chgData name="Mara Lucca" userId="363d7eec4a61a34d" providerId="LiveId" clId="{2F295A09-8A35-413A-B160-CE2B9B87119F}" dt="2017-08-30T02:22:42.963" v="7973" actId="1076"/>
          <ac:spMkLst>
            <pc:docMk/>
            <pc:sldMk cId="768701151" sldId="270"/>
            <ac:spMk id="186" creationId="{ECA4C660-FAD9-4610-87CB-1B871305E39B}"/>
          </ac:spMkLst>
        </pc:spChg>
        <pc:spChg chg="del">
          <ac:chgData name="Mara Lucca" userId="363d7eec4a61a34d" providerId="LiveId" clId="{2F295A09-8A35-413A-B160-CE2B9B87119F}" dt="2017-08-30T00:17:15.286" v="5584" actId="478"/>
          <ac:spMkLst>
            <pc:docMk/>
            <pc:sldMk cId="768701151" sldId="270"/>
            <ac:spMk id="202" creationId="{E94A72C6-C48A-4A56-8171-49099F6452FA}"/>
          </ac:spMkLst>
        </pc:spChg>
        <pc:spChg chg="del">
          <ac:chgData name="Mara Lucca" userId="363d7eec4a61a34d" providerId="LiveId" clId="{2F295A09-8A35-413A-B160-CE2B9B87119F}" dt="2017-08-30T00:17:14.325" v="5583" actId="478"/>
          <ac:spMkLst>
            <pc:docMk/>
            <pc:sldMk cId="768701151" sldId="270"/>
            <ac:spMk id="209" creationId="{6BCD4A90-5274-4DE2-8801-17DA5FB52D34}"/>
          </ac:spMkLst>
        </pc:spChg>
        <pc:grpChg chg="add mod">
          <ac:chgData name="Mara Lucca" userId="363d7eec4a61a34d" providerId="LiveId" clId="{2F295A09-8A35-413A-B160-CE2B9B87119F}" dt="2017-08-30T01:29:28.050" v="6243"/>
          <ac:grpSpMkLst>
            <pc:docMk/>
            <pc:sldMk cId="768701151" sldId="270"/>
            <ac:grpSpMk id="2" creationId="{61BC4779-F023-4AB3-AA5B-4FF3CC110315}"/>
          </ac:grpSpMkLst>
        </pc:grpChg>
        <pc:grpChg chg="add del mod ord">
          <ac:chgData name="Mara Lucca" userId="363d7eec4a61a34d" providerId="LiveId" clId="{2F295A09-8A35-413A-B160-CE2B9B87119F}" dt="2017-08-30T01:15:25.766" v="6000" actId="478"/>
          <ac:grpSpMkLst>
            <pc:docMk/>
            <pc:sldMk cId="768701151" sldId="270"/>
            <ac:grpSpMk id="3" creationId="{47EDBB60-6774-4E36-B535-22D98778AC64}"/>
          </ac:grpSpMkLst>
        </pc:grpChg>
        <pc:grpChg chg="add del mod">
          <ac:chgData name="Mara Lucca" userId="363d7eec4a61a34d" providerId="LiveId" clId="{2F295A09-8A35-413A-B160-CE2B9B87119F}" dt="2017-08-30T01:15:22.401" v="5998" actId="478"/>
          <ac:grpSpMkLst>
            <pc:docMk/>
            <pc:sldMk cId="768701151" sldId="270"/>
            <ac:grpSpMk id="4" creationId="{9B75BCB5-7A99-4866-A07D-C72ED8F9AD1C}"/>
          </ac:grpSpMkLst>
        </pc:grpChg>
        <pc:grpChg chg="add del mod">
          <ac:chgData name="Mara Lucca" userId="363d7eec4a61a34d" providerId="LiveId" clId="{2F295A09-8A35-413A-B160-CE2B9B87119F}" dt="2017-08-30T00:36:30.108" v="5805" actId="478"/>
          <ac:grpSpMkLst>
            <pc:docMk/>
            <pc:sldMk cId="768701151" sldId="270"/>
            <ac:grpSpMk id="8" creationId="{96F5F63C-81E2-45DC-9073-6E3CF79496CB}"/>
          </ac:grpSpMkLst>
        </pc:grpChg>
        <pc:grpChg chg="del mod">
          <ac:chgData name="Mara Lucca" userId="363d7eec4a61a34d" providerId="LiveId" clId="{2F295A09-8A35-413A-B160-CE2B9B87119F}" dt="2017-08-30T01:11:29.773" v="5845" actId="478"/>
          <ac:grpSpMkLst>
            <pc:docMk/>
            <pc:sldMk cId="768701151" sldId="270"/>
            <ac:grpSpMk id="49" creationId="{C1F09767-9528-4AE6-B6F9-9D1EA5FCA41F}"/>
          </ac:grpSpMkLst>
        </pc:grpChg>
        <pc:grpChg chg="add del mod">
          <ac:chgData name="Mara Lucca" userId="363d7eec4a61a34d" providerId="LiveId" clId="{2F295A09-8A35-413A-B160-CE2B9B87119F}" dt="2017-08-30T01:11:27.561" v="5844" actId="478"/>
          <ac:grpSpMkLst>
            <pc:docMk/>
            <pc:sldMk cId="768701151" sldId="270"/>
            <ac:grpSpMk id="53" creationId="{29FFBB74-EB76-4312-9AD6-863014977744}"/>
          </ac:grpSpMkLst>
        </pc:grpChg>
        <pc:grpChg chg="add del mod">
          <ac:chgData name="Mara Lucca" userId="363d7eec4a61a34d" providerId="LiveId" clId="{2F295A09-8A35-413A-B160-CE2B9B87119F}" dt="2017-08-30T01:11:32.425" v="5846" actId="478"/>
          <ac:grpSpMkLst>
            <pc:docMk/>
            <pc:sldMk cId="768701151" sldId="270"/>
            <ac:grpSpMk id="56" creationId="{4B1D6A16-4180-4784-BF60-3B4444A9AF41}"/>
          </ac:grpSpMkLst>
        </pc:grpChg>
        <pc:grpChg chg="add mod">
          <ac:chgData name="Mara Lucca" userId="363d7eec4a61a34d" providerId="LiveId" clId="{2F295A09-8A35-413A-B160-CE2B9B87119F}" dt="2017-08-30T00:23:59.906" v="5693"/>
          <ac:grpSpMkLst>
            <pc:docMk/>
            <pc:sldMk cId="768701151" sldId="270"/>
            <ac:grpSpMk id="67" creationId="{0ACDA376-CD63-4CBA-B614-BF6EDEE51C27}"/>
          </ac:grpSpMkLst>
        </pc:grpChg>
        <pc:grpChg chg="add mod">
          <ac:chgData name="Mara Lucca" userId="363d7eec4a61a34d" providerId="LiveId" clId="{2F295A09-8A35-413A-B160-CE2B9B87119F}" dt="2017-08-30T00:23:59.906" v="5693"/>
          <ac:grpSpMkLst>
            <pc:docMk/>
            <pc:sldMk cId="768701151" sldId="270"/>
            <ac:grpSpMk id="70" creationId="{317EB02E-9557-4775-8FF5-8E9996F6B39A}"/>
          </ac:grpSpMkLst>
        </pc:grpChg>
        <pc:grpChg chg="add mod">
          <ac:chgData name="Mara Lucca" userId="363d7eec4a61a34d" providerId="LiveId" clId="{2F295A09-8A35-413A-B160-CE2B9B87119F}" dt="2017-08-30T00:23:59.906" v="5693"/>
          <ac:grpSpMkLst>
            <pc:docMk/>
            <pc:sldMk cId="768701151" sldId="270"/>
            <ac:grpSpMk id="73" creationId="{4595E7D7-4DB7-46C8-8272-DA07DDF7BF1F}"/>
          </ac:grpSpMkLst>
        </pc:grpChg>
        <pc:grpChg chg="add mod">
          <ac:chgData name="Mara Lucca" userId="363d7eec4a61a34d" providerId="LiveId" clId="{2F295A09-8A35-413A-B160-CE2B9B87119F}" dt="2017-08-30T00:23:53.853" v="5692"/>
          <ac:grpSpMkLst>
            <pc:docMk/>
            <pc:sldMk cId="768701151" sldId="270"/>
            <ac:grpSpMk id="78" creationId="{21A09104-79F1-4BC4-8743-0113475C07E1}"/>
          </ac:grpSpMkLst>
        </pc:grpChg>
        <pc:grpChg chg="add del mod">
          <ac:chgData name="Mara Lucca" userId="363d7eec4a61a34d" providerId="LiveId" clId="{2F295A09-8A35-413A-B160-CE2B9B87119F}" dt="2017-08-30T01:15:16.366" v="5995" actId="478"/>
          <ac:grpSpMkLst>
            <pc:docMk/>
            <pc:sldMk cId="768701151" sldId="270"/>
            <ac:grpSpMk id="81" creationId="{8EEFA005-4820-451A-9C1D-9078C636CA69}"/>
          </ac:grpSpMkLst>
        </pc:grpChg>
        <pc:grpChg chg="mod">
          <ac:chgData name="Mara Lucca" userId="363d7eec4a61a34d" providerId="LiveId" clId="{2F295A09-8A35-413A-B160-CE2B9B87119F}" dt="2017-08-30T00:24:16.761" v="5697"/>
          <ac:grpSpMkLst>
            <pc:docMk/>
            <pc:sldMk cId="768701151" sldId="270"/>
            <ac:grpSpMk id="83" creationId="{A498331A-7E94-417E-99C5-696B6F715099}"/>
          </ac:grpSpMkLst>
        </pc:grpChg>
        <pc:grpChg chg="add del mod">
          <ac:chgData name="Mara Lucca" userId="363d7eec4a61a34d" providerId="LiveId" clId="{2F295A09-8A35-413A-B160-CE2B9B87119F}" dt="2017-08-30T01:15:24.667" v="5999" actId="478"/>
          <ac:grpSpMkLst>
            <pc:docMk/>
            <pc:sldMk cId="768701151" sldId="270"/>
            <ac:grpSpMk id="87" creationId="{860BADA9-8BD5-41C1-A918-51ACC36E1133}"/>
          </ac:grpSpMkLst>
        </pc:grpChg>
        <pc:grpChg chg="mod">
          <ac:chgData name="Mara Lucca" userId="363d7eec4a61a34d" providerId="LiveId" clId="{2F295A09-8A35-413A-B160-CE2B9B87119F}" dt="2017-08-30T00:25:20.657" v="5720"/>
          <ac:grpSpMkLst>
            <pc:docMk/>
            <pc:sldMk cId="768701151" sldId="270"/>
            <ac:grpSpMk id="89" creationId="{E6471616-92B7-41C6-B581-6B39270464FC}"/>
          </ac:grpSpMkLst>
        </pc:grpChg>
        <pc:grpChg chg="add del mod">
          <ac:chgData name="Mara Lucca" userId="363d7eec4a61a34d" providerId="LiveId" clId="{2F295A09-8A35-413A-B160-CE2B9B87119F}" dt="2017-08-30T01:16:25.646" v="6042"/>
          <ac:grpSpMkLst>
            <pc:docMk/>
            <pc:sldMk cId="768701151" sldId="270"/>
            <ac:grpSpMk id="97" creationId="{4532F37D-4578-4485-952D-DF35C02462BB}"/>
          </ac:grpSpMkLst>
        </pc:grpChg>
        <pc:grpChg chg="add mod">
          <ac:chgData name="Mara Lucca" userId="363d7eec4a61a34d" providerId="LiveId" clId="{2F295A09-8A35-413A-B160-CE2B9B87119F}" dt="2017-08-30T01:26:38.356" v="6227"/>
          <ac:grpSpMkLst>
            <pc:docMk/>
            <pc:sldMk cId="768701151" sldId="270"/>
            <ac:grpSpMk id="105" creationId="{4FEEFA68-9CCA-4DD9-878F-A91BAB9A8843}"/>
          </ac:grpSpMkLst>
        </pc:grpChg>
        <pc:grpChg chg="add mod">
          <ac:chgData name="Mara Lucca" userId="363d7eec4a61a34d" providerId="LiveId" clId="{2F295A09-8A35-413A-B160-CE2B9B87119F}" dt="2017-08-30T01:29:28.050" v="6243"/>
          <ac:grpSpMkLst>
            <pc:docMk/>
            <pc:sldMk cId="768701151" sldId="270"/>
            <ac:grpSpMk id="106" creationId="{8B08F62A-42C4-48E5-896A-37F81142F695}"/>
          </ac:grpSpMkLst>
        </pc:grpChg>
        <pc:grpChg chg="add mod">
          <ac:chgData name="Mara Lucca" userId="363d7eec4a61a34d" providerId="LiveId" clId="{2F295A09-8A35-413A-B160-CE2B9B87119F}" dt="2017-08-30T01:28:06.267" v="6235"/>
          <ac:grpSpMkLst>
            <pc:docMk/>
            <pc:sldMk cId="768701151" sldId="270"/>
            <ac:grpSpMk id="107" creationId="{AD9EB5D7-8654-4623-9CAD-5C6F545FCCE5}"/>
          </ac:grpSpMkLst>
        </pc:grpChg>
        <pc:grpChg chg="add mod">
          <ac:chgData name="Mara Lucca" userId="363d7eec4a61a34d" providerId="LiveId" clId="{2F295A09-8A35-413A-B160-CE2B9B87119F}" dt="2017-08-30T01:29:28.050" v="6243"/>
          <ac:grpSpMkLst>
            <pc:docMk/>
            <pc:sldMk cId="768701151" sldId="270"/>
            <ac:grpSpMk id="108" creationId="{800AD07B-8091-4594-99EE-55EF9954A76C}"/>
          </ac:grpSpMkLst>
        </pc:grpChg>
        <pc:grpChg chg="add mod">
          <ac:chgData name="Mara Lucca" userId="363d7eec4a61a34d" providerId="LiveId" clId="{2F295A09-8A35-413A-B160-CE2B9B87119F}" dt="2017-08-30T01:29:28.050" v="6243"/>
          <ac:grpSpMkLst>
            <pc:docMk/>
            <pc:sldMk cId="768701151" sldId="270"/>
            <ac:grpSpMk id="110" creationId="{D8119CAC-960D-41A0-AECE-EDA1C60DD99C}"/>
          </ac:grpSpMkLst>
        </pc:grpChg>
        <pc:grpChg chg="add mod ord">
          <ac:chgData name="Mara Lucca" userId="363d7eec4a61a34d" providerId="LiveId" clId="{2F295A09-8A35-413A-B160-CE2B9B87119F}" dt="2017-08-30T01:27:14.559" v="6231"/>
          <ac:grpSpMkLst>
            <pc:docMk/>
            <pc:sldMk cId="768701151" sldId="270"/>
            <ac:grpSpMk id="133" creationId="{05F15556-8613-411F-AABB-AE8DC3E3BE62}"/>
          </ac:grpSpMkLst>
        </pc:grpChg>
        <pc:grpChg chg="add mod">
          <ac:chgData name="Mara Lucca" userId="363d7eec4a61a34d" providerId="LiveId" clId="{2F295A09-8A35-413A-B160-CE2B9B87119F}" dt="2017-08-30T01:21:54.275" v="6139"/>
          <ac:grpSpMkLst>
            <pc:docMk/>
            <pc:sldMk cId="768701151" sldId="270"/>
            <ac:grpSpMk id="140" creationId="{AA84B3EA-C277-40BB-A04D-4BC14AEB7BE9}"/>
          </ac:grpSpMkLst>
        </pc:grpChg>
        <pc:grpChg chg="del mod">
          <ac:chgData name="Mara Lucca" userId="363d7eec4a61a34d" providerId="LiveId" clId="{2F295A09-8A35-413A-B160-CE2B9B87119F}" dt="2017-08-30T01:15:38.422" v="6003" actId="478"/>
          <ac:grpSpMkLst>
            <pc:docMk/>
            <pc:sldMk cId="768701151" sldId="270"/>
            <ac:grpSpMk id="145" creationId="{3F6F7A15-1561-46B3-A9FA-6DF97A9F77B0}"/>
          </ac:grpSpMkLst>
        </pc:grpChg>
        <pc:grpChg chg="del mod">
          <ac:chgData name="Mara Lucca" userId="363d7eec4a61a34d" providerId="LiveId" clId="{2F295A09-8A35-413A-B160-CE2B9B87119F}" dt="2017-08-30T00:29:46.770" v="5753" actId="478"/>
          <ac:grpSpMkLst>
            <pc:docMk/>
            <pc:sldMk cId="768701151" sldId="270"/>
            <ac:grpSpMk id="148" creationId="{3B0952A6-EDAF-43BF-98DE-28B4F291C1D4}"/>
          </ac:grpSpMkLst>
        </pc:grpChg>
        <pc:grpChg chg="del mod">
          <ac:chgData name="Mara Lucca" userId="363d7eec4a61a34d" providerId="LiveId" clId="{2F295A09-8A35-413A-B160-CE2B9B87119F}" dt="2017-08-30T00:24:08.662" v="5695" actId="478"/>
          <ac:grpSpMkLst>
            <pc:docMk/>
            <pc:sldMk cId="768701151" sldId="270"/>
            <ac:grpSpMk id="151" creationId="{35E4AF52-3E69-4F16-9896-9B008A9E25BC}"/>
          </ac:grpSpMkLst>
        </pc:grpChg>
        <pc:grpChg chg="del mod">
          <ac:chgData name="Mara Lucca" userId="363d7eec4a61a34d" providerId="LiveId" clId="{2F295A09-8A35-413A-B160-CE2B9B87119F}" dt="2017-08-30T00:24:09.980" v="5696" actId="478"/>
          <ac:grpSpMkLst>
            <pc:docMk/>
            <pc:sldMk cId="768701151" sldId="270"/>
            <ac:grpSpMk id="154" creationId="{EC34CA3A-191D-4109-BE5C-91B61D9BF4F0}"/>
          </ac:grpSpMkLst>
        </pc:grpChg>
        <pc:grpChg chg="add mod">
          <ac:chgData name="Mara Lucca" userId="363d7eec4a61a34d" providerId="LiveId" clId="{2F295A09-8A35-413A-B160-CE2B9B87119F}" dt="2017-08-30T01:21:54.275" v="6139"/>
          <ac:grpSpMkLst>
            <pc:docMk/>
            <pc:sldMk cId="768701151" sldId="270"/>
            <ac:grpSpMk id="159" creationId="{A6DBE12F-CF04-46AE-A50E-2012D89E6217}"/>
          </ac:grpSpMkLst>
        </pc:grpChg>
        <pc:grpChg chg="add mod">
          <ac:chgData name="Mara Lucca" userId="363d7eec4a61a34d" providerId="LiveId" clId="{2F295A09-8A35-413A-B160-CE2B9B87119F}" dt="2017-08-30T01:21:54.275" v="6139"/>
          <ac:grpSpMkLst>
            <pc:docMk/>
            <pc:sldMk cId="768701151" sldId="270"/>
            <ac:grpSpMk id="165" creationId="{0EC07CBF-5BAD-483E-820E-FA050042C116}"/>
          </ac:grpSpMkLst>
        </pc:grpChg>
        <pc:grpChg chg="add del mod">
          <ac:chgData name="Mara Lucca" userId="363d7eec4a61a34d" providerId="LiveId" clId="{2F295A09-8A35-413A-B160-CE2B9B87119F}" dt="2017-08-30T01:29:28.050" v="6243"/>
          <ac:grpSpMkLst>
            <pc:docMk/>
            <pc:sldMk cId="768701151" sldId="270"/>
            <ac:grpSpMk id="174" creationId="{5A5A559F-5FFC-4313-B145-CFEDB175D2FE}"/>
          </ac:grpSpMkLst>
        </pc:grpChg>
        <pc:grpChg chg="del">
          <ac:chgData name="Mara Lucca" userId="363d7eec4a61a34d" providerId="LiveId" clId="{2F295A09-8A35-413A-B160-CE2B9B87119F}" dt="2017-08-30T00:17:45.035" v="5612" actId="478"/>
          <ac:grpSpMkLst>
            <pc:docMk/>
            <pc:sldMk cId="768701151" sldId="270"/>
            <ac:grpSpMk id="179" creationId="{625305E2-10EB-4389-8A10-20C056777C02}"/>
          </ac:grpSpMkLst>
        </pc:grpChg>
        <pc:picChg chg="add del mod ord topLvl">
          <ac:chgData name="Mara Lucca" userId="363d7eec4a61a34d" providerId="LiveId" clId="{2F295A09-8A35-413A-B160-CE2B9B87119F}" dt="2017-08-30T00:36:30.108" v="5805" actId="478"/>
          <ac:picMkLst>
            <pc:docMk/>
            <pc:sldMk cId="768701151" sldId="270"/>
            <ac:picMk id="6" creationId="{2EBE6439-55A9-4C16-8679-A9948FD27540}"/>
          </ac:picMkLst>
        </pc:picChg>
        <pc:picChg chg="mod">
          <ac:chgData name="Mara Lucca" userId="363d7eec4a61a34d" providerId="LiveId" clId="{2F295A09-8A35-413A-B160-CE2B9B87119F}" dt="2017-08-30T01:29:34.708" v="6245"/>
          <ac:picMkLst>
            <pc:docMk/>
            <pc:sldMk cId="768701151" sldId="270"/>
            <ac:picMk id="11" creationId="{FEB3C419-084F-4AD6-9535-76D3606EF738}"/>
          </ac:picMkLst>
        </pc:picChg>
        <pc:picChg chg="add mod ord">
          <ac:chgData name="Mara Lucca" userId="363d7eec4a61a34d" providerId="LiveId" clId="{2F295A09-8A35-413A-B160-CE2B9B87119F}" dt="2017-08-30T01:28:53.713" v="6241" actId="1076"/>
          <ac:picMkLst>
            <pc:docMk/>
            <pc:sldMk cId="768701151" sldId="270"/>
            <ac:picMk id="13" creationId="{6E248335-2F40-4134-97FC-6399B82DF786}"/>
          </ac:picMkLst>
        </pc:picChg>
        <pc:picChg chg="mod">
          <ac:chgData name="Mara Lucca" userId="363d7eec4a61a34d" providerId="LiveId" clId="{2F295A09-8A35-413A-B160-CE2B9B87119F}" dt="2017-08-30T01:11:59.152" v="5850"/>
          <ac:picMkLst>
            <pc:docMk/>
            <pc:sldMk cId="768701151" sldId="270"/>
            <ac:picMk id="50" creationId="{22284037-C387-49B1-BCD0-DA1A5A89E169}"/>
          </ac:picMkLst>
        </pc:picChg>
        <pc:picChg chg="mod">
          <ac:chgData name="Mara Lucca" userId="363d7eec4a61a34d" providerId="LiveId" clId="{2F295A09-8A35-413A-B160-CE2B9B87119F}" dt="2017-08-30T01:11:59.152" v="5850"/>
          <ac:picMkLst>
            <pc:docMk/>
            <pc:sldMk cId="768701151" sldId="270"/>
            <ac:picMk id="54" creationId="{7D833052-8FD6-4464-8CE2-AB97025AAF25}"/>
          </ac:picMkLst>
        </pc:picChg>
        <pc:picChg chg="mod">
          <ac:chgData name="Mara Lucca" userId="363d7eec4a61a34d" providerId="LiveId" clId="{2F295A09-8A35-413A-B160-CE2B9B87119F}" dt="2017-08-30T01:11:59.152" v="5850"/>
          <ac:picMkLst>
            <pc:docMk/>
            <pc:sldMk cId="768701151" sldId="270"/>
            <ac:picMk id="57" creationId="{0EDFE238-1F31-4A65-A965-94C96D0710B9}"/>
          </ac:picMkLst>
        </pc:picChg>
        <pc:picChg chg="mod">
          <ac:chgData name="Mara Lucca" userId="363d7eec4a61a34d" providerId="LiveId" clId="{2F295A09-8A35-413A-B160-CE2B9B87119F}" dt="2017-08-30T00:21:59.552" v="5681"/>
          <ac:picMkLst>
            <pc:docMk/>
            <pc:sldMk cId="768701151" sldId="270"/>
            <ac:picMk id="74" creationId="{D06CF78C-7860-488D-95A1-91BD92CCA76B}"/>
          </ac:picMkLst>
        </pc:picChg>
        <pc:picChg chg="add mod">
          <ac:chgData name="Mara Lucca" userId="363d7eec4a61a34d" providerId="LiveId" clId="{2F295A09-8A35-413A-B160-CE2B9B87119F}" dt="2017-08-30T01:10:20.131" v="5835"/>
          <ac:picMkLst>
            <pc:docMk/>
            <pc:sldMk cId="768701151" sldId="270"/>
            <ac:picMk id="93" creationId="{79A74FC3-0CE0-4783-A1B6-964579E917BA}"/>
          </ac:picMkLst>
        </pc:picChg>
        <pc:picChg chg="add mod">
          <ac:chgData name="Mara Lucca" userId="363d7eec4a61a34d" providerId="LiveId" clId="{2F295A09-8A35-413A-B160-CE2B9B87119F}" dt="2017-08-30T01:10:20.131" v="5835"/>
          <ac:picMkLst>
            <pc:docMk/>
            <pc:sldMk cId="768701151" sldId="270"/>
            <ac:picMk id="94" creationId="{AA5A510A-F319-481C-8ACE-44EAA5AA8015}"/>
          </ac:picMkLst>
        </pc:picChg>
        <pc:picChg chg="add mod">
          <ac:chgData name="Mara Lucca" userId="363d7eec4a61a34d" providerId="LiveId" clId="{2F295A09-8A35-413A-B160-CE2B9B87119F}" dt="2017-08-30T01:11:22.133" v="5843"/>
          <ac:picMkLst>
            <pc:docMk/>
            <pc:sldMk cId="768701151" sldId="270"/>
            <ac:picMk id="95" creationId="{B6E2574F-B03D-44DE-A59B-11E8E8B0277B}"/>
          </ac:picMkLst>
        </pc:picChg>
        <pc:picChg chg="mod topLvl">
          <ac:chgData name="Mara Lucca" userId="363d7eec4a61a34d" providerId="LiveId" clId="{2F295A09-8A35-413A-B160-CE2B9B87119F}" dt="2017-08-30T01:27:00.458" v="6229" actId="1076"/>
          <ac:picMkLst>
            <pc:docMk/>
            <pc:sldMk cId="768701151" sldId="270"/>
            <ac:picMk id="100" creationId="{2F1C6C19-D7D9-4650-9E73-95E9964D0064}"/>
          </ac:picMkLst>
        </pc:picChg>
        <pc:picChg chg="del mod topLvl">
          <ac:chgData name="Mara Lucca" userId="363d7eec4a61a34d" providerId="LiveId" clId="{2F295A09-8A35-413A-B160-CE2B9B87119F}" dt="2017-08-30T01:16:28.938" v="6043" actId="478"/>
          <ac:picMkLst>
            <pc:docMk/>
            <pc:sldMk cId="768701151" sldId="270"/>
            <ac:picMk id="101" creationId="{04E4AAA6-A2EB-480E-B226-3982EA7C1412}"/>
          </ac:picMkLst>
        </pc:picChg>
        <pc:picChg chg="del mod topLvl">
          <ac:chgData name="Mara Lucca" userId="363d7eec4a61a34d" providerId="LiveId" clId="{2F295A09-8A35-413A-B160-CE2B9B87119F}" dt="2017-08-30T01:16:30.224" v="6045" actId="478"/>
          <ac:picMkLst>
            <pc:docMk/>
            <pc:sldMk cId="768701151" sldId="270"/>
            <ac:picMk id="102" creationId="{7BACE68B-B08F-4D47-8D16-7A34A9159745}"/>
          </ac:picMkLst>
        </pc:picChg>
        <pc:picChg chg="add mod">
          <ac:chgData name="Mara Lucca" userId="363d7eec4a61a34d" providerId="LiveId" clId="{2F295A09-8A35-413A-B160-CE2B9B87119F}" dt="2017-08-30T01:28:25.273" v="6238" actId="1076"/>
          <ac:picMkLst>
            <pc:docMk/>
            <pc:sldMk cId="768701151" sldId="270"/>
            <ac:picMk id="127" creationId="{51E37B6B-1C10-425B-88CF-2B16AC85A2DB}"/>
          </ac:picMkLst>
        </pc:picChg>
        <pc:picChg chg="del">
          <ac:chgData name="Mara Lucca" userId="363d7eec4a61a34d" providerId="LiveId" clId="{2F295A09-8A35-413A-B160-CE2B9B87119F}" dt="2017-08-30T00:29:46.770" v="5753" actId="478"/>
          <ac:picMkLst>
            <pc:docMk/>
            <pc:sldMk cId="768701151" sldId="270"/>
            <ac:picMk id="149" creationId="{1DB62BE9-7003-4DC4-9A61-1B48050CE8E6}"/>
          </ac:picMkLst>
        </pc:picChg>
        <pc:picChg chg="del">
          <ac:chgData name="Mara Lucca" userId="363d7eec4a61a34d" providerId="LiveId" clId="{2F295A09-8A35-413A-B160-CE2B9B87119F}" dt="2017-08-30T01:24:47.968" v="6183" actId="478"/>
          <ac:picMkLst>
            <pc:docMk/>
            <pc:sldMk cId="768701151" sldId="270"/>
            <ac:picMk id="177" creationId="{CC81E8D0-3A59-4751-9445-347F99EE91E6}"/>
          </ac:picMkLst>
        </pc:picChg>
        <pc:picChg chg="del">
          <ac:chgData name="Mara Lucca" userId="363d7eec4a61a34d" providerId="LiveId" clId="{2F295A09-8A35-413A-B160-CE2B9B87119F}" dt="2017-08-30T01:24:42.309" v="6180" actId="478"/>
          <ac:picMkLst>
            <pc:docMk/>
            <pc:sldMk cId="768701151" sldId="270"/>
            <ac:picMk id="178" creationId="{84C75CBC-5EB8-4138-BDF4-716805E4477F}"/>
          </ac:picMkLst>
        </pc:picChg>
        <pc:picChg chg="del">
          <ac:chgData name="Mara Lucca" userId="363d7eec4a61a34d" providerId="LiveId" clId="{2F295A09-8A35-413A-B160-CE2B9B87119F}" dt="2017-08-30T01:24:51.707" v="6184" actId="478"/>
          <ac:picMkLst>
            <pc:docMk/>
            <pc:sldMk cId="768701151" sldId="270"/>
            <ac:picMk id="180" creationId="{877FF025-8971-41CF-BFEA-32D6AEE97500}"/>
          </ac:picMkLst>
        </pc:picChg>
        <pc:picChg chg="add del">
          <ac:chgData name="Mara Lucca" userId="363d7eec4a61a34d" providerId="LiveId" clId="{2F295A09-8A35-413A-B160-CE2B9B87119F}" dt="2017-08-30T02:21:27.827" v="7937" actId="478"/>
          <ac:picMkLst>
            <pc:docMk/>
            <pc:sldMk cId="768701151" sldId="270"/>
            <ac:picMk id="183" creationId="{B061498B-6170-4CFA-9D32-258870E79513}"/>
          </ac:picMkLst>
        </pc:picChg>
        <pc:picChg chg="del">
          <ac:chgData name="Mara Lucca" userId="363d7eec4a61a34d" providerId="LiveId" clId="{2F295A09-8A35-413A-B160-CE2B9B87119F}" dt="2017-08-30T00:19:34.742" v="5657" actId="478"/>
          <ac:picMkLst>
            <pc:docMk/>
            <pc:sldMk cId="768701151" sldId="270"/>
            <ac:picMk id="223" creationId="{E2E881D8-0783-412F-A6B3-57AAF20DB7F4}"/>
          </ac:picMkLst>
        </pc:picChg>
        <pc:cxnChg chg="add mod">
          <ac:chgData name="Mara Lucca" userId="363d7eec4a61a34d" providerId="LiveId" clId="{2F295A09-8A35-413A-B160-CE2B9B87119F}" dt="2017-08-30T01:26:16.026" v="6224" actId="1076"/>
          <ac:cxnSpMkLst>
            <pc:docMk/>
            <pc:sldMk cId="768701151" sldId="270"/>
            <ac:cxnSpMk id="17" creationId="{E54BA630-5646-4F42-835A-82E2E016BFCF}"/>
          </ac:cxnSpMkLst>
        </pc:cxnChg>
        <pc:cxnChg chg="add mod">
          <ac:chgData name="Mara Lucca" userId="363d7eec4a61a34d" providerId="LiveId" clId="{2F295A09-8A35-413A-B160-CE2B9B87119F}" dt="2017-08-30T01:26:16.026" v="6224" actId="1076"/>
          <ac:cxnSpMkLst>
            <pc:docMk/>
            <pc:sldMk cId="768701151" sldId="270"/>
            <ac:cxnSpMk id="19" creationId="{5F1D9C5E-AB22-4094-9EA9-51C67343C720}"/>
          </ac:cxnSpMkLst>
        </pc:cxnChg>
        <pc:cxnChg chg="add mod">
          <ac:chgData name="Mara Lucca" userId="363d7eec4a61a34d" providerId="LiveId" clId="{2F295A09-8A35-413A-B160-CE2B9B87119F}" dt="2017-08-30T01:29:28.050" v="6243"/>
          <ac:cxnSpMkLst>
            <pc:docMk/>
            <pc:sldMk cId="768701151" sldId="270"/>
            <ac:cxnSpMk id="21" creationId="{14A0618D-6C17-4E80-B403-3254E916E920}"/>
          </ac:cxnSpMkLst>
        </pc:cxnChg>
        <pc:cxnChg chg="add mod">
          <ac:chgData name="Mara Lucca" userId="363d7eec4a61a34d" providerId="LiveId" clId="{2F295A09-8A35-413A-B160-CE2B9B87119F}" dt="2017-08-30T01:26:49.927" v="6228" actId="1076"/>
          <ac:cxnSpMkLst>
            <pc:docMk/>
            <pc:sldMk cId="768701151" sldId="270"/>
            <ac:cxnSpMk id="25" creationId="{4D8805C9-F0D3-4674-8370-F264D347C45F}"/>
          </ac:cxnSpMkLst>
        </pc:cxnChg>
        <pc:cxnChg chg="add del mod">
          <ac:chgData name="Mara Lucca" userId="363d7eec4a61a34d" providerId="LiveId" clId="{2F295A09-8A35-413A-B160-CE2B9B87119F}" dt="2017-08-30T01:23:25.500" v="6151" actId="478"/>
          <ac:cxnSpMkLst>
            <pc:docMk/>
            <pc:sldMk cId="768701151" sldId="270"/>
            <ac:cxnSpMk id="27" creationId="{20322E54-6B51-4C38-A86D-F69A3B45E075}"/>
          </ac:cxnSpMkLst>
        </pc:cxnChg>
        <pc:cxnChg chg="add mod">
          <ac:chgData name="Mara Lucca" userId="363d7eec4a61a34d" providerId="LiveId" clId="{2F295A09-8A35-413A-B160-CE2B9B87119F}" dt="2017-08-30T01:26:49.927" v="6228" actId="1076"/>
          <ac:cxnSpMkLst>
            <pc:docMk/>
            <pc:sldMk cId="768701151" sldId="270"/>
            <ac:cxnSpMk id="29" creationId="{069A9855-636A-4D27-A228-BE336F9B67BE}"/>
          </ac:cxnSpMkLst>
        </pc:cxnChg>
        <pc:cxnChg chg="add mod">
          <ac:chgData name="Mara Lucca" userId="363d7eec4a61a34d" providerId="LiveId" clId="{2F295A09-8A35-413A-B160-CE2B9B87119F}" dt="2017-08-30T01:26:49.927" v="6228" actId="1076"/>
          <ac:cxnSpMkLst>
            <pc:docMk/>
            <pc:sldMk cId="768701151" sldId="270"/>
            <ac:cxnSpMk id="104" creationId="{EF8C755A-9590-4BCC-A27D-A96FACF39A98}"/>
          </ac:cxnSpMkLst>
        </pc:cxnChg>
        <pc:cxnChg chg="add mod">
          <ac:chgData name="Mara Lucca" userId="363d7eec4a61a34d" providerId="LiveId" clId="{2F295A09-8A35-413A-B160-CE2B9B87119F}" dt="2017-08-30T01:27:42.613" v="6233" actId="1076"/>
          <ac:cxnSpMkLst>
            <pc:docMk/>
            <pc:sldMk cId="768701151" sldId="270"/>
            <ac:cxnSpMk id="130" creationId="{95D4A4EC-66AD-46AE-A917-8128B3FE2F37}"/>
          </ac:cxnSpMkLst>
        </pc:cxnChg>
        <pc:cxnChg chg="add mod">
          <ac:chgData name="Mara Lucca" userId="363d7eec4a61a34d" providerId="LiveId" clId="{2F295A09-8A35-413A-B160-CE2B9B87119F}" dt="2017-08-30T01:27:42.613" v="6233" actId="1076"/>
          <ac:cxnSpMkLst>
            <pc:docMk/>
            <pc:sldMk cId="768701151" sldId="270"/>
            <ac:cxnSpMk id="131" creationId="{E5015006-8262-4734-9E3E-D040CF6F5B12}"/>
          </ac:cxnSpMkLst>
        </pc:cxnChg>
        <pc:cxnChg chg="add mod">
          <ac:chgData name="Mara Lucca" userId="363d7eec4a61a34d" providerId="LiveId" clId="{2F295A09-8A35-413A-B160-CE2B9B87119F}" dt="2017-08-30T01:27:42.613" v="6233" actId="1076"/>
          <ac:cxnSpMkLst>
            <pc:docMk/>
            <pc:sldMk cId="768701151" sldId="270"/>
            <ac:cxnSpMk id="132" creationId="{E075940E-C6DB-4BC2-BADD-EEA272B4023C}"/>
          </ac:cxnSpMkLst>
        </pc:cxnChg>
        <pc:cxnChg chg="add mod">
          <ac:chgData name="Mara Lucca" userId="363d7eec4a61a34d" providerId="LiveId" clId="{2F295A09-8A35-413A-B160-CE2B9B87119F}" dt="2017-08-30T01:28:15.253" v="6236" actId="1076"/>
          <ac:cxnSpMkLst>
            <pc:docMk/>
            <pc:sldMk cId="768701151" sldId="270"/>
            <ac:cxnSpMk id="171" creationId="{6613F492-43C9-47E2-9EEA-C60DC230406E}"/>
          </ac:cxnSpMkLst>
        </pc:cxnChg>
        <pc:cxnChg chg="add mod">
          <ac:chgData name="Mara Lucca" userId="363d7eec4a61a34d" providerId="LiveId" clId="{2F295A09-8A35-413A-B160-CE2B9B87119F}" dt="2017-08-30T01:28:15.253" v="6236" actId="1076"/>
          <ac:cxnSpMkLst>
            <pc:docMk/>
            <pc:sldMk cId="768701151" sldId="270"/>
            <ac:cxnSpMk id="172" creationId="{5833B987-4077-47D5-A083-84015D5B4F85}"/>
          </ac:cxnSpMkLst>
        </pc:cxnChg>
        <pc:cxnChg chg="add mod">
          <ac:chgData name="Mara Lucca" userId="363d7eec4a61a34d" providerId="LiveId" clId="{2F295A09-8A35-413A-B160-CE2B9B87119F}" dt="2017-08-30T01:28:15.253" v="6236" actId="1076"/>
          <ac:cxnSpMkLst>
            <pc:docMk/>
            <pc:sldMk cId="768701151" sldId="270"/>
            <ac:cxnSpMk id="173" creationId="{2EA61F7A-E5B1-4108-B52C-D46123FB0767}"/>
          </ac:cxnSpMkLst>
        </pc:cxnChg>
      </pc:sldChg>
      <pc:sldChg chg="modSp add">
        <pc:chgData name="Mara Lucca" userId="363d7eec4a61a34d" providerId="LiveId" clId="{2F295A09-8A35-413A-B160-CE2B9B87119F}" dt="2017-08-30T01:44:49.379" v="6462" actId="20577"/>
        <pc:sldMkLst>
          <pc:docMk/>
          <pc:sldMk cId="393089614" sldId="271"/>
        </pc:sldMkLst>
        <pc:spChg chg="mod">
          <ac:chgData name="Mara Lucca" userId="363d7eec4a61a34d" providerId="LiveId" clId="{2F295A09-8A35-413A-B160-CE2B9B87119F}" dt="2017-08-30T01:44:49.379" v="6462" actId="20577"/>
          <ac:spMkLst>
            <pc:docMk/>
            <pc:sldMk cId="393089614" sldId="271"/>
            <ac:spMk id="3" creationId="{50106BA9-67F5-490E-BD27-199820E01EC4}"/>
          </ac:spMkLst>
        </pc:spChg>
        <pc:spChg chg="mod">
          <ac:chgData name="Mara Lucca" userId="363d7eec4a61a34d" providerId="LiveId" clId="{2F295A09-8A35-413A-B160-CE2B9B87119F}" dt="2017-08-30T01:42:51.793" v="6265" actId="20577"/>
          <ac:spMkLst>
            <pc:docMk/>
            <pc:sldMk cId="393089614" sldId="271"/>
            <ac:spMk id="13" creationId="{103BFCA0-C651-48B7-9EE5-D9ABA6C85D1C}"/>
          </ac:spMkLst>
        </pc:spChg>
      </pc:sldChg>
      <pc:sldChg chg="addSp delSp modSp add">
        <pc:chgData name="Mara Lucca" userId="363d7eec4a61a34d" providerId="LiveId" clId="{2F295A09-8A35-413A-B160-CE2B9B87119F}" dt="2017-08-30T02:18:16.629" v="7865" actId="20577"/>
        <pc:sldMkLst>
          <pc:docMk/>
          <pc:sldMk cId="3700624817" sldId="272"/>
        </pc:sldMkLst>
        <pc:spChg chg="del">
          <ac:chgData name="Mara Lucca" userId="363d7eec4a61a34d" providerId="LiveId" clId="{2F295A09-8A35-413A-B160-CE2B9B87119F}" dt="2017-08-30T02:09:23.712" v="7604" actId="478"/>
          <ac:spMkLst>
            <pc:docMk/>
            <pc:sldMk cId="3700624817" sldId="272"/>
            <ac:spMk id="15" creationId="{F0838440-29EA-4C5F-887E-E3DF21DE8959}"/>
          </ac:spMkLst>
        </pc:spChg>
        <pc:spChg chg="mod">
          <ac:chgData name="Mara Lucca" userId="363d7eec4a61a34d" providerId="LiveId" clId="{2F295A09-8A35-413A-B160-CE2B9B87119F}" dt="2017-08-30T02:16:33.785" v="7822"/>
          <ac:spMkLst>
            <pc:docMk/>
            <pc:sldMk cId="3700624817" sldId="272"/>
            <ac:spMk id="98" creationId="{06673932-975C-412C-A5A1-042A50D153FD}"/>
          </ac:spMkLst>
        </pc:spChg>
        <pc:spChg chg="mod">
          <ac:chgData name="Mara Lucca" userId="363d7eec4a61a34d" providerId="LiveId" clId="{2F295A09-8A35-413A-B160-CE2B9B87119F}" dt="2017-08-30T02:17:18.869" v="7830" actId="1076"/>
          <ac:spMkLst>
            <pc:docMk/>
            <pc:sldMk cId="3700624817" sldId="272"/>
            <ac:spMk id="99" creationId="{35DFE1C8-0CEA-4858-9D6F-3A58714BEFE1}"/>
          </ac:spMkLst>
        </pc:spChg>
        <pc:spChg chg="mod">
          <ac:chgData name="Mara Lucca" userId="363d7eec4a61a34d" providerId="LiveId" clId="{2F295A09-8A35-413A-B160-CE2B9B87119F}" dt="2017-08-30T02:17:42.917" v="7842" actId="20577"/>
          <ac:spMkLst>
            <pc:docMk/>
            <pc:sldMk cId="3700624817" sldId="272"/>
            <ac:spMk id="103" creationId="{F4684DA4-7228-4B04-AE6B-765172007BC8}"/>
          </ac:spMkLst>
        </pc:spChg>
        <pc:spChg chg="mod">
          <ac:chgData name="Mara Lucca" userId="363d7eec4a61a34d" providerId="LiveId" clId="{2F295A09-8A35-413A-B160-CE2B9B87119F}" dt="2017-08-30T02:18:16.629" v="7865" actId="20577"/>
          <ac:spMkLst>
            <pc:docMk/>
            <pc:sldMk cId="3700624817" sldId="272"/>
            <ac:spMk id="116" creationId="{2B3CEB92-C201-4081-B2F3-82BB47A83226}"/>
          </ac:spMkLst>
        </pc:spChg>
        <pc:spChg chg="del mod">
          <ac:chgData name="Mara Lucca" userId="363d7eec4a61a34d" providerId="LiveId" clId="{2F295A09-8A35-413A-B160-CE2B9B87119F}" dt="2017-08-30T02:11:45.556" v="7724" actId="478"/>
          <ac:spMkLst>
            <pc:docMk/>
            <pc:sldMk cId="3700624817" sldId="272"/>
            <ac:spMk id="126" creationId="{DEEC6D48-AEB8-4FAA-BBA4-0ACF02D63596}"/>
          </ac:spMkLst>
        </pc:spChg>
        <pc:spChg chg="del">
          <ac:chgData name="Mara Lucca" userId="363d7eec4a61a34d" providerId="LiveId" clId="{2F295A09-8A35-413A-B160-CE2B9B87119F}" dt="2017-08-30T02:11:47.365" v="7725" actId="478"/>
          <ac:spMkLst>
            <pc:docMk/>
            <pc:sldMk cId="3700624817" sldId="272"/>
            <ac:spMk id="128" creationId="{044C3C7C-D25F-4A4E-89AF-7BA6D86F5261}"/>
          </ac:spMkLst>
        </pc:spChg>
        <pc:spChg chg="del">
          <ac:chgData name="Mara Lucca" userId="363d7eec4a61a34d" providerId="LiveId" clId="{2F295A09-8A35-413A-B160-CE2B9B87119F}" dt="2017-08-30T02:11:43.599" v="7723" actId="478"/>
          <ac:spMkLst>
            <pc:docMk/>
            <pc:sldMk cId="3700624817" sldId="272"/>
            <ac:spMk id="129" creationId="{733A0318-0CB4-4590-B529-052BC6CE2320}"/>
          </ac:spMkLst>
        </pc:spChg>
        <pc:spChg chg="mod">
          <ac:chgData name="Mara Lucca" userId="363d7eec4a61a34d" providerId="LiveId" clId="{2F295A09-8A35-413A-B160-CE2B9B87119F}" dt="2017-08-30T02:11:00.320" v="7658" actId="20577"/>
          <ac:spMkLst>
            <pc:docMk/>
            <pc:sldMk cId="3700624817" sldId="272"/>
            <ac:spMk id="135" creationId="{ED44CE9F-FBF0-4F4A-A2ED-CB9BC7B7BE1C}"/>
          </ac:spMkLst>
        </pc:spChg>
        <pc:spChg chg="mod">
          <ac:chgData name="Mara Lucca" userId="363d7eec4a61a34d" providerId="LiveId" clId="{2F295A09-8A35-413A-B160-CE2B9B87119F}" dt="2017-08-30T02:12:02.644" v="7730" actId="20577"/>
          <ac:spMkLst>
            <pc:docMk/>
            <pc:sldMk cId="3700624817" sldId="272"/>
            <ac:spMk id="176" creationId="{109942CF-2FD8-46AC-8343-36609B4484FD}"/>
          </ac:spMkLst>
        </pc:spChg>
        <pc:spChg chg="mod">
          <ac:chgData name="Mara Lucca" userId="363d7eec4a61a34d" providerId="LiveId" clId="{2F295A09-8A35-413A-B160-CE2B9B87119F}" dt="2017-08-30T02:18:00.893" v="7844" actId="20577"/>
          <ac:spMkLst>
            <pc:docMk/>
            <pc:sldMk cId="3700624817" sldId="272"/>
            <ac:spMk id="181" creationId="{B36017CD-71EB-4345-94BB-6C6C296B44C3}"/>
          </ac:spMkLst>
        </pc:spChg>
        <pc:spChg chg="mod">
          <ac:chgData name="Mara Lucca" userId="363d7eec4a61a34d" providerId="LiveId" clId="{2F295A09-8A35-413A-B160-CE2B9B87119F}" dt="2017-08-30T02:09:09.383" v="7598" actId="20577"/>
          <ac:spMkLst>
            <pc:docMk/>
            <pc:sldMk cId="3700624817" sldId="272"/>
            <ac:spMk id="182" creationId="{D3D15AA3-68CB-4CF5-95DF-E43915476F16}"/>
          </ac:spMkLst>
        </pc:spChg>
        <pc:grpChg chg="del mod">
          <ac:chgData name="Mara Lucca" userId="363d7eec4a61a34d" providerId="LiveId" clId="{2F295A09-8A35-413A-B160-CE2B9B87119F}" dt="2017-08-30T02:11:33.479" v="7713" actId="478"/>
          <ac:grpSpMkLst>
            <pc:docMk/>
            <pc:sldMk cId="3700624817" sldId="272"/>
            <ac:grpSpMk id="2" creationId="{61BC4779-F023-4AB3-AA5B-4FF3CC110315}"/>
          </ac:grpSpMkLst>
        </pc:grpChg>
        <pc:grpChg chg="add mod ord">
          <ac:chgData name="Mara Lucca" userId="363d7eec4a61a34d" providerId="LiveId" clId="{2F295A09-8A35-413A-B160-CE2B9B87119F}" dt="2017-08-30T02:17:12.007" v="7829" actId="167"/>
          <ac:grpSpMkLst>
            <pc:docMk/>
            <pc:sldMk cId="3700624817" sldId="272"/>
            <ac:grpSpMk id="7" creationId="{C785BE2B-4528-495C-B15B-9C8DD7D3BB71}"/>
          </ac:grpSpMkLst>
        </pc:grpChg>
        <pc:grpChg chg="add del mod">
          <ac:chgData name="Mara Lucca" userId="363d7eec4a61a34d" providerId="LiveId" clId="{2F295A09-8A35-413A-B160-CE2B9B87119F}" dt="2017-08-30T02:16:33.785" v="7822"/>
          <ac:grpSpMkLst>
            <pc:docMk/>
            <pc:sldMk cId="3700624817" sldId="272"/>
            <ac:grpSpMk id="106" creationId="{8B08F62A-42C4-48E5-896A-37F81142F695}"/>
          </ac:grpSpMkLst>
        </pc:grpChg>
        <pc:grpChg chg="del mod">
          <ac:chgData name="Mara Lucca" userId="363d7eec4a61a34d" providerId="LiveId" clId="{2F295A09-8A35-413A-B160-CE2B9B87119F}" dt="2017-08-30T02:11:48.815" v="7726" actId="478"/>
          <ac:grpSpMkLst>
            <pc:docMk/>
            <pc:sldMk cId="3700624817" sldId="272"/>
            <ac:grpSpMk id="108" creationId="{800AD07B-8091-4594-99EE-55EF9954A76C}"/>
          </ac:grpSpMkLst>
        </pc:grpChg>
        <pc:grpChg chg="mod">
          <ac:chgData name="Mara Lucca" userId="363d7eec4a61a34d" providerId="LiveId" clId="{2F295A09-8A35-413A-B160-CE2B9B87119F}" dt="2017-08-30T02:16:33.785" v="7822"/>
          <ac:grpSpMkLst>
            <pc:docMk/>
            <pc:sldMk cId="3700624817" sldId="272"/>
            <ac:grpSpMk id="174" creationId="{5A5A559F-5FFC-4313-B145-CFEDB175D2FE}"/>
          </ac:grpSpMkLst>
        </pc:grpChg>
        <pc:picChg chg="add mod">
          <ac:chgData name="Mara Lucca" userId="363d7eec4a61a34d" providerId="LiveId" clId="{2F295A09-8A35-413A-B160-CE2B9B87119F}" dt="2017-08-30T02:16:33.785" v="7822"/>
          <ac:picMkLst>
            <pc:docMk/>
            <pc:sldMk cId="3700624817" sldId="272"/>
            <ac:picMk id="4" creationId="{5C8A22C4-5573-421F-9253-1EC103E92368}"/>
          </ac:picMkLst>
        </pc:picChg>
        <pc:picChg chg="add mod">
          <ac:chgData name="Mara Lucca" userId="363d7eec4a61a34d" providerId="LiveId" clId="{2F295A09-8A35-413A-B160-CE2B9B87119F}" dt="2017-08-30T02:16:33.785" v="7822"/>
          <ac:picMkLst>
            <pc:docMk/>
            <pc:sldMk cId="3700624817" sldId="272"/>
            <ac:picMk id="6" creationId="{65DA828A-EC59-4CC8-8226-1154828119E1}"/>
          </ac:picMkLst>
        </pc:picChg>
        <pc:picChg chg="mod">
          <ac:chgData name="Mara Lucca" userId="363d7eec4a61a34d" providerId="LiveId" clId="{2F295A09-8A35-413A-B160-CE2B9B87119F}" dt="2017-08-30T02:17:28.326" v="7832" actId="1076"/>
          <ac:picMkLst>
            <pc:docMk/>
            <pc:sldMk cId="3700624817" sldId="272"/>
            <ac:picMk id="11" creationId="{FEB3C419-084F-4AD6-9535-76D3606EF738}"/>
          </ac:picMkLst>
        </pc:picChg>
        <pc:picChg chg="del">
          <ac:chgData name="Mara Lucca" userId="363d7eec4a61a34d" providerId="LiveId" clId="{2F295A09-8A35-413A-B160-CE2B9B87119F}" dt="2017-08-30T02:14:16.338" v="7734" actId="478"/>
          <ac:picMkLst>
            <pc:docMk/>
            <pc:sldMk cId="3700624817" sldId="272"/>
            <ac:picMk id="13" creationId="{6E248335-2F40-4134-97FC-6399B82DF786}"/>
          </ac:picMkLst>
        </pc:picChg>
        <pc:picChg chg="mod">
          <ac:chgData name="Mara Lucca" userId="363d7eec4a61a34d" providerId="LiveId" clId="{2F295A09-8A35-413A-B160-CE2B9B87119F}" dt="2017-08-30T02:16:48.367" v="7824" actId="1076"/>
          <ac:picMkLst>
            <pc:docMk/>
            <pc:sldMk cId="3700624817" sldId="272"/>
            <ac:picMk id="100" creationId="{2F1C6C19-D7D9-4650-9E73-95E9964D0064}"/>
          </ac:picMkLst>
        </pc:picChg>
        <pc:picChg chg="del">
          <ac:chgData name="Mara Lucca" userId="363d7eec4a61a34d" providerId="LiveId" clId="{2F295A09-8A35-413A-B160-CE2B9B87119F}" dt="2017-08-30T02:11:35.120" v="7714" actId="478"/>
          <ac:picMkLst>
            <pc:docMk/>
            <pc:sldMk cId="3700624817" sldId="272"/>
            <ac:picMk id="127" creationId="{51E37B6B-1C10-425B-88CF-2B16AC85A2DB}"/>
          </ac:picMkLst>
        </pc:picChg>
        <pc:picChg chg="mod">
          <ac:chgData name="Mara Lucca" userId="363d7eec4a61a34d" providerId="LiveId" clId="{2F295A09-8A35-413A-B160-CE2B9B87119F}" dt="2017-08-30T02:11:08.308" v="7659" actId="1076"/>
          <ac:picMkLst>
            <pc:docMk/>
            <pc:sldMk cId="3700624817" sldId="272"/>
            <ac:picMk id="136" creationId="{8F55406A-2FEA-4612-9429-C07EE044773B}"/>
          </ac:picMkLst>
        </pc:picChg>
        <pc:picChg chg="del">
          <ac:chgData name="Mara Lucca" userId="363d7eec4a61a34d" providerId="LiveId" clId="{2F295A09-8A35-413A-B160-CE2B9B87119F}" dt="2017-08-30T02:10:49.491" v="7654" actId="478"/>
          <ac:picMkLst>
            <pc:docMk/>
            <pc:sldMk cId="3700624817" sldId="272"/>
            <ac:picMk id="137" creationId="{B9D85A11-7F4E-4C18-87DC-E3C49670FDBA}"/>
          </ac:picMkLst>
        </pc:picChg>
        <pc:picChg chg="del">
          <ac:chgData name="Mara Lucca" userId="363d7eec4a61a34d" providerId="LiveId" clId="{2F295A09-8A35-413A-B160-CE2B9B87119F}" dt="2017-08-30T02:10:56.632" v="7657" actId="478"/>
          <ac:picMkLst>
            <pc:docMk/>
            <pc:sldMk cId="3700624817" sldId="272"/>
            <ac:picMk id="138" creationId="{7499A9CE-B79A-4706-BA6A-E14AD90BB0AE}"/>
          </ac:picMkLst>
        </pc:picChg>
        <pc:cxnChg chg="del">
          <ac:chgData name="Mara Lucca" userId="363d7eec4a61a34d" providerId="LiveId" clId="{2F295A09-8A35-413A-B160-CE2B9B87119F}" dt="2017-08-30T02:09:19.520" v="7601" actId="478"/>
          <ac:cxnSpMkLst>
            <pc:docMk/>
            <pc:sldMk cId="3700624817" sldId="272"/>
            <ac:cxnSpMk id="17" creationId="{E54BA630-5646-4F42-835A-82E2E016BFCF}"/>
          </ac:cxnSpMkLst>
        </pc:cxnChg>
        <pc:cxnChg chg="del mod">
          <ac:chgData name="Mara Lucca" userId="363d7eec4a61a34d" providerId="LiveId" clId="{2F295A09-8A35-413A-B160-CE2B9B87119F}" dt="2017-08-30T02:09:21.011" v="7603" actId="478"/>
          <ac:cxnSpMkLst>
            <pc:docMk/>
            <pc:sldMk cId="3700624817" sldId="272"/>
            <ac:cxnSpMk id="19" creationId="{5F1D9C5E-AB22-4094-9EA9-51C67343C720}"/>
          </ac:cxnSpMkLst>
        </pc:cxnChg>
        <pc:cxnChg chg="del mod">
          <ac:chgData name="Mara Lucca" userId="363d7eec4a61a34d" providerId="LiveId" clId="{2F295A09-8A35-413A-B160-CE2B9B87119F}" dt="2017-08-30T02:09:26.831" v="7605" actId="478"/>
          <ac:cxnSpMkLst>
            <pc:docMk/>
            <pc:sldMk cId="3700624817" sldId="272"/>
            <ac:cxnSpMk id="21" creationId="{14A0618D-6C17-4E80-B403-3254E916E920}"/>
          </ac:cxnSpMkLst>
        </pc:cxnChg>
        <pc:cxnChg chg="del">
          <ac:chgData name="Mara Lucca" userId="363d7eec4a61a34d" providerId="LiveId" clId="{2F295A09-8A35-413A-B160-CE2B9B87119F}" dt="2017-08-30T02:10:26.955" v="7649" actId="478"/>
          <ac:cxnSpMkLst>
            <pc:docMk/>
            <pc:sldMk cId="3700624817" sldId="272"/>
            <ac:cxnSpMk id="25" creationId="{4D8805C9-F0D3-4674-8370-F264D347C45F}"/>
          </ac:cxnSpMkLst>
        </pc:cxnChg>
        <pc:cxnChg chg="del">
          <ac:chgData name="Mara Lucca" userId="363d7eec4a61a34d" providerId="LiveId" clId="{2F295A09-8A35-413A-B160-CE2B9B87119F}" dt="2017-08-30T02:10:28.439" v="7650" actId="478"/>
          <ac:cxnSpMkLst>
            <pc:docMk/>
            <pc:sldMk cId="3700624817" sldId="272"/>
            <ac:cxnSpMk id="29" creationId="{069A9855-636A-4D27-A228-BE336F9B67BE}"/>
          </ac:cxnSpMkLst>
        </pc:cxnChg>
        <pc:cxnChg chg="add mod">
          <ac:chgData name="Mara Lucca" userId="363d7eec4a61a34d" providerId="LiveId" clId="{2F295A09-8A35-413A-B160-CE2B9B87119F}" dt="2017-08-30T02:16:55.933" v="7825" actId="1076"/>
          <ac:cxnSpMkLst>
            <pc:docMk/>
            <pc:sldMk cId="3700624817" sldId="272"/>
            <ac:cxnSpMk id="56" creationId="{85AB0D6F-8A44-4B2D-88FE-F8EED3F58682}"/>
          </ac:cxnSpMkLst>
        </pc:cxnChg>
        <pc:cxnChg chg="mod">
          <ac:chgData name="Mara Lucca" userId="363d7eec4a61a34d" providerId="LiveId" clId="{2F295A09-8A35-413A-B160-CE2B9B87119F}" dt="2017-08-30T02:17:31.633" v="7833" actId="1076"/>
          <ac:cxnSpMkLst>
            <pc:docMk/>
            <pc:sldMk cId="3700624817" sldId="272"/>
            <ac:cxnSpMk id="104" creationId="{EF8C755A-9590-4BCC-A27D-A96FACF39A98}"/>
          </ac:cxnSpMkLst>
        </pc:cxnChg>
        <pc:cxnChg chg="del">
          <ac:chgData name="Mara Lucca" userId="363d7eec4a61a34d" providerId="LiveId" clId="{2F295A09-8A35-413A-B160-CE2B9B87119F}" dt="2017-08-30T02:11:36.369" v="7715" actId="478"/>
          <ac:cxnSpMkLst>
            <pc:docMk/>
            <pc:sldMk cId="3700624817" sldId="272"/>
            <ac:cxnSpMk id="130" creationId="{95D4A4EC-66AD-46AE-A917-8128B3FE2F37}"/>
          </ac:cxnSpMkLst>
        </pc:cxnChg>
        <pc:cxnChg chg="del">
          <ac:chgData name="Mara Lucca" userId="363d7eec4a61a34d" providerId="LiveId" clId="{2F295A09-8A35-413A-B160-CE2B9B87119F}" dt="2017-08-30T02:11:37.487" v="7716" actId="478"/>
          <ac:cxnSpMkLst>
            <pc:docMk/>
            <pc:sldMk cId="3700624817" sldId="272"/>
            <ac:cxnSpMk id="131" creationId="{E5015006-8262-4734-9E3E-D040CF6F5B12}"/>
          </ac:cxnSpMkLst>
        </pc:cxnChg>
        <pc:cxnChg chg="del mod">
          <ac:chgData name="Mara Lucca" userId="363d7eec4a61a34d" providerId="LiveId" clId="{2F295A09-8A35-413A-B160-CE2B9B87119F}" dt="2017-08-30T02:11:38.258" v="7718" actId="478"/>
          <ac:cxnSpMkLst>
            <pc:docMk/>
            <pc:sldMk cId="3700624817" sldId="272"/>
            <ac:cxnSpMk id="132" creationId="{E075940E-C6DB-4BC2-BADD-EEA272B4023C}"/>
          </ac:cxnSpMkLst>
        </pc:cxnChg>
        <pc:cxnChg chg="del">
          <ac:chgData name="Mara Lucca" userId="363d7eec4a61a34d" providerId="LiveId" clId="{2F295A09-8A35-413A-B160-CE2B9B87119F}" dt="2017-08-30T02:11:39.060" v="7719" actId="478"/>
          <ac:cxnSpMkLst>
            <pc:docMk/>
            <pc:sldMk cId="3700624817" sldId="272"/>
            <ac:cxnSpMk id="171" creationId="{6613F492-43C9-47E2-9EEA-C60DC230406E}"/>
          </ac:cxnSpMkLst>
        </pc:cxnChg>
        <pc:cxnChg chg="del">
          <ac:chgData name="Mara Lucca" userId="363d7eec4a61a34d" providerId="LiveId" clId="{2F295A09-8A35-413A-B160-CE2B9B87119F}" dt="2017-08-30T02:11:40.731" v="7722" actId="478"/>
          <ac:cxnSpMkLst>
            <pc:docMk/>
            <pc:sldMk cId="3700624817" sldId="272"/>
            <ac:cxnSpMk id="172" creationId="{5833B987-4077-47D5-A083-84015D5B4F85}"/>
          </ac:cxnSpMkLst>
        </pc:cxnChg>
        <pc:cxnChg chg="del mod">
          <ac:chgData name="Mara Lucca" userId="363d7eec4a61a34d" providerId="LiveId" clId="{2F295A09-8A35-413A-B160-CE2B9B87119F}" dt="2017-08-30T02:11:39.877" v="7721" actId="478"/>
          <ac:cxnSpMkLst>
            <pc:docMk/>
            <pc:sldMk cId="3700624817" sldId="272"/>
            <ac:cxnSpMk id="173" creationId="{2EA61F7A-E5B1-4108-B52C-D46123FB0767}"/>
          </ac:cxnSpMkLst>
        </pc:cxnChg>
      </pc:sldChg>
      <pc:sldMasterChg chg="modSldLayout">
        <pc:chgData name="Mara Lucca" userId="363d7eec4a61a34d" providerId="LiveId" clId="{2F295A09-8A35-413A-B160-CE2B9B87119F}" dt="2017-08-20T17:19:27.623" v="2810" actId="1076"/>
        <pc:sldMasterMkLst>
          <pc:docMk/>
          <pc:sldMasterMk cId="3583131409" sldId="2147483708"/>
        </pc:sldMasterMkLst>
        <pc:sldLayoutChg chg="addSp delSp">
          <pc:chgData name="Mara Lucca" userId="363d7eec4a61a34d" providerId="LiveId" clId="{2F295A09-8A35-413A-B160-CE2B9B87119F}" dt="2017-08-20T17:19:27.623" v="2810" actId="1076"/>
          <pc:sldLayoutMkLst>
            <pc:docMk/>
            <pc:sldMasterMk cId="3583131409" sldId="2147483708"/>
            <pc:sldLayoutMk cId="1426064920" sldId="2147483714"/>
          </pc:sldLayoutMkLst>
          <pc:picChg chg="add del">
            <ac:chgData name="Mara Lucca" userId="363d7eec4a61a34d" providerId="LiveId" clId="{2F295A09-8A35-413A-B160-CE2B9B87119F}" dt="2017-08-20T17:19:27.623" v="2810" actId="1076"/>
            <ac:picMkLst>
              <pc:docMk/>
              <pc:sldMasterMk cId="3583131409" sldId="2147483708"/>
              <pc:sldLayoutMk cId="1426064920" sldId="2147483714"/>
              <ac:picMk id="6" creationId="{AE5B80D3-6D77-4EA7-94FF-66B9ED860D6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F486-A3F1-4816-91DB-84C5F37B4B58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DE30-E8DF-493E-B0AB-5569FCA96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DE30-E8DF-493E-B0AB-5569FCA9676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74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1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2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7C40AC-F71F-0B4B-8DCE-091343788687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3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F442-0C28-1843-A80F-7185B23B1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Priorização dos critérios  (AHP – </a:t>
            </a:r>
            <a:r>
              <a:rPr lang="pt-BR" sz="3200" b="1" dirty="0" err="1"/>
              <a:t>Analitycs</a:t>
            </a:r>
            <a:r>
              <a:rPr lang="pt-BR" sz="3200" b="1" dirty="0"/>
              <a:t> </a:t>
            </a:r>
            <a:r>
              <a:rPr lang="pt-BR" sz="3200" b="1" dirty="0" err="1"/>
              <a:t>Hierarchy</a:t>
            </a:r>
            <a:r>
              <a:rPr lang="pt-BR" sz="3200" b="1" dirty="0"/>
              <a:t> </a:t>
            </a:r>
            <a:r>
              <a:rPr lang="pt-BR" sz="3200" b="1" dirty="0" err="1"/>
              <a:t>Process</a:t>
            </a:r>
            <a:r>
              <a:rPr lang="pt-B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2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646" y="2325173"/>
            <a:ext cx="1183595" cy="1306566"/>
          </a:xfrm>
          <a:prstGeom prst="rect">
            <a:avLst/>
          </a:prstGeom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1F09767-9528-4AE6-B6F9-9D1EA5FCA41F}"/>
              </a:ext>
            </a:extLst>
          </p:cNvPr>
          <p:cNvGrpSpPr/>
          <p:nvPr/>
        </p:nvGrpSpPr>
        <p:grpSpPr>
          <a:xfrm>
            <a:off x="6367774" y="2508464"/>
            <a:ext cx="1533331" cy="1353999"/>
            <a:chOff x="4134228" y="1992163"/>
            <a:chExt cx="1350326" cy="1350326"/>
          </a:xfrm>
        </p:grpSpPr>
        <p:pic>
          <p:nvPicPr>
            <p:cNvPr id="50" name="Imagem 49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22284037-C387-49B1-BCD0-DA1A5A89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228" y="1992163"/>
              <a:ext cx="1350326" cy="1350326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7AF495A-4608-4D41-BE85-C926297DA2F2}"/>
                </a:ext>
              </a:extLst>
            </p:cNvPr>
            <p:cNvSpPr txBox="1"/>
            <p:nvPr/>
          </p:nvSpPr>
          <p:spPr>
            <a:xfrm>
              <a:off x="4233290" y="2384837"/>
              <a:ext cx="1152199" cy="58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Parâmetros dos Critérios</a:t>
              </a:r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625305E2-10EB-4389-8A10-20C056777C02}"/>
              </a:ext>
            </a:extLst>
          </p:cNvPr>
          <p:cNvGrpSpPr/>
          <p:nvPr/>
        </p:nvGrpSpPr>
        <p:grpSpPr>
          <a:xfrm>
            <a:off x="3652146" y="696965"/>
            <a:ext cx="1665454" cy="5869548"/>
            <a:chOff x="4049486" y="540582"/>
            <a:chExt cx="1665454" cy="5869548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081DBF00-F3B4-4F0C-9428-53468750A13E}"/>
                </a:ext>
              </a:extLst>
            </p:cNvPr>
            <p:cNvSpPr/>
            <p:nvPr/>
          </p:nvSpPr>
          <p:spPr>
            <a:xfrm>
              <a:off x="4049486" y="550506"/>
              <a:ext cx="1665454" cy="585962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3204DE48-9C18-43D8-93A1-C8B64332FD66}"/>
                </a:ext>
              </a:extLst>
            </p:cNvPr>
            <p:cNvGrpSpPr/>
            <p:nvPr/>
          </p:nvGrpSpPr>
          <p:grpSpPr>
            <a:xfrm>
              <a:off x="4259485" y="802222"/>
              <a:ext cx="1318510" cy="793882"/>
              <a:chOff x="5367684" y="799510"/>
              <a:chExt cx="1318510" cy="793882"/>
            </a:xfrm>
          </p:grpSpPr>
          <p:pic>
            <p:nvPicPr>
              <p:cNvPr id="12" name="Imagem 11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D718B5D5-5E4A-41BA-B612-2EEBC022C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87A3BFE-CE29-405D-81F8-1DB8E26E0B76}"/>
                  </a:ext>
                </a:extLst>
              </p:cNvPr>
              <p:cNvSpPr txBox="1"/>
              <p:nvPr/>
            </p:nvSpPr>
            <p:spPr>
              <a:xfrm>
                <a:off x="5569102" y="1055650"/>
                <a:ext cx="1117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/>
                  <a:t>Backlevel</a:t>
                </a:r>
                <a:endParaRPr lang="pt-BR" sz="1200" dirty="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E00B2C4-8551-4220-8C90-085FD7C00475}"/>
                </a:ext>
              </a:extLst>
            </p:cNvPr>
            <p:cNvGrpSpPr/>
            <p:nvPr/>
          </p:nvGrpSpPr>
          <p:grpSpPr>
            <a:xfrm>
              <a:off x="4259485" y="1727722"/>
              <a:ext cx="1196403" cy="793882"/>
              <a:chOff x="5367684" y="799510"/>
              <a:chExt cx="1196403" cy="793882"/>
            </a:xfrm>
          </p:grpSpPr>
          <p:pic>
            <p:nvPicPr>
              <p:cNvPr id="35" name="Imagem 34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60F1A307-0658-4E21-B6FB-8A430041D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E3BBF94-CA6F-457C-9AFD-76D276D5A6E1}"/>
                  </a:ext>
                </a:extLst>
              </p:cNvPr>
              <p:cNvSpPr txBox="1"/>
              <p:nvPr/>
            </p:nvSpPr>
            <p:spPr>
              <a:xfrm>
                <a:off x="5446995" y="1055650"/>
                <a:ext cx="1117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/>
                  <a:t>Contigência</a:t>
                </a:r>
                <a:endParaRPr lang="pt-BR" sz="1200" dirty="0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4970C2A9-F3D6-47AD-8E3C-032F04056F44}"/>
                </a:ext>
              </a:extLst>
            </p:cNvPr>
            <p:cNvGrpSpPr/>
            <p:nvPr/>
          </p:nvGrpSpPr>
          <p:grpSpPr>
            <a:xfrm>
              <a:off x="4276395" y="2653222"/>
              <a:ext cx="1228242" cy="793882"/>
              <a:chOff x="5367684" y="799510"/>
              <a:chExt cx="1228242" cy="793882"/>
            </a:xfrm>
          </p:grpSpPr>
          <p:pic>
            <p:nvPicPr>
              <p:cNvPr id="38" name="Imagem 37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F60CBF5A-8FF3-4444-ADE9-DC9ADB961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CDB544-2947-4527-9376-32FF4815CACA}"/>
                  </a:ext>
                </a:extLst>
              </p:cNvPr>
              <p:cNvSpPr txBox="1"/>
              <p:nvPr/>
            </p:nvSpPr>
            <p:spPr>
              <a:xfrm>
                <a:off x="5478834" y="1054753"/>
                <a:ext cx="1117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Reputação</a:t>
                </a: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5FDB124B-CA8C-4BAC-90E5-4E1BC67AE965}"/>
                </a:ext>
              </a:extLst>
            </p:cNvPr>
            <p:cNvGrpSpPr/>
            <p:nvPr/>
          </p:nvGrpSpPr>
          <p:grpSpPr>
            <a:xfrm>
              <a:off x="4275872" y="3578722"/>
              <a:ext cx="1226614" cy="793882"/>
              <a:chOff x="5367684" y="799510"/>
              <a:chExt cx="1226614" cy="793882"/>
            </a:xfrm>
          </p:grpSpPr>
          <p:pic>
            <p:nvPicPr>
              <p:cNvPr id="41" name="Imagem 40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84E767B1-C01C-4F27-8B8A-5F2267C42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73A911B-344C-4F0E-8BC5-F75BB3634C9D}"/>
                  </a:ext>
                </a:extLst>
              </p:cNvPr>
              <p:cNvSpPr txBox="1"/>
              <p:nvPr/>
            </p:nvSpPr>
            <p:spPr>
              <a:xfrm>
                <a:off x="5477206" y="1046407"/>
                <a:ext cx="1117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IC Critico</a:t>
                </a: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9DA0E79-C6C7-4C64-8389-39A03347EEEF}"/>
                </a:ext>
              </a:extLst>
            </p:cNvPr>
            <p:cNvGrpSpPr/>
            <p:nvPr/>
          </p:nvGrpSpPr>
          <p:grpSpPr>
            <a:xfrm>
              <a:off x="4259485" y="4504222"/>
              <a:ext cx="1321640" cy="793882"/>
              <a:chOff x="5367684" y="799510"/>
              <a:chExt cx="1321640" cy="793882"/>
            </a:xfrm>
          </p:grpSpPr>
          <p:pic>
            <p:nvPicPr>
              <p:cNvPr id="44" name="Imagem 43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DAA29CAC-47A6-4696-A3A2-015951974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336BED0D-0E28-4303-9471-6BEF28637935}"/>
                  </a:ext>
                </a:extLst>
              </p:cNvPr>
              <p:cNvSpPr txBox="1"/>
              <p:nvPr/>
            </p:nvSpPr>
            <p:spPr>
              <a:xfrm>
                <a:off x="5572232" y="1057951"/>
                <a:ext cx="111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Grandes Projetos</a:t>
                </a: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A206C00-EC5D-4195-981C-5158E4B6BE63}"/>
                </a:ext>
              </a:extLst>
            </p:cNvPr>
            <p:cNvGrpSpPr/>
            <p:nvPr/>
          </p:nvGrpSpPr>
          <p:grpSpPr>
            <a:xfrm>
              <a:off x="4275872" y="5429722"/>
              <a:ext cx="1321640" cy="793882"/>
              <a:chOff x="5367684" y="799510"/>
              <a:chExt cx="1321640" cy="793882"/>
            </a:xfrm>
          </p:grpSpPr>
          <p:pic>
            <p:nvPicPr>
              <p:cNvPr id="47" name="Imagem 46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C9271C1B-E5BE-4DA8-820C-6E8A2C420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7684" y="799510"/>
                <a:ext cx="1117092" cy="793882"/>
              </a:xfrm>
              <a:prstGeom prst="rect">
                <a:avLst/>
              </a:prstGeom>
            </p:spPr>
          </p:pic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3B215EF-8E55-4478-84A3-F3B0B245A63A}"/>
                  </a:ext>
                </a:extLst>
              </p:cNvPr>
              <p:cNvSpPr txBox="1"/>
              <p:nvPr/>
            </p:nvSpPr>
            <p:spPr>
              <a:xfrm>
                <a:off x="5572232" y="1057951"/>
                <a:ext cx="111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Serviço Negócio</a:t>
                </a: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4F280065-EBC2-428B-B5E9-81B16CB8C22D}"/>
                </a:ext>
              </a:extLst>
            </p:cNvPr>
            <p:cNvSpPr txBox="1"/>
            <p:nvPr/>
          </p:nvSpPr>
          <p:spPr>
            <a:xfrm>
              <a:off x="4049486" y="540582"/>
              <a:ext cx="166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Fontes externas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3F6F7A15-1561-46B3-A9FA-6DF97A9F77B0}"/>
              </a:ext>
            </a:extLst>
          </p:cNvPr>
          <p:cNvGrpSpPr/>
          <p:nvPr/>
        </p:nvGrpSpPr>
        <p:grpSpPr>
          <a:xfrm>
            <a:off x="76437" y="2526347"/>
            <a:ext cx="1533331" cy="1353999"/>
            <a:chOff x="4134228" y="1992163"/>
            <a:chExt cx="1350326" cy="1350326"/>
          </a:xfrm>
        </p:grpSpPr>
        <p:pic>
          <p:nvPicPr>
            <p:cNvPr id="146" name="Imagem 145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989D2D79-979C-4C1E-90CD-7F0372AD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228" y="1992163"/>
              <a:ext cx="1350326" cy="1350326"/>
            </a:xfrm>
            <a:prstGeom prst="rect">
              <a:avLst/>
            </a:prstGeom>
          </p:spPr>
        </p:pic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6EEB2CC-CB84-4CE1-9A86-E01F7531DB39}"/>
                </a:ext>
              </a:extLst>
            </p:cNvPr>
            <p:cNvSpPr txBox="1"/>
            <p:nvPr/>
          </p:nvSpPr>
          <p:spPr>
            <a:xfrm>
              <a:off x="4332355" y="2300295"/>
              <a:ext cx="1152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Base de Mudanças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3B0952A6-EDAF-43BF-98DE-28B4F291C1D4}"/>
              </a:ext>
            </a:extLst>
          </p:cNvPr>
          <p:cNvGrpSpPr/>
          <p:nvPr/>
        </p:nvGrpSpPr>
        <p:grpSpPr>
          <a:xfrm>
            <a:off x="8251175" y="802222"/>
            <a:ext cx="1533331" cy="1353999"/>
            <a:chOff x="4134228" y="1992163"/>
            <a:chExt cx="1350326" cy="1350326"/>
          </a:xfrm>
        </p:grpSpPr>
        <p:pic>
          <p:nvPicPr>
            <p:cNvPr id="149" name="Imagem 148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1DB62BE9-7003-4DC4-9A61-1B48050C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228" y="1992163"/>
              <a:ext cx="1350326" cy="1350326"/>
            </a:xfrm>
            <a:prstGeom prst="rect">
              <a:avLst/>
            </a:prstGeom>
          </p:spPr>
        </p:pic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1285D4F6-EB15-43CE-B08D-513F9067394C}"/>
                </a:ext>
              </a:extLst>
            </p:cNvPr>
            <p:cNvSpPr txBox="1"/>
            <p:nvPr/>
          </p:nvSpPr>
          <p:spPr>
            <a:xfrm>
              <a:off x="4233290" y="2384837"/>
              <a:ext cx="1152199" cy="58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Parâmetros dos Critérios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35E4AF52-3E69-4F16-9896-9B008A9E25BC}"/>
              </a:ext>
            </a:extLst>
          </p:cNvPr>
          <p:cNvGrpSpPr/>
          <p:nvPr/>
        </p:nvGrpSpPr>
        <p:grpSpPr>
          <a:xfrm>
            <a:off x="8251175" y="2446592"/>
            <a:ext cx="1533331" cy="1353999"/>
            <a:chOff x="4134228" y="1992163"/>
            <a:chExt cx="1350326" cy="1350326"/>
          </a:xfrm>
        </p:grpSpPr>
        <p:pic>
          <p:nvPicPr>
            <p:cNvPr id="152" name="Imagem 151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4E22959C-028D-45B9-8CE3-FCD80D684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228" y="1992163"/>
              <a:ext cx="1350326" cy="1350326"/>
            </a:xfrm>
            <a:prstGeom prst="rect">
              <a:avLst/>
            </a:prstGeom>
          </p:spPr>
        </p:pic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7C5DA74F-4332-4084-9A2F-815F79136262}"/>
                </a:ext>
              </a:extLst>
            </p:cNvPr>
            <p:cNvSpPr txBox="1"/>
            <p:nvPr/>
          </p:nvSpPr>
          <p:spPr>
            <a:xfrm>
              <a:off x="4233290" y="2384837"/>
              <a:ext cx="1152199" cy="58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Parâmetros dos Critérios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C34CA3A-191D-4109-BE5C-91B61D9BF4F0}"/>
              </a:ext>
            </a:extLst>
          </p:cNvPr>
          <p:cNvGrpSpPr/>
          <p:nvPr/>
        </p:nvGrpSpPr>
        <p:grpSpPr>
          <a:xfrm>
            <a:off x="8243155" y="3997462"/>
            <a:ext cx="1533331" cy="1353999"/>
            <a:chOff x="4134228" y="1992163"/>
            <a:chExt cx="1350326" cy="1350326"/>
          </a:xfrm>
        </p:grpSpPr>
        <p:pic>
          <p:nvPicPr>
            <p:cNvPr id="155" name="Imagem 154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1FF1CC25-053E-4AF7-9EE2-80ABCAC4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228" y="1992163"/>
              <a:ext cx="1350326" cy="1350326"/>
            </a:xfrm>
            <a:prstGeom prst="rect">
              <a:avLst/>
            </a:prstGeom>
          </p:spPr>
        </p:pic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05886FDE-17E5-4BF6-A001-4E1508619BF5}"/>
                </a:ext>
              </a:extLst>
            </p:cNvPr>
            <p:cNvSpPr txBox="1"/>
            <p:nvPr/>
          </p:nvSpPr>
          <p:spPr>
            <a:xfrm>
              <a:off x="4233290" y="2384837"/>
              <a:ext cx="1152199" cy="58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Parâmetros dos Critérios</a:t>
              </a:r>
            </a:p>
          </p:txBody>
        </p:sp>
      </p:grpSp>
      <p:sp>
        <p:nvSpPr>
          <p:cNvPr id="202" name="Retângulo: Cantos Arredondados 201">
            <a:extLst>
              <a:ext uri="{FF2B5EF4-FFF2-40B4-BE49-F238E27FC236}">
                <a16:creationId xmlns:a16="http://schemas.microsoft.com/office/drawing/2014/main" id="{E94A72C6-C48A-4A56-8171-49099F6452FA}"/>
              </a:ext>
            </a:extLst>
          </p:cNvPr>
          <p:cNvSpPr/>
          <p:nvPr/>
        </p:nvSpPr>
        <p:spPr>
          <a:xfrm>
            <a:off x="1827215" y="716813"/>
            <a:ext cx="1665454" cy="5859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6BCD4A90-5274-4DE2-8801-17DA5FB52D34}"/>
              </a:ext>
            </a:extLst>
          </p:cNvPr>
          <p:cNvSpPr txBox="1"/>
          <p:nvPr/>
        </p:nvSpPr>
        <p:spPr>
          <a:xfrm>
            <a:off x="1827215" y="706889"/>
            <a:ext cx="166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Fontes Máximo</a:t>
            </a:r>
          </a:p>
        </p:txBody>
      </p:sp>
      <p:pic>
        <p:nvPicPr>
          <p:cNvPr id="223" name="Imagem 222" descr="Uma imagem contendo LEGO, brinquedo&#10;&#10;Descrição gerada com muito alta confiança">
            <a:extLst>
              <a:ext uri="{FF2B5EF4-FFF2-40B4-BE49-F238E27FC236}">
                <a16:creationId xmlns:a16="http://schemas.microsoft.com/office/drawing/2014/main" id="{E2E881D8-0783-412F-A6B3-57AAF20DB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44" y="695297"/>
            <a:ext cx="863827" cy="9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06673932-975C-412C-A5A1-042A50D153FD}"/>
              </a:ext>
            </a:extLst>
          </p:cNvPr>
          <p:cNvSpPr/>
          <p:nvPr/>
        </p:nvSpPr>
        <p:spPr>
          <a:xfrm>
            <a:off x="2340781" y="1427532"/>
            <a:ext cx="1362582" cy="4856634"/>
          </a:xfrm>
          <a:prstGeom prst="roundRect">
            <a:avLst/>
          </a:prstGeom>
          <a:solidFill>
            <a:srgbClr val="EAEAE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DEEC6D48-AEB8-4FAA-BBA4-0ACF02D63596}"/>
              </a:ext>
            </a:extLst>
          </p:cNvPr>
          <p:cNvSpPr/>
          <p:nvPr/>
        </p:nvSpPr>
        <p:spPr>
          <a:xfrm>
            <a:off x="5566951" y="1427532"/>
            <a:ext cx="1362582" cy="4856634"/>
          </a:xfrm>
          <a:prstGeom prst="roundRect">
            <a:avLst/>
          </a:prstGeom>
          <a:solidFill>
            <a:srgbClr val="EAEAE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684" y="3061482"/>
            <a:ext cx="665857" cy="73503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1BC4779-F023-4AB3-AA5B-4FF3CC110315}"/>
              </a:ext>
            </a:extLst>
          </p:cNvPr>
          <p:cNvGrpSpPr/>
          <p:nvPr/>
        </p:nvGrpSpPr>
        <p:grpSpPr>
          <a:xfrm>
            <a:off x="521052" y="1427532"/>
            <a:ext cx="1569788" cy="4856634"/>
            <a:chOff x="2025122" y="408489"/>
            <a:chExt cx="1665454" cy="5748625"/>
          </a:xfrm>
          <a:solidFill>
            <a:srgbClr val="EAEAEA"/>
          </a:solidFill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9C85D425-8683-4A25-934B-548A33D0AE04}"/>
                </a:ext>
              </a:extLst>
            </p:cNvPr>
            <p:cNvSpPr/>
            <p:nvPr/>
          </p:nvSpPr>
          <p:spPr>
            <a:xfrm>
              <a:off x="2206953" y="408489"/>
              <a:ext cx="1445620" cy="5748625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5340BAA3-7524-48D2-93D6-9E03D38F35E2}"/>
                </a:ext>
              </a:extLst>
            </p:cNvPr>
            <p:cNvSpPr txBox="1"/>
            <p:nvPr/>
          </p:nvSpPr>
          <p:spPr>
            <a:xfrm>
              <a:off x="2025122" y="594480"/>
              <a:ext cx="166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Etapa 1</a:t>
              </a:r>
            </a:p>
          </p:txBody>
        </p:sp>
        <p:pic>
          <p:nvPicPr>
            <p:cNvPr id="50" name="Imagem 49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22284037-C387-49B1-BCD0-DA1A5A89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419" y="2687717"/>
              <a:ext cx="720000" cy="635792"/>
            </a:xfrm>
            <a:prstGeom prst="rect">
              <a:avLst/>
            </a:prstGeom>
            <a:grpFill/>
          </p:spPr>
        </p:pic>
        <p:pic>
          <p:nvPicPr>
            <p:cNvPr id="54" name="Imagem 53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7D833052-8FD6-4464-8CE2-AB97025A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419" y="1314065"/>
              <a:ext cx="720000" cy="666956"/>
            </a:xfrm>
            <a:prstGeom prst="rect">
              <a:avLst/>
            </a:prstGeom>
            <a:grpFill/>
          </p:spPr>
        </p:pic>
        <p:pic>
          <p:nvPicPr>
            <p:cNvPr id="57" name="Imagem 56" descr="Uma imagem contendo interior, xícara, sentado, mesa&#10;&#10;Descrição gerada com muito alta confiança">
              <a:extLst>
                <a:ext uri="{FF2B5EF4-FFF2-40B4-BE49-F238E27FC236}">
                  <a16:creationId xmlns:a16="http://schemas.microsoft.com/office/drawing/2014/main" id="{0EDFE238-1F31-4A65-A965-94C96D07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419" y="4030204"/>
              <a:ext cx="720000" cy="635791"/>
            </a:xfrm>
            <a:prstGeom prst="rect">
              <a:avLst/>
            </a:prstGeom>
            <a:grpFill/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838440-29EA-4C5F-887E-E3DF21DE8959}"/>
              </a:ext>
            </a:extLst>
          </p:cNvPr>
          <p:cNvSpPr txBox="1"/>
          <p:nvPr/>
        </p:nvSpPr>
        <p:spPr>
          <a:xfrm>
            <a:off x="685013" y="5258383"/>
            <a:ext cx="130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Criar as Bases de Qualidade, Risco e Impacto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5DFE1C8-0CEA-4858-9D6F-3A58714BEFE1}"/>
              </a:ext>
            </a:extLst>
          </p:cNvPr>
          <p:cNvSpPr txBox="1"/>
          <p:nvPr/>
        </p:nvSpPr>
        <p:spPr>
          <a:xfrm>
            <a:off x="2280426" y="1595973"/>
            <a:ext cx="156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Etapa 2</a:t>
            </a:r>
          </a:p>
        </p:txBody>
      </p:sp>
      <p:pic>
        <p:nvPicPr>
          <p:cNvPr id="100" name="Imagem 99" descr="Uma imagem contendo interior, xícara, sentado, mesa&#10;&#10;Descrição gerada com muito alta confiança">
            <a:extLst>
              <a:ext uri="{FF2B5EF4-FFF2-40B4-BE49-F238E27FC236}">
                <a16:creationId xmlns:a16="http://schemas.microsoft.com/office/drawing/2014/main" id="{2F1C6C19-D7D9-4650-9E73-95E9964D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4" y="3353101"/>
            <a:ext cx="678642" cy="537139"/>
          </a:xfrm>
          <a:prstGeom prst="rect">
            <a:avLst/>
          </a:prstGeom>
          <a:solidFill>
            <a:srgbClr val="EAEAEA"/>
          </a:solidFill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4684DA4-7228-4B04-AE6B-765172007BC8}"/>
              </a:ext>
            </a:extLst>
          </p:cNvPr>
          <p:cNvSpPr txBox="1"/>
          <p:nvPr/>
        </p:nvSpPr>
        <p:spPr>
          <a:xfrm>
            <a:off x="2396256" y="5200441"/>
            <a:ext cx="130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Aplicar os pesos de Cada Critério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54BA630-5646-4F42-835A-82E2E016BFCF}"/>
              </a:ext>
            </a:extLst>
          </p:cNvPr>
          <p:cNvCxnSpPr>
            <a:cxnSpLocks/>
          </p:cNvCxnSpPr>
          <p:nvPr/>
        </p:nvCxnSpPr>
        <p:spPr>
          <a:xfrm>
            <a:off x="1577657" y="2376374"/>
            <a:ext cx="1085322" cy="124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F1D9C5E-AB22-4094-9EA9-51C67343C720}"/>
              </a:ext>
            </a:extLst>
          </p:cNvPr>
          <p:cNvCxnSpPr>
            <a:cxnSpLocks/>
          </p:cNvCxnSpPr>
          <p:nvPr/>
        </p:nvCxnSpPr>
        <p:spPr>
          <a:xfrm flipV="1">
            <a:off x="1679736" y="3649663"/>
            <a:ext cx="983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4A0618D-6C17-4E80-B403-3254E916E920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679736" y="3692487"/>
            <a:ext cx="951847" cy="10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8B08F62A-42C4-48E5-896A-37F81142F695}"/>
              </a:ext>
            </a:extLst>
          </p:cNvPr>
          <p:cNvGrpSpPr/>
          <p:nvPr/>
        </p:nvGrpSpPr>
        <p:grpSpPr>
          <a:xfrm>
            <a:off x="3804393" y="1427532"/>
            <a:ext cx="1569788" cy="4856634"/>
            <a:chOff x="4625493" y="1393142"/>
            <a:chExt cx="1569788" cy="4856634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05F15556-8613-411F-AABB-AE8DC3E3BE62}"/>
                </a:ext>
              </a:extLst>
            </p:cNvPr>
            <p:cNvGrpSpPr/>
            <p:nvPr/>
          </p:nvGrpSpPr>
          <p:grpSpPr>
            <a:xfrm>
              <a:off x="4625493" y="1393142"/>
              <a:ext cx="1569788" cy="4856634"/>
              <a:chOff x="2025122" y="408489"/>
              <a:chExt cx="1665454" cy="5748625"/>
            </a:xfrm>
            <a:solidFill>
              <a:srgbClr val="EAEAEA"/>
            </a:solidFill>
          </p:grpSpPr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FD0252B7-543A-4007-9D20-212B8EDF70BE}"/>
                  </a:ext>
                </a:extLst>
              </p:cNvPr>
              <p:cNvSpPr/>
              <p:nvPr/>
            </p:nvSpPr>
            <p:spPr>
              <a:xfrm>
                <a:off x="2206953" y="408489"/>
                <a:ext cx="1445620" cy="5748625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ED44CE9F-FBF0-4F4A-A2ED-CB9BC7B7BE1C}"/>
                  </a:ext>
                </a:extLst>
              </p:cNvPr>
              <p:cNvSpPr txBox="1"/>
              <p:nvPr/>
            </p:nvSpPr>
            <p:spPr>
              <a:xfrm>
                <a:off x="2025122" y="594481"/>
                <a:ext cx="1665454" cy="40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Etapa 3</a:t>
                </a:r>
              </a:p>
            </p:txBody>
          </p:sp>
          <p:pic>
            <p:nvPicPr>
              <p:cNvPr id="136" name="Imagem 135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8F55406A-2FEA-4612-9429-C07EE0447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2687717"/>
                <a:ext cx="720000" cy="635792"/>
              </a:xfrm>
              <a:prstGeom prst="rect">
                <a:avLst/>
              </a:prstGeom>
              <a:grpFill/>
            </p:spPr>
          </p:pic>
          <p:pic>
            <p:nvPicPr>
              <p:cNvPr id="137" name="Imagem 136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B9D85A11-7F4E-4C18-87DC-E3C49670F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1314065"/>
                <a:ext cx="720000" cy="666956"/>
              </a:xfrm>
              <a:prstGeom prst="rect">
                <a:avLst/>
              </a:prstGeom>
              <a:grpFill/>
            </p:spPr>
          </p:pic>
          <p:pic>
            <p:nvPicPr>
              <p:cNvPr id="138" name="Imagem 137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7499A9CE-B79A-4706-BA6A-E14AD90BB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4030204"/>
                <a:ext cx="720000" cy="635791"/>
              </a:xfrm>
              <a:prstGeom prst="rect">
                <a:avLst/>
              </a:prstGeom>
              <a:grpFill/>
            </p:spPr>
          </p:pic>
        </p:grp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2B3CEB92-C201-4081-B2F3-82BB47A83226}"/>
                </a:ext>
              </a:extLst>
            </p:cNvPr>
            <p:cNvSpPr txBox="1"/>
            <p:nvPr/>
          </p:nvSpPr>
          <p:spPr>
            <a:xfrm>
              <a:off x="4789454" y="5260072"/>
              <a:ext cx="130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Faces Geradas</a:t>
              </a:r>
            </a:p>
          </p:txBody>
        </p: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8805C9-F0D3-4674-8370-F264D347C45F}"/>
              </a:ext>
            </a:extLst>
          </p:cNvPr>
          <p:cNvCxnSpPr>
            <a:cxnSpLocks/>
          </p:cNvCxnSpPr>
          <p:nvPr/>
        </p:nvCxnSpPr>
        <p:spPr>
          <a:xfrm flipV="1">
            <a:off x="3324024" y="2469406"/>
            <a:ext cx="922917" cy="114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69A9855-636A-4D27-A228-BE336F9B67BE}"/>
              </a:ext>
            </a:extLst>
          </p:cNvPr>
          <p:cNvCxnSpPr>
            <a:cxnSpLocks/>
          </p:cNvCxnSpPr>
          <p:nvPr/>
        </p:nvCxnSpPr>
        <p:spPr>
          <a:xfrm>
            <a:off x="3322723" y="3728222"/>
            <a:ext cx="950910" cy="108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Imagem 126" descr="Uma imagem contendo interior, xícara, sentado, mesa&#10;&#10;Descrição gerada com muito alta confiança">
            <a:extLst>
              <a:ext uri="{FF2B5EF4-FFF2-40B4-BE49-F238E27FC236}">
                <a16:creationId xmlns:a16="http://schemas.microsoft.com/office/drawing/2014/main" id="{51E37B6B-1C10-425B-88CF-2B16AC85A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13" y="3387060"/>
            <a:ext cx="678642" cy="537139"/>
          </a:xfrm>
          <a:prstGeom prst="rect">
            <a:avLst/>
          </a:prstGeom>
          <a:solidFill>
            <a:srgbClr val="EAEAEA"/>
          </a:solidFill>
        </p:spPr>
      </p:pic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044C3C7C-D25F-4A4E-89AF-7BA6D86F5261}"/>
              </a:ext>
            </a:extLst>
          </p:cNvPr>
          <p:cNvSpPr txBox="1"/>
          <p:nvPr/>
        </p:nvSpPr>
        <p:spPr>
          <a:xfrm>
            <a:off x="5585350" y="5200442"/>
            <a:ext cx="130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Aplicar os pesos de Cada Face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733A0318-0CB4-4590-B529-052BC6CE2320}"/>
              </a:ext>
            </a:extLst>
          </p:cNvPr>
          <p:cNvSpPr txBox="1"/>
          <p:nvPr/>
        </p:nvSpPr>
        <p:spPr>
          <a:xfrm>
            <a:off x="5490381" y="1585675"/>
            <a:ext cx="156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Etapa 4</a:t>
            </a:r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5D4A4EC-66AD-46AE-A917-8128B3FE2F37}"/>
              </a:ext>
            </a:extLst>
          </p:cNvPr>
          <p:cNvCxnSpPr/>
          <p:nvPr/>
        </p:nvCxnSpPr>
        <p:spPr>
          <a:xfrm>
            <a:off x="4871956" y="2387002"/>
            <a:ext cx="1085322" cy="124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E5015006-8262-4734-9E3E-D040CF6F5B12}"/>
              </a:ext>
            </a:extLst>
          </p:cNvPr>
          <p:cNvCxnSpPr>
            <a:cxnSpLocks/>
          </p:cNvCxnSpPr>
          <p:nvPr/>
        </p:nvCxnSpPr>
        <p:spPr>
          <a:xfrm flipV="1">
            <a:off x="4974035" y="3660291"/>
            <a:ext cx="983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E075940E-C6DB-4BC2-BADD-EEA272B4023C}"/>
              </a:ext>
            </a:extLst>
          </p:cNvPr>
          <p:cNvCxnSpPr>
            <a:cxnSpLocks/>
          </p:cNvCxnSpPr>
          <p:nvPr/>
        </p:nvCxnSpPr>
        <p:spPr>
          <a:xfrm flipV="1">
            <a:off x="4974035" y="3703115"/>
            <a:ext cx="951847" cy="10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800AD07B-8091-4594-99EE-55EF9954A76C}"/>
              </a:ext>
            </a:extLst>
          </p:cNvPr>
          <p:cNvGrpSpPr/>
          <p:nvPr/>
        </p:nvGrpSpPr>
        <p:grpSpPr>
          <a:xfrm>
            <a:off x="7043165" y="1427532"/>
            <a:ext cx="1569788" cy="4856634"/>
            <a:chOff x="7741605" y="1393142"/>
            <a:chExt cx="1569788" cy="4856634"/>
          </a:xfrm>
        </p:grpSpPr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8119CAC-960D-41A0-AECE-EDA1C60DD99C}"/>
                </a:ext>
              </a:extLst>
            </p:cNvPr>
            <p:cNvGrpSpPr/>
            <p:nvPr/>
          </p:nvGrpSpPr>
          <p:grpSpPr>
            <a:xfrm>
              <a:off x="7741605" y="1393142"/>
              <a:ext cx="1569788" cy="4856634"/>
              <a:chOff x="2025122" y="408489"/>
              <a:chExt cx="1665454" cy="5748625"/>
            </a:xfrm>
            <a:solidFill>
              <a:srgbClr val="EAEAEA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73B5A8C9-848D-47D6-8F92-ED62B925AA2C}"/>
                  </a:ext>
                </a:extLst>
              </p:cNvPr>
              <p:cNvSpPr/>
              <p:nvPr/>
            </p:nvSpPr>
            <p:spPr>
              <a:xfrm>
                <a:off x="2206953" y="408489"/>
                <a:ext cx="1445620" cy="5748625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12D68527-2E58-4305-A88C-52919E5128A0}"/>
                  </a:ext>
                </a:extLst>
              </p:cNvPr>
              <p:cNvSpPr txBox="1"/>
              <p:nvPr/>
            </p:nvSpPr>
            <p:spPr>
              <a:xfrm>
                <a:off x="2025122" y="594481"/>
                <a:ext cx="1665454" cy="40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Etapa 5</a:t>
                </a:r>
              </a:p>
            </p:txBody>
          </p:sp>
          <p:pic>
            <p:nvPicPr>
              <p:cNvPr id="113" name="Imagem 112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6CB57048-A07A-4984-B1E2-73648FFD9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2687717"/>
                <a:ext cx="720000" cy="635792"/>
              </a:xfrm>
              <a:prstGeom prst="rect">
                <a:avLst/>
              </a:prstGeom>
              <a:grpFill/>
            </p:spPr>
          </p:pic>
          <p:pic>
            <p:nvPicPr>
              <p:cNvPr id="114" name="Imagem 113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614D17E3-C786-469D-8BD1-65C3D8399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1314065"/>
                <a:ext cx="720000" cy="666956"/>
              </a:xfrm>
              <a:prstGeom prst="rect">
                <a:avLst/>
              </a:prstGeom>
              <a:grpFill/>
            </p:spPr>
          </p:pic>
          <p:pic>
            <p:nvPicPr>
              <p:cNvPr id="115" name="Imagem 114" descr="Uma imagem contendo interior, xícara, sentado, mesa&#10;&#10;Descrição gerada com muito alta confiança">
                <a:extLst>
                  <a:ext uri="{FF2B5EF4-FFF2-40B4-BE49-F238E27FC236}">
                    <a16:creationId xmlns:a16="http://schemas.microsoft.com/office/drawing/2014/main" id="{23FD6F8C-8CB7-4242-A7BE-EBD133AE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419" y="4030204"/>
                <a:ext cx="720000" cy="635791"/>
              </a:xfrm>
              <a:prstGeom prst="rect">
                <a:avLst/>
              </a:prstGeom>
              <a:grpFill/>
            </p:spPr>
          </p:pic>
        </p:grp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AAA4FFA1-9B07-46C2-9336-FA1368A77A4F}"/>
                </a:ext>
              </a:extLst>
            </p:cNvPr>
            <p:cNvSpPr txBox="1"/>
            <p:nvPr/>
          </p:nvSpPr>
          <p:spPr>
            <a:xfrm>
              <a:off x="7931842" y="5258383"/>
              <a:ext cx="130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Faces Calculadas</a:t>
              </a:r>
            </a:p>
          </p:txBody>
        </p:sp>
      </p:grp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EF8C755A-9590-4BCC-A27D-A96FACF39A98}"/>
              </a:ext>
            </a:extLst>
          </p:cNvPr>
          <p:cNvCxnSpPr>
            <a:cxnSpLocks/>
          </p:cNvCxnSpPr>
          <p:nvPr/>
        </p:nvCxnSpPr>
        <p:spPr>
          <a:xfrm>
            <a:off x="3377408" y="3621670"/>
            <a:ext cx="971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6613F492-43C9-47E2-9EEA-C60DC230406E}"/>
              </a:ext>
            </a:extLst>
          </p:cNvPr>
          <p:cNvCxnSpPr>
            <a:cxnSpLocks/>
          </p:cNvCxnSpPr>
          <p:nvPr/>
        </p:nvCxnSpPr>
        <p:spPr>
          <a:xfrm flipV="1">
            <a:off x="6494083" y="2503366"/>
            <a:ext cx="922917" cy="114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5833B987-4077-47D5-A083-84015D5B4F85}"/>
              </a:ext>
            </a:extLst>
          </p:cNvPr>
          <p:cNvCxnSpPr>
            <a:cxnSpLocks/>
          </p:cNvCxnSpPr>
          <p:nvPr/>
        </p:nvCxnSpPr>
        <p:spPr>
          <a:xfrm>
            <a:off x="6492782" y="3762182"/>
            <a:ext cx="950910" cy="108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2EA61F7A-E5B1-4108-B52C-D46123FB0767}"/>
              </a:ext>
            </a:extLst>
          </p:cNvPr>
          <p:cNvCxnSpPr/>
          <p:nvPr/>
        </p:nvCxnSpPr>
        <p:spPr>
          <a:xfrm>
            <a:off x="6547467" y="3655630"/>
            <a:ext cx="971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5A5A559F-5FFC-4313-B145-CFEDB175D2FE}"/>
              </a:ext>
            </a:extLst>
          </p:cNvPr>
          <p:cNvGrpSpPr/>
          <p:nvPr/>
        </p:nvGrpSpPr>
        <p:grpSpPr>
          <a:xfrm>
            <a:off x="8612953" y="1427532"/>
            <a:ext cx="1569788" cy="4856634"/>
            <a:chOff x="2025122" y="408489"/>
            <a:chExt cx="1665454" cy="5748625"/>
          </a:xfrm>
          <a:solidFill>
            <a:srgbClr val="EAEAEA"/>
          </a:solidFill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4BB99B6E-DCDB-45AE-BFA9-A2BD2B7B1FBB}"/>
                </a:ext>
              </a:extLst>
            </p:cNvPr>
            <p:cNvSpPr/>
            <p:nvPr/>
          </p:nvSpPr>
          <p:spPr>
            <a:xfrm>
              <a:off x="2206953" y="408489"/>
              <a:ext cx="1445620" cy="5748625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109942CF-2FD8-46AC-8343-36609B4484FD}"/>
                </a:ext>
              </a:extLst>
            </p:cNvPr>
            <p:cNvSpPr txBox="1"/>
            <p:nvPr/>
          </p:nvSpPr>
          <p:spPr>
            <a:xfrm>
              <a:off x="2025122" y="594481"/>
              <a:ext cx="1665454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Etapa 6</a:t>
              </a:r>
            </a:p>
          </p:txBody>
        </p:sp>
      </p:grpSp>
      <p:pic>
        <p:nvPicPr>
          <p:cNvPr id="13" name="Imagem 12" descr="Uma imagem contendo objeto&#10;&#10;Descrição gerada com alta confiança">
            <a:extLst>
              <a:ext uri="{FF2B5EF4-FFF2-40B4-BE49-F238E27FC236}">
                <a16:creationId xmlns:a16="http://schemas.microsoft.com/office/drawing/2014/main" id="{6E248335-2F40-4134-97FC-6399B82D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08" y="3299954"/>
            <a:ext cx="1146481" cy="1068696"/>
          </a:xfrm>
          <a:prstGeom prst="rect">
            <a:avLst/>
          </a:prstGeom>
        </p:spPr>
      </p:pic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B36017CD-71EB-4345-94BB-6C6C296B44C3}"/>
              </a:ext>
            </a:extLst>
          </p:cNvPr>
          <p:cNvSpPr txBox="1"/>
          <p:nvPr/>
        </p:nvSpPr>
        <p:spPr>
          <a:xfrm>
            <a:off x="8813244" y="5342308"/>
            <a:ext cx="130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Aplicar Regras de Negócio</a:t>
            </a:r>
          </a:p>
        </p:txBody>
      </p:sp>
      <p:sp>
        <p:nvSpPr>
          <p:cNvPr id="182" name="Título 12">
            <a:extLst>
              <a:ext uri="{FF2B5EF4-FFF2-40B4-BE49-F238E27FC236}">
                <a16:creationId xmlns:a16="http://schemas.microsoft.com/office/drawing/2014/main" id="{D3D15AA3-68CB-4CF5-95DF-E4391547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251" y="403175"/>
            <a:ext cx="7729728" cy="332263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C5397E69-FFE2-4971-BCEF-A02945CA68AE}"/>
              </a:ext>
            </a:extLst>
          </p:cNvPr>
          <p:cNvSpPr txBox="1"/>
          <p:nvPr/>
        </p:nvSpPr>
        <p:spPr>
          <a:xfrm>
            <a:off x="2340038" y="5987447"/>
            <a:ext cx="130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Parâmetros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4467369D-B7A9-494A-A9E4-F4A1C5439BC2}"/>
              </a:ext>
            </a:extLst>
          </p:cNvPr>
          <p:cNvSpPr txBox="1"/>
          <p:nvPr/>
        </p:nvSpPr>
        <p:spPr>
          <a:xfrm>
            <a:off x="5570654" y="6017907"/>
            <a:ext cx="130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Parâmetros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CA4C660-FAD9-4610-87CB-1B871305E39B}"/>
              </a:ext>
            </a:extLst>
          </p:cNvPr>
          <p:cNvSpPr txBox="1"/>
          <p:nvPr/>
        </p:nvSpPr>
        <p:spPr>
          <a:xfrm>
            <a:off x="8835308" y="5993972"/>
            <a:ext cx="130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Lógica esteiras</a:t>
            </a:r>
          </a:p>
        </p:txBody>
      </p:sp>
    </p:spTree>
    <p:extLst>
      <p:ext uri="{BB962C8B-B14F-4D97-AF65-F5344CB8AC3E}">
        <p14:creationId xmlns:p14="http://schemas.microsoft.com/office/powerpoint/2010/main" val="76870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C785BE2B-4528-495C-B15B-9C8DD7D3BB71}"/>
              </a:ext>
            </a:extLst>
          </p:cNvPr>
          <p:cNvGrpSpPr/>
          <p:nvPr/>
        </p:nvGrpSpPr>
        <p:grpSpPr>
          <a:xfrm>
            <a:off x="2856729" y="1283270"/>
            <a:ext cx="7553710" cy="4856634"/>
            <a:chOff x="1470758" y="1333865"/>
            <a:chExt cx="7553710" cy="4856634"/>
          </a:xfrm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06673932-975C-412C-A5A1-042A50D153FD}"/>
                </a:ext>
              </a:extLst>
            </p:cNvPr>
            <p:cNvSpPr/>
            <p:nvPr/>
          </p:nvSpPr>
          <p:spPr>
            <a:xfrm>
              <a:off x="1470758" y="1333865"/>
              <a:ext cx="1362582" cy="4856634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8B08F62A-42C4-48E5-896A-37F81142F695}"/>
                </a:ext>
              </a:extLst>
            </p:cNvPr>
            <p:cNvGrpSpPr/>
            <p:nvPr/>
          </p:nvGrpSpPr>
          <p:grpSpPr>
            <a:xfrm>
              <a:off x="3067928" y="1333865"/>
              <a:ext cx="1569788" cy="4856634"/>
              <a:chOff x="4625493" y="1393142"/>
              <a:chExt cx="1569788" cy="4856634"/>
            </a:xfrm>
          </p:grpSpPr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05F15556-8613-411F-AABB-AE8DC3E3BE62}"/>
                  </a:ext>
                </a:extLst>
              </p:cNvPr>
              <p:cNvGrpSpPr/>
              <p:nvPr/>
            </p:nvGrpSpPr>
            <p:grpSpPr>
              <a:xfrm>
                <a:off x="4625493" y="1393142"/>
                <a:ext cx="1569788" cy="4856634"/>
                <a:chOff x="2025122" y="408489"/>
                <a:chExt cx="1665454" cy="5748625"/>
              </a:xfrm>
              <a:solidFill>
                <a:srgbClr val="EAEAEA"/>
              </a:solidFill>
            </p:grpSpPr>
            <p:sp>
              <p:nvSpPr>
                <p:cNvPr id="134" name="Retângulo: Cantos Arredondados 133">
                  <a:extLst>
                    <a:ext uri="{FF2B5EF4-FFF2-40B4-BE49-F238E27FC236}">
                      <a16:creationId xmlns:a16="http://schemas.microsoft.com/office/drawing/2014/main" id="{FD0252B7-543A-4007-9D20-212B8EDF70BE}"/>
                    </a:ext>
                  </a:extLst>
                </p:cNvPr>
                <p:cNvSpPr/>
                <p:nvPr/>
              </p:nvSpPr>
              <p:spPr>
                <a:xfrm>
                  <a:off x="2206953" y="408489"/>
                  <a:ext cx="1445620" cy="574862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CaixaDeTexto 134">
                  <a:extLst>
                    <a:ext uri="{FF2B5EF4-FFF2-40B4-BE49-F238E27FC236}">
                      <a16:creationId xmlns:a16="http://schemas.microsoft.com/office/drawing/2014/main" id="{ED44CE9F-FBF0-4F4A-A2ED-CB9BC7B7BE1C}"/>
                    </a:ext>
                  </a:extLst>
                </p:cNvPr>
                <p:cNvSpPr txBox="1"/>
                <p:nvPr/>
              </p:nvSpPr>
              <p:spPr>
                <a:xfrm>
                  <a:off x="2025122" y="594481"/>
                  <a:ext cx="1665454" cy="400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Etapa 2</a:t>
                  </a:r>
                </a:p>
              </p:txBody>
            </p:sp>
            <p:pic>
              <p:nvPicPr>
                <p:cNvPr id="136" name="Imagem 135" descr="Uma imagem contendo interior, xícara, sentado, mesa&#10;&#10;Descrição gerada com muito alta confiança">
                  <a:extLst>
                    <a:ext uri="{FF2B5EF4-FFF2-40B4-BE49-F238E27FC236}">
                      <a16:creationId xmlns:a16="http://schemas.microsoft.com/office/drawing/2014/main" id="{8F55406A-2FEA-4612-9429-C07EE04477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6186" y="2883592"/>
                  <a:ext cx="720000" cy="635792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2B3CEB92-C201-4081-B2F3-82BB47A83226}"/>
                  </a:ext>
                </a:extLst>
              </p:cNvPr>
              <p:cNvSpPr txBox="1"/>
              <p:nvPr/>
            </p:nvSpPr>
            <p:spPr>
              <a:xfrm>
                <a:off x="4789454" y="5260072"/>
                <a:ext cx="13047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Consultar a base de ações cadastradas para cada resultado</a:t>
                </a:r>
              </a:p>
            </p:txBody>
          </p:sp>
        </p:grp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5A5A559F-5FFC-4313-B145-CFEDB175D2FE}"/>
                </a:ext>
              </a:extLst>
            </p:cNvPr>
            <p:cNvGrpSpPr/>
            <p:nvPr/>
          </p:nvGrpSpPr>
          <p:grpSpPr>
            <a:xfrm>
              <a:off x="5031792" y="1333865"/>
              <a:ext cx="1569788" cy="4856634"/>
              <a:chOff x="2025122" y="408489"/>
              <a:chExt cx="1665454" cy="5748625"/>
            </a:xfrm>
            <a:solidFill>
              <a:srgbClr val="EAEAEA"/>
            </a:solidFill>
          </p:grpSpPr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BB99B6E-DCDB-45AE-BFA9-A2BD2B7B1FBB}"/>
                  </a:ext>
                </a:extLst>
              </p:cNvPr>
              <p:cNvSpPr/>
              <p:nvPr/>
            </p:nvSpPr>
            <p:spPr>
              <a:xfrm>
                <a:off x="2206953" y="408489"/>
                <a:ext cx="1445620" cy="5748625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109942CF-2FD8-46AC-8343-36609B4484FD}"/>
                  </a:ext>
                </a:extLst>
              </p:cNvPr>
              <p:cNvSpPr txBox="1"/>
              <p:nvPr/>
            </p:nvSpPr>
            <p:spPr>
              <a:xfrm>
                <a:off x="2025122" y="594481"/>
                <a:ext cx="1665454" cy="40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Etapa 3</a:t>
                </a:r>
              </a:p>
            </p:txBody>
          </p:sp>
        </p:grpSp>
        <p:pic>
          <p:nvPicPr>
            <p:cNvPr id="4" name="Imagem 3" descr="Uma imagem contendo tênis, raquete, céu, pessoa&#10;&#10;Descrição gerada com muito alta confiança">
              <a:extLst>
                <a:ext uri="{FF2B5EF4-FFF2-40B4-BE49-F238E27FC236}">
                  <a16:creationId xmlns:a16="http://schemas.microsoft.com/office/drawing/2014/main" id="{5C8A22C4-5573-421F-9253-1EC103E92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995" y="3386529"/>
              <a:ext cx="646473" cy="751306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5DA828A-EC59-4CC8-8226-11548281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8253" y="3235141"/>
              <a:ext cx="1032431" cy="1032431"/>
            </a:xfrm>
            <a:prstGeom prst="rect">
              <a:avLst/>
            </a:prstGeom>
          </p:spPr>
        </p:pic>
      </p:grpSp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4" y="3352203"/>
            <a:ext cx="665857" cy="735037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35DFE1C8-0CEA-4858-9D6F-3A58714BEFE1}"/>
              </a:ext>
            </a:extLst>
          </p:cNvPr>
          <p:cNvSpPr txBox="1"/>
          <p:nvPr/>
        </p:nvSpPr>
        <p:spPr>
          <a:xfrm>
            <a:off x="2662172" y="1427969"/>
            <a:ext cx="156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Etapa 1</a:t>
            </a:r>
          </a:p>
        </p:txBody>
      </p:sp>
      <p:pic>
        <p:nvPicPr>
          <p:cNvPr id="100" name="Imagem 99" descr="Uma imagem contendo interior, xícara, sentado, mesa&#10;&#10;Descrição gerada com muito alta confiança">
            <a:extLst>
              <a:ext uri="{FF2B5EF4-FFF2-40B4-BE49-F238E27FC236}">
                <a16:creationId xmlns:a16="http://schemas.microsoft.com/office/drawing/2014/main" id="{2F1C6C19-D7D9-4650-9E73-95E9964D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95" y="3432191"/>
            <a:ext cx="678642" cy="537139"/>
          </a:xfrm>
          <a:prstGeom prst="rect">
            <a:avLst/>
          </a:prstGeom>
          <a:solidFill>
            <a:srgbClr val="EAEAEA"/>
          </a:solidFill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4684DA4-7228-4B04-AE6B-765172007BC8}"/>
              </a:ext>
            </a:extLst>
          </p:cNvPr>
          <p:cNvSpPr txBox="1"/>
          <p:nvPr/>
        </p:nvSpPr>
        <p:spPr>
          <a:xfrm>
            <a:off x="2879533" y="5254757"/>
            <a:ext cx="130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base de cálculo do Cubo</a:t>
            </a:r>
          </a:p>
        </p:txBody>
      </p: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EF8C755A-9590-4BCC-A27D-A96FACF39A98}"/>
              </a:ext>
            </a:extLst>
          </p:cNvPr>
          <p:cNvCxnSpPr>
            <a:cxnSpLocks/>
          </p:cNvCxnSpPr>
          <p:nvPr/>
        </p:nvCxnSpPr>
        <p:spPr>
          <a:xfrm>
            <a:off x="3751424" y="3660244"/>
            <a:ext cx="971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B36017CD-71EB-4345-94BB-6C6C296B44C3}"/>
              </a:ext>
            </a:extLst>
          </p:cNvPr>
          <p:cNvSpPr txBox="1"/>
          <p:nvPr/>
        </p:nvSpPr>
        <p:spPr>
          <a:xfrm>
            <a:off x="6582370" y="5254757"/>
            <a:ext cx="130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Gerar o checklist</a:t>
            </a:r>
          </a:p>
        </p:txBody>
      </p:sp>
      <p:sp>
        <p:nvSpPr>
          <p:cNvPr id="182" name="Título 12">
            <a:extLst>
              <a:ext uri="{FF2B5EF4-FFF2-40B4-BE49-F238E27FC236}">
                <a16:creationId xmlns:a16="http://schemas.microsoft.com/office/drawing/2014/main" id="{D3D15AA3-68CB-4CF5-95DF-E4391547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251" y="403175"/>
            <a:ext cx="7729728" cy="332263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checklist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85AB0D6F-8A44-4B2D-88FE-F8EED3F58682}"/>
              </a:ext>
            </a:extLst>
          </p:cNvPr>
          <p:cNvCxnSpPr>
            <a:cxnSpLocks/>
          </p:cNvCxnSpPr>
          <p:nvPr/>
        </p:nvCxnSpPr>
        <p:spPr>
          <a:xfrm>
            <a:off x="5756481" y="3642889"/>
            <a:ext cx="971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2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FBE7A55-14F2-4C58-A8A3-E8551E28F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79704"/>
              </p:ext>
            </p:extLst>
          </p:nvPr>
        </p:nvGraphicFramePr>
        <p:xfrm>
          <a:off x="2791294" y="2247418"/>
          <a:ext cx="6609413" cy="2910840"/>
        </p:xfrm>
        <a:graphic>
          <a:graphicData uri="http://schemas.openxmlformats.org/drawingml/2006/table">
            <a:tbl>
              <a:tblPr/>
              <a:tblGrid>
                <a:gridCol w="1206988">
                  <a:extLst>
                    <a:ext uri="{9D8B030D-6E8A-4147-A177-3AD203B41FA5}">
                      <a16:colId xmlns:a16="http://schemas.microsoft.com/office/drawing/2014/main" val="3187927001"/>
                    </a:ext>
                  </a:extLst>
                </a:gridCol>
                <a:gridCol w="1791478">
                  <a:extLst>
                    <a:ext uri="{9D8B030D-6E8A-4147-A177-3AD203B41FA5}">
                      <a16:colId xmlns:a16="http://schemas.microsoft.com/office/drawing/2014/main" val="680757769"/>
                    </a:ext>
                  </a:extLst>
                </a:gridCol>
                <a:gridCol w="2733869">
                  <a:extLst>
                    <a:ext uri="{9D8B030D-6E8A-4147-A177-3AD203B41FA5}">
                      <a16:colId xmlns:a16="http://schemas.microsoft.com/office/drawing/2014/main" val="1496872536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22464955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Reputação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que vai de 0 a 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Quanto maior a reputação melhor é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positivo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76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que vai de 0 a 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Quanto menor o índice melhor é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52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BackLevel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 é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backlevel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65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 Projeto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 é grande Projeto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5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Urgencia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 é urgente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3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Duração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a duração maior que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Envolvimento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não há envolvimento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64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Atuação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Fisica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há atuação física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01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há um alto índice de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09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SN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há um alto índice de Serviços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 Critico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é um IC critico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76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Sazonalidade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é um dia ou horário critico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9283"/>
                  </a:ext>
                </a:extLst>
              </a:tr>
              <a:tr h="3671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Horario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Execução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está fora da janela de execução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98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Contigencia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não há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contigência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Grande Evento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há um grande evento ou é 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37479"/>
                  </a:ext>
                </a:extLst>
              </a:tr>
              <a:tr h="10218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Freezing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binário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significa que  é uma data de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freezing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Fator negativo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61322"/>
                  </a:ext>
                </a:extLst>
              </a:tr>
            </a:tbl>
          </a:graphicData>
        </a:graphic>
      </p:graphicFrame>
      <p:pic>
        <p:nvPicPr>
          <p:cNvPr id="6" name="Imagem 5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6E339B7E-2D3D-4C90-B697-6B05D50C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9" y="1739817"/>
            <a:ext cx="1399187" cy="1544557"/>
          </a:xfrm>
          <a:prstGeom prst="rect">
            <a:avLst/>
          </a:prstGeom>
        </p:spPr>
      </p:pic>
      <p:sp>
        <p:nvSpPr>
          <p:cNvPr id="7" name="Título 12">
            <a:extLst>
              <a:ext uri="{FF2B5EF4-FFF2-40B4-BE49-F238E27FC236}">
                <a16:creationId xmlns:a16="http://schemas.microsoft.com/office/drawing/2014/main" id="{51E7D088-9EFC-4203-8305-257E735CFE0F}"/>
              </a:ext>
            </a:extLst>
          </p:cNvPr>
          <p:cNvSpPr txBox="1">
            <a:spLocks/>
          </p:cNvSpPr>
          <p:nvPr/>
        </p:nvSpPr>
        <p:spPr>
          <a:xfrm>
            <a:off x="1839251" y="403175"/>
            <a:ext cx="7729728" cy="33226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dicionário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61498B-6170-4CFA-9D32-258870E7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87" y="3797558"/>
            <a:ext cx="1577340" cy="20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647FE-9123-4D40-9D54-95C29525515A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</a:p>
        </p:txBody>
      </p:sp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B8E00C00-E083-4C62-807A-2DE75BBE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781">
            <a:off x="832041" y="1850557"/>
            <a:ext cx="2126336" cy="2335606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22129C-4DD9-4738-8249-3925A31CE37D}"/>
              </a:ext>
            </a:extLst>
          </p:cNvPr>
          <p:cNvSpPr txBox="1"/>
          <p:nvPr/>
        </p:nvSpPr>
        <p:spPr>
          <a:xfrm>
            <a:off x="2659358" y="1422154"/>
            <a:ext cx="8180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Composta pela variáveis :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Reputação de Siglas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Reputação de Infra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Estudo de Incidentes: subdivido em Sistemas e Infra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Sistemas :   calculado a partir da quantidade de mudanças ofensoras por célula de governança X  quantidade de mudanças executadas de cada célula.  Fonte  das variáveis que compõe o indicador : Máximo.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Infra : calculado  a partir da quantidade de mudanças ofensoras por ambiente em que a mudança foi executada X a quantidade de mudanças ofensoras. Fonte das variáveis que compõe o indicador : Máximo.</a:t>
            </a:r>
          </a:p>
        </p:txBody>
      </p:sp>
    </p:spTree>
    <p:extLst>
      <p:ext uri="{BB962C8B-B14F-4D97-AF65-F5344CB8AC3E}">
        <p14:creationId xmlns:p14="http://schemas.microsoft.com/office/powerpoint/2010/main" val="257354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8228FB-D4B9-461A-814F-EBCC6BABD9CD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Risco</a:t>
            </a:r>
          </a:p>
        </p:txBody>
      </p:sp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D757BA4F-9CAD-4045-8A48-D628CF7E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3239">
            <a:off x="940898" y="1782628"/>
            <a:ext cx="2126336" cy="2335606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BEFCA3-5259-4346-8DD8-601E0C541D8F}"/>
              </a:ext>
            </a:extLst>
          </p:cNvPr>
          <p:cNvSpPr txBox="1"/>
          <p:nvPr/>
        </p:nvSpPr>
        <p:spPr>
          <a:xfrm>
            <a:off x="2267472" y="1389497"/>
            <a:ext cx="8781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Composta pela variáveis :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Backlevel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: critério sim ou não que indica se o servidor ou sistema  utiliza uma  tecnologia restritiva para a qual não há o suporte do fornecedor. Exemplos : Servidor com sistema operacional Windows XP ou sistema desenvolvido na linguagem Fortran ou Visual Basic 6. Fontes externas :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( Servidores) e Arquitetura ( Sistemas).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Contingência : alternativa em caso de falha no serviço de negócio ou servidor. Fontes externas : Serviço de Negócio ( GNS)  e Servidores ( CMDB)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Urgência : Natureza da implantação, se é emergencial ou para atender uma ocorrência. Fonte Máximo.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Motivo :  se é uma correção ou projeto. Fonte Máximo.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5F67D8-B7B8-46ED-8627-9BDF05A4D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2126898"/>
            <a:ext cx="3076575" cy="2905125"/>
          </a:xfrm>
          <a:prstGeom prst="rect">
            <a:avLst/>
          </a:prstGeom>
        </p:spPr>
      </p:pic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6BEE2968-5532-43ED-B689-3291E90C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1363924"/>
            <a:ext cx="1779702" cy="18255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963D44-B390-4EF4-9773-C8F8949DEC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202" y="4055133"/>
            <a:ext cx="2731500" cy="195378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31A811-51AE-4F87-A6B0-5B1A20037522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Cubo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63AA11-6426-400C-8152-098619638AD5}"/>
              </a:ext>
            </a:extLst>
          </p:cNvPr>
          <p:cNvSpPr txBox="1"/>
          <p:nvPr/>
        </p:nvSpPr>
        <p:spPr>
          <a:xfrm>
            <a:off x="4150498" y="850049"/>
            <a:ext cx="325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Integra-se ao </a:t>
            </a:r>
            <a:r>
              <a:rPr lang="pt-BR" dirty="0" err="1"/>
              <a:t>Cobit</a:t>
            </a:r>
            <a:r>
              <a:rPr lang="pt-BR" dirty="0"/>
              <a:t> e ao COSO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0064C7-5C55-4984-B81D-B5AED780E8FA}"/>
              </a:ext>
            </a:extLst>
          </p:cNvPr>
          <p:cNvSpPr txBox="1"/>
          <p:nvPr/>
        </p:nvSpPr>
        <p:spPr>
          <a:xfrm>
            <a:off x="3921899" y="1800541"/>
            <a:ext cx="3484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Qualidade – Recursos de TI ?</a:t>
            </a:r>
          </a:p>
          <a:p>
            <a:r>
              <a:rPr lang="pt-BR" dirty="0"/>
              <a:t>Risco  atende aos   Requisitos de Negócios  (efetividade, eficiência, confidencialidade, integridade, disponibilidade, conformidade e confiabilidade).</a:t>
            </a:r>
          </a:p>
          <a:p>
            <a:r>
              <a:rPr lang="pt-BR" dirty="0"/>
              <a:t>Impacto – Processos de TI ? (planejar e organizar, adquirir e implementar, entregar e apoiar, monitorar e avaliar)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38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0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80053-DE2A-9E44-96F9-70561CF0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5" y="1087830"/>
            <a:ext cx="10691480" cy="5439329"/>
          </a:xfrm>
        </p:spPr>
        <p:txBody>
          <a:bodyPr/>
          <a:lstStyle/>
          <a:p>
            <a:r>
              <a:rPr lang="pt-BR" sz="1600" dirty="0"/>
              <a:t>Método de que considera multicritérios por meio de valores qualitativos e quantitativos</a:t>
            </a:r>
          </a:p>
          <a:p>
            <a:r>
              <a:rPr lang="pt-BR" sz="1600" dirty="0"/>
              <a:t>Desenvolvido por Thomas </a:t>
            </a:r>
            <a:r>
              <a:rPr lang="pt-BR" sz="1600" dirty="0" err="1"/>
              <a:t>Saaty</a:t>
            </a:r>
            <a:r>
              <a:rPr lang="pt-BR" sz="1600" dirty="0"/>
              <a:t> in 1980 e adaptado para utilização  em programas em 1990 por Joaquim </a:t>
            </a:r>
            <a:r>
              <a:rPr lang="pt-BR" sz="1600" dirty="0" err="1"/>
              <a:t>Karlsson</a:t>
            </a:r>
            <a:r>
              <a:rPr lang="pt-BR" sz="1600" dirty="0"/>
              <a:t>.</a:t>
            </a:r>
          </a:p>
          <a:p>
            <a:r>
              <a:rPr lang="pt-BR" sz="1600" dirty="0"/>
              <a:t>Utiliza um método de comparação par a par.</a:t>
            </a:r>
          </a:p>
          <a:p>
            <a:r>
              <a:rPr lang="pt-BR" sz="1600" dirty="0"/>
              <a:t>Utilizado com maior frequência, tendo uma vasta aplicação em diversas áreas</a:t>
            </a:r>
          </a:p>
          <a:p>
            <a:r>
              <a:rPr lang="pt-BR" sz="1600" dirty="0"/>
              <a:t>Vantagens :</a:t>
            </a:r>
          </a:p>
          <a:p>
            <a:pPr marL="0" indent="0">
              <a:buNone/>
            </a:pPr>
            <a:r>
              <a:rPr lang="pt-BR" sz="1600" dirty="0"/>
              <a:t>    -  processo de priorização  maduro e bem aceito,</a:t>
            </a:r>
          </a:p>
          <a:p>
            <a:pPr marL="0" indent="0">
              <a:buNone/>
            </a:pPr>
            <a:r>
              <a:rPr lang="pt-BR" sz="1600" dirty="0"/>
              <a:t>    -  cria variáveis proporcionais , o que torna a informação  mais relevante </a:t>
            </a:r>
          </a:p>
          <a:p>
            <a:r>
              <a:rPr lang="pt-BR" sz="1600" dirty="0"/>
              <a:t>Desvantagens :</a:t>
            </a:r>
          </a:p>
          <a:p>
            <a:pPr marL="0" indent="0">
              <a:buNone/>
            </a:pPr>
            <a:r>
              <a:rPr lang="pt-BR" sz="1600" dirty="0"/>
              <a:t>        - Trabalhoso</a:t>
            </a:r>
          </a:p>
          <a:p>
            <a:pPr marL="0" indent="0">
              <a:buNone/>
            </a:pPr>
            <a:r>
              <a:rPr lang="pt-BR" sz="1600" dirty="0"/>
              <a:t>       -  Perda de controle dado a característica “obscura” dos cálculos envolvidos </a:t>
            </a:r>
          </a:p>
          <a:p>
            <a:pPr marL="0" indent="0">
              <a:buNone/>
            </a:pPr>
            <a:r>
              <a:rPr lang="pt-BR" sz="1600" dirty="0"/>
              <a:t>       - Pode se tornar complicado se o número de critérios for grande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C0BA13-983B-8047-84E0-3750D92D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74" y="2674114"/>
            <a:ext cx="2606925" cy="1642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BBDF83-298A-40FA-BF9A-991A78F929BB}"/>
              </a:ext>
            </a:extLst>
          </p:cNvPr>
          <p:cNvSpPr txBox="1"/>
          <p:nvPr/>
        </p:nvSpPr>
        <p:spPr>
          <a:xfrm>
            <a:off x="1050587" y="278689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Conceitos </a:t>
            </a:r>
          </a:p>
        </p:txBody>
      </p:sp>
    </p:spTree>
    <p:extLst>
      <p:ext uri="{BB962C8B-B14F-4D97-AF65-F5344CB8AC3E}">
        <p14:creationId xmlns:p14="http://schemas.microsoft.com/office/powerpoint/2010/main" val="144568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4CAEB-AA72-8740-B60B-910C1B0F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9"/>
            <a:ext cx="10515600" cy="5894424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30762C-AB7C-4ADB-8F5C-EBE804F8CC2B}"/>
              </a:ext>
            </a:extLst>
          </p:cNvPr>
          <p:cNvSpPr txBox="1"/>
          <p:nvPr/>
        </p:nvSpPr>
        <p:spPr>
          <a:xfrm>
            <a:off x="1050587" y="353475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Modelagem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	     </a:t>
            </a:r>
          </a:p>
          <a:p>
            <a:endParaRPr lang="pt-BR" b="1" dirty="0"/>
          </a:p>
          <a:p>
            <a:r>
              <a:rPr lang="pt-BR" b="1" dirty="0"/>
              <a:t>             </a:t>
            </a:r>
            <a:r>
              <a:rPr lang="pt-BR" dirty="0"/>
              <a:t>escala fundamental – Fonte </a:t>
            </a:r>
            <a:r>
              <a:rPr lang="pt-BR" dirty="0" err="1"/>
              <a:t>Saaty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B4AF241-D812-4494-8EBD-3229B93D8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39722"/>
              </p:ext>
            </p:extLst>
          </p:nvPr>
        </p:nvGraphicFramePr>
        <p:xfrm>
          <a:off x="1991468" y="2107801"/>
          <a:ext cx="791972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2065563"/>
                    </a:ext>
                  </a:extLst>
                </a:gridCol>
                <a:gridCol w="2686996">
                  <a:extLst>
                    <a:ext uri="{9D8B030D-6E8A-4147-A177-3AD203B41FA5}">
                      <a16:colId xmlns:a16="http://schemas.microsoft.com/office/drawing/2014/main" val="3357118757"/>
                    </a:ext>
                  </a:extLst>
                </a:gridCol>
                <a:gridCol w="3200724">
                  <a:extLst>
                    <a:ext uri="{9D8B030D-6E8A-4147-A177-3AD203B41FA5}">
                      <a16:colId xmlns:a16="http://schemas.microsoft.com/office/drawing/2014/main" val="376287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Valor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Definição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Explicação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2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Contribuição  idêntica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8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Fraca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Julgamento levemente superior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Forte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Julgamento fortemente a favor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Muito forte importância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Dominância reconhecida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7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Importância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Dominância comprovada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9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2,4,6,8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intermediários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Dúvida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320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07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B997376-FA2B-8542-A8C2-CBB82942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7804"/>
              </p:ext>
            </p:extLst>
          </p:nvPr>
        </p:nvGraphicFramePr>
        <p:xfrm>
          <a:off x="1110660" y="1701344"/>
          <a:ext cx="958918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885">
                  <a:extLst>
                    <a:ext uri="{9D8B030D-6E8A-4147-A177-3AD203B41FA5}">
                      <a16:colId xmlns:a16="http://schemas.microsoft.com/office/drawing/2014/main" val="2072404793"/>
                    </a:ext>
                  </a:extLst>
                </a:gridCol>
                <a:gridCol w="1948441">
                  <a:extLst>
                    <a:ext uri="{9D8B030D-6E8A-4147-A177-3AD203B41FA5}">
                      <a16:colId xmlns:a16="http://schemas.microsoft.com/office/drawing/2014/main" val="1283963339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3820264595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2096917237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227646476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313442262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984915978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570948666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3949793975"/>
                    </a:ext>
                  </a:extLst>
                </a:gridCol>
              </a:tblGrid>
              <a:tr h="36280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Critérios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18787"/>
                  </a:ext>
                </a:extLst>
              </a:tr>
              <a:tr h="362806">
                <a:tc row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Critérios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Backlevel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4466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Contingência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54425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Urgência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64863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Motivo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8019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Interdependência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89694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Relacionamento 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50333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Duração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013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E9CFEC0-E257-C541-8DE9-7953BE9DC569}"/>
              </a:ext>
            </a:extLst>
          </p:cNvPr>
          <p:cNvSpPr txBox="1"/>
          <p:nvPr/>
        </p:nvSpPr>
        <p:spPr>
          <a:xfrm>
            <a:off x="1004467" y="5629034"/>
            <a:ext cx="1051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Número de Combinações :    n (n-1)/2 = 7 (7-1)/2 = 21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24F35-7660-4272-89BE-8CCBADDA5B4A}"/>
              </a:ext>
            </a:extLst>
          </p:cNvPr>
          <p:cNvSpPr txBox="1"/>
          <p:nvPr/>
        </p:nvSpPr>
        <p:spPr>
          <a:xfrm>
            <a:off x="1004467" y="5126443"/>
            <a:ext cx="1030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julgamentos obedecem a teoria da matriz Reciproca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A3C3B-CA52-4BC8-B724-73F348FDEB50}"/>
              </a:ext>
            </a:extLst>
          </p:cNvPr>
          <p:cNvSpPr txBox="1"/>
          <p:nvPr/>
        </p:nvSpPr>
        <p:spPr>
          <a:xfrm>
            <a:off x="1110660" y="696161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1:  realizar os julgamentos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CF4C96-3E52-4225-AD75-762AC9636E03}"/>
              </a:ext>
            </a:extLst>
          </p:cNvPr>
          <p:cNvSpPr txBox="1"/>
          <p:nvPr/>
        </p:nvSpPr>
        <p:spPr>
          <a:xfrm rot="19283187">
            <a:off x="935605" y="3472774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004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B6173-B971-0440-AB0F-7A825F2B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199" y="1065493"/>
            <a:ext cx="7729728" cy="1385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F83017-7653-424B-B442-3F1CC7D6D0A6}"/>
              </a:ext>
            </a:extLst>
          </p:cNvPr>
          <p:cNvSpPr txBox="1"/>
          <p:nvPr/>
        </p:nvSpPr>
        <p:spPr>
          <a:xfrm>
            <a:off x="1110660" y="696161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2:  Calcular o auto vetor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638E7E0-8453-4B62-B7CC-EB184113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332" y="1541934"/>
            <a:ext cx="2390456" cy="792704"/>
          </a:xfrm>
          <a:prstGeom prst="rect">
            <a:avLst/>
          </a:prstGeom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FAD4BDC-FE5C-480E-B8AA-AF39D513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12480"/>
              </p:ext>
            </p:extLst>
          </p:nvPr>
        </p:nvGraphicFramePr>
        <p:xfrm>
          <a:off x="473413" y="2757301"/>
          <a:ext cx="11450995" cy="1498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9601">
                  <a:extLst>
                    <a:ext uri="{9D8B030D-6E8A-4147-A177-3AD203B41FA5}">
                      <a16:colId xmlns:a16="http://schemas.microsoft.com/office/drawing/2014/main" val="3303141470"/>
                    </a:ext>
                  </a:extLst>
                </a:gridCol>
                <a:gridCol w="1189408">
                  <a:extLst>
                    <a:ext uri="{9D8B030D-6E8A-4147-A177-3AD203B41FA5}">
                      <a16:colId xmlns:a16="http://schemas.microsoft.com/office/drawing/2014/main" val="1771481076"/>
                    </a:ext>
                  </a:extLst>
                </a:gridCol>
                <a:gridCol w="1030334">
                  <a:extLst>
                    <a:ext uri="{9D8B030D-6E8A-4147-A177-3AD203B41FA5}">
                      <a16:colId xmlns:a16="http://schemas.microsoft.com/office/drawing/2014/main" val="3405347040"/>
                    </a:ext>
                  </a:extLst>
                </a:gridCol>
                <a:gridCol w="1124958">
                  <a:extLst>
                    <a:ext uri="{9D8B030D-6E8A-4147-A177-3AD203B41FA5}">
                      <a16:colId xmlns:a16="http://schemas.microsoft.com/office/drawing/2014/main" val="2406055023"/>
                    </a:ext>
                  </a:extLst>
                </a:gridCol>
                <a:gridCol w="977767">
                  <a:extLst>
                    <a:ext uri="{9D8B030D-6E8A-4147-A177-3AD203B41FA5}">
                      <a16:colId xmlns:a16="http://schemas.microsoft.com/office/drawing/2014/main" val="1249030506"/>
                    </a:ext>
                  </a:extLst>
                </a:gridCol>
                <a:gridCol w="967254">
                  <a:extLst>
                    <a:ext uri="{9D8B030D-6E8A-4147-A177-3AD203B41FA5}">
                      <a16:colId xmlns:a16="http://schemas.microsoft.com/office/drawing/2014/main" val="2284809076"/>
                    </a:ext>
                  </a:extLst>
                </a:gridCol>
                <a:gridCol w="1082903">
                  <a:extLst>
                    <a:ext uri="{9D8B030D-6E8A-4147-A177-3AD203B41FA5}">
                      <a16:colId xmlns:a16="http://schemas.microsoft.com/office/drawing/2014/main" val="710886053"/>
                    </a:ext>
                  </a:extLst>
                </a:gridCol>
                <a:gridCol w="872631">
                  <a:extLst>
                    <a:ext uri="{9D8B030D-6E8A-4147-A177-3AD203B41FA5}">
                      <a16:colId xmlns:a16="http://schemas.microsoft.com/office/drawing/2014/main" val="3503565436"/>
                    </a:ext>
                  </a:extLst>
                </a:gridCol>
                <a:gridCol w="956739">
                  <a:extLst>
                    <a:ext uri="{9D8B030D-6E8A-4147-A177-3AD203B41FA5}">
                      <a16:colId xmlns:a16="http://schemas.microsoft.com/office/drawing/2014/main" val="1856390189"/>
                    </a:ext>
                  </a:extLst>
                </a:gridCol>
                <a:gridCol w="1275019">
                  <a:extLst>
                    <a:ext uri="{9D8B030D-6E8A-4147-A177-3AD203B41FA5}">
                      <a16:colId xmlns:a16="http://schemas.microsoft.com/office/drawing/2014/main" val="2959173486"/>
                    </a:ext>
                  </a:extLst>
                </a:gridCol>
                <a:gridCol w="964381">
                  <a:extLst>
                    <a:ext uri="{9D8B030D-6E8A-4147-A177-3AD203B41FA5}">
                      <a16:colId xmlns:a16="http://schemas.microsoft.com/office/drawing/2014/main" val="3479375526"/>
                    </a:ext>
                  </a:extLst>
                </a:gridCol>
              </a:tblGrid>
              <a:tr h="8796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Critérios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U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I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Auto Vetor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Normalizado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extLst>
                  <a:ext uri="{0D108BD9-81ED-4DB2-BD59-A6C34878D82A}">
                    <a16:rowId xmlns:a16="http://schemas.microsoft.com/office/drawing/2014/main" val="3618717730"/>
                  </a:ext>
                </a:extLst>
              </a:tr>
              <a:tr h="13682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Critérios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Backlevel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0,046439628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0,161290323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0,054432348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0,066851095390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6,7%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2541360661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Contingência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0,015479876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0,037974684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0,096774194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0,028142589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0,054432348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0,040753626234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342145685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Urgência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0,139318885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0,098591549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0,225806452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0,065666041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0,176470588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0,097978227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0,131107970509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3237872961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Motivo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0,009287926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0,012658228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0,014084507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0,032258065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0,069984448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0,028182948701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795845388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Interdependência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0,232198142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0,265822785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0,295774648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0,161290323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0,196998124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0,294117647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0,163297045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0,229928387669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23,0%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2504826794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Relacionamento 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0,139318885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0,096774194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0,058823529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0,069984448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0,078726940210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7,9%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28355953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Duração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0,417956656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0,341772152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0,492957746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0,225806452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0,590994371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0,411764706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0,489891135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0,424449031286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42,4%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486630512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C7BC8-7E26-415E-8DAD-1EE9EBE366D1}"/>
              </a:ext>
            </a:extLst>
          </p:cNvPr>
          <p:cNvSpPr txBox="1"/>
          <p:nvPr/>
        </p:nvSpPr>
        <p:spPr>
          <a:xfrm rot="19283187">
            <a:off x="405364" y="3321811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C95E7E0-819C-48AE-8535-96DB1A6B89D8}"/>
              </a:ext>
            </a:extLst>
          </p:cNvPr>
          <p:cNvSpPr/>
          <p:nvPr/>
        </p:nvSpPr>
        <p:spPr>
          <a:xfrm>
            <a:off x="10974505" y="2606500"/>
            <a:ext cx="992223" cy="18729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0CC316-2E33-43DE-AAE0-CA7FCA9B597D}"/>
              </a:ext>
            </a:extLst>
          </p:cNvPr>
          <p:cNvSpPr txBox="1"/>
          <p:nvPr/>
        </p:nvSpPr>
        <p:spPr>
          <a:xfrm>
            <a:off x="817123" y="4912468"/>
            <a:ext cx="1092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Para se chegar nestes valores dividimos cada célula pela somatória da coluna. Por exemplo  1/21,53 = 0,046439628.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autovetor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é calculado somando-se a linha inteira e dividindo pela quantidade de critérios.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4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909990-69BC-4C84-BA4F-5ED1EE33E760}"/>
              </a:ext>
            </a:extLst>
          </p:cNvPr>
          <p:cNvSpPr txBox="1"/>
          <p:nvPr/>
        </p:nvSpPr>
        <p:spPr>
          <a:xfrm>
            <a:off x="1110660" y="696161"/>
            <a:ext cx="62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3:  Calcular  o     </a:t>
            </a:r>
            <a:r>
              <a:rPr lang="pt-BR" dirty="0" err="1"/>
              <a:t>max</a:t>
            </a:r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70693AB-1D51-4636-8277-F4B827F4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214" y="696161"/>
            <a:ext cx="243190" cy="3319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BE20FA-C427-4DEA-B4C9-78C2B9B294E2}"/>
              </a:ext>
            </a:extLst>
          </p:cNvPr>
          <p:cNvSpPr txBox="1"/>
          <p:nvPr/>
        </p:nvSpPr>
        <p:spPr>
          <a:xfrm>
            <a:off x="1256575" y="3066610"/>
            <a:ext cx="846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4:  Analisar se os julgamentos estão coerentes</a:t>
            </a:r>
          </a:p>
          <a:p>
            <a:endParaRPr lang="pt-BR" dirty="0"/>
          </a:p>
          <a:p>
            <a:r>
              <a:rPr lang="pt-BR" dirty="0"/>
              <a:t>	     </a:t>
            </a:r>
            <a:r>
              <a:rPr lang="pt-BR" dirty="0" err="1"/>
              <a:t>Saaty</a:t>
            </a:r>
            <a:r>
              <a:rPr lang="pt-BR" dirty="0"/>
              <a:t> criou dois índices para avaliar a consistência dos julgamentos :</a:t>
            </a:r>
          </a:p>
          <a:p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Índice de coerência  </a:t>
            </a:r>
            <a:r>
              <a:rPr lang="pt-BR" dirty="0">
                <a:solidFill>
                  <a:srgbClr val="FF0000"/>
                </a:solidFill>
              </a:rPr>
              <a:t>(IC) = (</a:t>
            </a:r>
            <a:r>
              <a:rPr lang="el-GR" u="sng" dirty="0">
                <a:solidFill>
                  <a:srgbClr val="FF0000"/>
                </a:solidFill>
              </a:rPr>
              <a:t>λ</a:t>
            </a:r>
            <a:r>
              <a:rPr lang="pt-BR" u="sng" dirty="0" err="1">
                <a:solidFill>
                  <a:srgbClr val="FF0000"/>
                </a:solidFill>
              </a:rPr>
              <a:t>max</a:t>
            </a:r>
            <a:r>
              <a:rPr lang="pt-BR" u="sng" dirty="0">
                <a:solidFill>
                  <a:srgbClr val="FF0000"/>
                </a:solidFill>
              </a:rPr>
              <a:t> -  n</a:t>
            </a:r>
            <a:r>
              <a:rPr lang="pt-BR" dirty="0">
                <a:solidFill>
                  <a:srgbClr val="FF0000"/>
                </a:solidFill>
              </a:rPr>
              <a:t>)   =  (</a:t>
            </a:r>
            <a:r>
              <a:rPr lang="pt-BR" u="sng" dirty="0">
                <a:solidFill>
                  <a:srgbClr val="FF0000"/>
                </a:solidFill>
              </a:rPr>
              <a:t>8,088 -  7</a:t>
            </a:r>
            <a:r>
              <a:rPr lang="pt-BR" dirty="0">
                <a:solidFill>
                  <a:srgbClr val="FF0000"/>
                </a:solidFill>
              </a:rPr>
              <a:t>)   =  </a:t>
            </a:r>
            <a:r>
              <a:rPr lang="pt-BR" u="sng" dirty="0">
                <a:solidFill>
                  <a:srgbClr val="FF0000"/>
                </a:solidFill>
              </a:rPr>
              <a:t>1,088  </a:t>
            </a:r>
            <a:r>
              <a:rPr lang="pt-BR" dirty="0">
                <a:solidFill>
                  <a:srgbClr val="FF0000"/>
                </a:solidFill>
              </a:rPr>
              <a:t>=  0,1813</a:t>
            </a:r>
            <a:r>
              <a:rPr lang="pt-BR" u="sng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                                                 (n-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                (7 – 1)                  6</a:t>
            </a:r>
          </a:p>
          <a:p>
            <a:pPr lvl="2"/>
            <a:endParaRPr lang="pt-B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Razão de coerência 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(RC)  = </a:t>
            </a:r>
            <a:r>
              <a:rPr lang="pt-BR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(IC)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pt-BR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0,1813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0,13</a:t>
            </a:r>
          </a:p>
          <a:p>
            <a:pPr lvl="2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(IR)         1,32</a:t>
            </a:r>
          </a:p>
          <a:p>
            <a:pPr lvl="2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Índice  aceitável  é  até &lt; 20% </a:t>
            </a:r>
          </a:p>
          <a:p>
            <a:pPr lvl="2"/>
            <a:endParaRPr lang="pt-B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48D931-EDD8-4359-A192-E19545B1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37" y="5820301"/>
            <a:ext cx="6595353" cy="891786"/>
          </a:xfrm>
          <a:prstGeom prst="rect">
            <a:avLst/>
          </a:prstGeom>
        </p:spPr>
      </p:pic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C48CC247-552A-4ABE-A066-479DD7E0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31027"/>
              </p:ext>
            </p:extLst>
          </p:nvPr>
        </p:nvGraphicFramePr>
        <p:xfrm>
          <a:off x="1621911" y="1209386"/>
          <a:ext cx="7731125" cy="171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5675">
                  <a:extLst>
                    <a:ext uri="{9D8B030D-6E8A-4147-A177-3AD203B41FA5}">
                      <a16:colId xmlns:a16="http://schemas.microsoft.com/office/drawing/2014/main" val="2816901264"/>
                    </a:ext>
                  </a:extLst>
                </a:gridCol>
                <a:gridCol w="1004729">
                  <a:extLst>
                    <a:ext uri="{9D8B030D-6E8A-4147-A177-3AD203B41FA5}">
                      <a16:colId xmlns:a16="http://schemas.microsoft.com/office/drawing/2014/main" val="304646110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1918680508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4247997089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867627188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4223422204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2409367692"/>
                    </a:ext>
                  </a:extLst>
                </a:gridCol>
                <a:gridCol w="973001">
                  <a:extLst>
                    <a:ext uri="{9D8B030D-6E8A-4147-A177-3AD203B41FA5}">
                      <a16:colId xmlns:a16="http://schemas.microsoft.com/office/drawing/2014/main" val="4084162141"/>
                    </a:ext>
                  </a:extLst>
                </a:gridCol>
              </a:tblGrid>
              <a:tr h="19037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21,53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26,33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10,14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5,08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0,066851095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57120002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0,040753626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57808010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0,131107971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124123910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0,028182949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1311778234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0,229928388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407225948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0,07872694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3555016221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0,424449031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576239110"/>
                  </a:ext>
                </a:extLst>
              </a:tr>
              <a:tr h="190370">
                <a:tc rowSpan="2" gridSpan="7">
                  <a:txBody>
                    <a:bodyPr/>
                    <a:lstStyle/>
                    <a:p>
                      <a:pPr algn="ctr" fontAlgn="b"/>
                      <a:r>
                        <a:rPr lang="el-GR" sz="900" u="none" strike="noStrike">
                          <a:effectLst/>
                        </a:rPr>
                        <a:t>λ</a:t>
                      </a:r>
                      <a:r>
                        <a:rPr lang="pt-BR" sz="900" u="none" strike="noStrike">
                          <a:effectLst/>
                        </a:rPr>
                        <a:t>max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677568305"/>
                  </a:ext>
                </a:extLst>
              </a:tr>
              <a:tr h="190370"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8,088119852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80190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2372BC-D1CA-4120-B101-7EFC4F66D782}"/>
              </a:ext>
            </a:extLst>
          </p:cNvPr>
          <p:cNvSpPr/>
          <p:nvPr/>
        </p:nvSpPr>
        <p:spPr>
          <a:xfrm>
            <a:off x="3986161" y="617901"/>
            <a:ext cx="3918858" cy="475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Direcionar as mudanças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E11585C-3C3C-4289-90FC-2A1FA0B532DF}"/>
              </a:ext>
            </a:extLst>
          </p:cNvPr>
          <p:cNvSpPr/>
          <p:nvPr/>
        </p:nvSpPr>
        <p:spPr>
          <a:xfrm>
            <a:off x="483636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4B01FF-A8C2-47F9-991E-8E1DEB351065}"/>
              </a:ext>
            </a:extLst>
          </p:cNvPr>
          <p:cNvSpPr/>
          <p:nvPr/>
        </p:nvSpPr>
        <p:spPr>
          <a:xfrm>
            <a:off x="3191067" y="2289112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Risco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4C09FBA-56B5-433E-ADD9-543063FEC6F7}"/>
              </a:ext>
            </a:extLst>
          </p:cNvPr>
          <p:cNvSpPr/>
          <p:nvPr/>
        </p:nvSpPr>
        <p:spPr>
          <a:xfrm>
            <a:off x="6206415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Impacto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781FDD0-676A-48F0-AB22-55A1D36B000B}"/>
              </a:ext>
            </a:extLst>
          </p:cNvPr>
          <p:cNvSpPr/>
          <p:nvPr/>
        </p:nvSpPr>
        <p:spPr>
          <a:xfrm>
            <a:off x="9009869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Ambiente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07A725C-2C79-4399-8741-8C24EF7A3994}"/>
              </a:ext>
            </a:extLst>
          </p:cNvPr>
          <p:cNvSpPr/>
          <p:nvPr/>
        </p:nvSpPr>
        <p:spPr>
          <a:xfrm>
            <a:off x="413654" y="4082143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1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24E64D-9202-49FA-8CBC-28A0503A992C}"/>
              </a:ext>
            </a:extLst>
          </p:cNvPr>
          <p:cNvSpPr/>
          <p:nvPr/>
        </p:nvSpPr>
        <p:spPr>
          <a:xfrm>
            <a:off x="3209727" y="409458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2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EEEBEE8-FDC2-4850-8988-C428B1B379A5}"/>
              </a:ext>
            </a:extLst>
          </p:cNvPr>
          <p:cNvSpPr/>
          <p:nvPr/>
        </p:nvSpPr>
        <p:spPr>
          <a:xfrm>
            <a:off x="6122437" y="4109366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3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D86A13F-707D-459C-ADCF-519AA1EFD06B}"/>
              </a:ext>
            </a:extLst>
          </p:cNvPr>
          <p:cNvSpPr/>
          <p:nvPr/>
        </p:nvSpPr>
        <p:spPr>
          <a:xfrm>
            <a:off x="8976820" y="4082143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4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9A1D208-EF63-4799-BE08-4AAEBF657F48}"/>
              </a:ext>
            </a:extLst>
          </p:cNvPr>
          <p:cNvCxnSpPr>
            <a:cxnSpLocks/>
          </p:cNvCxnSpPr>
          <p:nvPr/>
        </p:nvCxnSpPr>
        <p:spPr>
          <a:xfrm>
            <a:off x="606489" y="3660709"/>
            <a:ext cx="1021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6F0CBBB-619D-4F28-A5BC-B48E85BB2E44}"/>
              </a:ext>
            </a:extLst>
          </p:cNvPr>
          <p:cNvCxnSpPr/>
          <p:nvPr/>
        </p:nvCxnSpPr>
        <p:spPr>
          <a:xfrm>
            <a:off x="1427582" y="184667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CDB7817-E98A-4B47-8F7A-623B0D682483}"/>
              </a:ext>
            </a:extLst>
          </p:cNvPr>
          <p:cNvCxnSpPr/>
          <p:nvPr/>
        </p:nvCxnSpPr>
        <p:spPr>
          <a:xfrm>
            <a:off x="4467806" y="183812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70AB998-3C76-49F2-B16E-E05961B0C7CD}"/>
              </a:ext>
            </a:extLst>
          </p:cNvPr>
          <p:cNvCxnSpPr/>
          <p:nvPr/>
        </p:nvCxnSpPr>
        <p:spPr>
          <a:xfrm>
            <a:off x="7539141" y="1846678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EAE3BAF-A311-486F-BC92-4FE477B4C282}"/>
              </a:ext>
            </a:extLst>
          </p:cNvPr>
          <p:cNvCxnSpPr/>
          <p:nvPr/>
        </p:nvCxnSpPr>
        <p:spPr>
          <a:xfrm>
            <a:off x="10558360" y="183812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5220BAC-6523-4994-9DCD-E702B736F271}"/>
              </a:ext>
            </a:extLst>
          </p:cNvPr>
          <p:cNvCxnSpPr/>
          <p:nvPr/>
        </p:nvCxnSpPr>
        <p:spPr>
          <a:xfrm>
            <a:off x="1436913" y="1838129"/>
            <a:ext cx="9130778" cy="1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9B7C074-7B05-4CBA-A4FE-27391AC179FD}"/>
              </a:ext>
            </a:extLst>
          </p:cNvPr>
          <p:cNvCxnSpPr>
            <a:cxnSpLocks/>
          </p:cNvCxnSpPr>
          <p:nvPr/>
        </p:nvCxnSpPr>
        <p:spPr>
          <a:xfrm>
            <a:off x="1710611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284E920-6C2B-4247-AF34-F3DCB0801698}"/>
              </a:ext>
            </a:extLst>
          </p:cNvPr>
          <p:cNvCxnSpPr>
            <a:cxnSpLocks/>
          </p:cNvCxnSpPr>
          <p:nvPr/>
        </p:nvCxnSpPr>
        <p:spPr>
          <a:xfrm>
            <a:off x="4464695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99A23D4-EB6F-441B-AB1C-23A2099A4296}"/>
              </a:ext>
            </a:extLst>
          </p:cNvPr>
          <p:cNvCxnSpPr>
            <a:cxnSpLocks/>
          </p:cNvCxnSpPr>
          <p:nvPr/>
        </p:nvCxnSpPr>
        <p:spPr>
          <a:xfrm>
            <a:off x="7503365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D332E46-EEBB-4521-80F6-BD74FB92B419}"/>
              </a:ext>
            </a:extLst>
          </p:cNvPr>
          <p:cNvCxnSpPr>
            <a:cxnSpLocks/>
          </p:cNvCxnSpPr>
          <p:nvPr/>
        </p:nvCxnSpPr>
        <p:spPr>
          <a:xfrm>
            <a:off x="10558360" y="2679442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9992F41-EFFB-471A-B43D-B299C546C195}"/>
              </a:ext>
            </a:extLst>
          </p:cNvPr>
          <p:cNvCxnSpPr>
            <a:cxnSpLocks/>
          </p:cNvCxnSpPr>
          <p:nvPr/>
        </p:nvCxnSpPr>
        <p:spPr>
          <a:xfrm>
            <a:off x="5945590" y="1080935"/>
            <a:ext cx="0" cy="72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11C2663-AE8F-4B2D-B542-D14145270959}"/>
              </a:ext>
            </a:extLst>
          </p:cNvPr>
          <p:cNvCxnSpPr/>
          <p:nvPr/>
        </p:nvCxnSpPr>
        <p:spPr>
          <a:xfrm>
            <a:off x="606489" y="3652934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9125275-225E-48F7-984C-04C91FDD328B}"/>
              </a:ext>
            </a:extLst>
          </p:cNvPr>
          <p:cNvCxnSpPr/>
          <p:nvPr/>
        </p:nvCxnSpPr>
        <p:spPr>
          <a:xfrm>
            <a:off x="10823509" y="3660709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894EA7E-A867-4987-BA69-9E8E3296AFF3}"/>
              </a:ext>
            </a:extLst>
          </p:cNvPr>
          <p:cNvCxnSpPr/>
          <p:nvPr/>
        </p:nvCxnSpPr>
        <p:spPr>
          <a:xfrm>
            <a:off x="4243870" y="3665378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2607EC2-C2C8-4F9C-B440-51DC0637920A}"/>
              </a:ext>
            </a:extLst>
          </p:cNvPr>
          <p:cNvCxnSpPr/>
          <p:nvPr/>
        </p:nvCxnSpPr>
        <p:spPr>
          <a:xfrm>
            <a:off x="7186125" y="3665378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106BA9-67F5-490E-BD27-199820E01EC4}"/>
              </a:ext>
            </a:extLst>
          </p:cNvPr>
          <p:cNvSpPr txBox="1"/>
          <p:nvPr/>
        </p:nvSpPr>
        <p:spPr>
          <a:xfrm>
            <a:off x="2436410" y="1119673"/>
            <a:ext cx="78365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Modelo de analise de dados que auxilia na tomada de decisão e orienta a análise das mudanças. Agrega valor ao negócio, otimiza os recursos, proporciona agilidade e otimiza os riscos.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O modelo recebe as variáveis oriundas do máximo e de fontes externas e através de um cálculo matemático baseado no processo de decisão hierárquico (AHP), determina a nota da mudança e direciona para a esteira correta.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Essas variáveis são agrupadas em 4 dimensões ou faces : Qualidade, Risco, Impacto e </a:t>
            </a:r>
            <a:r>
              <a:rPr lang="pt-BR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Ambiente.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:  é um conceito subjetivo porém, para assegurarmos que não é baseada  na subjetividade utilizamos dados históricos das implantações.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Risco  : 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probabilidade  de ocorrência de um determinado evento, aleatório, futuro e que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independe da vontade humana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Probabilidade  de ocorrência de um determinado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evento que gere prejuízo financeiro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 o cenário, o que pode dar errado, consequências?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Impacto :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influência decisiva, efeito de uma ação.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6" y="1441239"/>
            <a:ext cx="1183595" cy="1306566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103BFCA0-C651-48B7-9EE5-D9ABA6C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47" y="432847"/>
            <a:ext cx="7729728" cy="332263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72345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106BA9-67F5-490E-BD27-199820E01EC4}"/>
              </a:ext>
            </a:extLst>
          </p:cNvPr>
          <p:cNvSpPr txBox="1"/>
          <p:nvPr/>
        </p:nvSpPr>
        <p:spPr>
          <a:xfrm>
            <a:off x="2697667" y="1091681"/>
            <a:ext cx="7836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Aplicamos o método AHP (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) para priorizar os pesos dos critérios, e das faces do cubo.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6" y="1441239"/>
            <a:ext cx="1183595" cy="1306566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103BFCA0-C651-48B7-9EE5-D9ABA6C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47" y="432847"/>
            <a:ext cx="7729728" cy="332263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308961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987</TotalTime>
  <Words>1214</Words>
  <Application>Microsoft Office PowerPoint</Application>
  <PresentationFormat>Widescreen</PresentationFormat>
  <Paragraphs>433</Paragraphs>
  <Slides>17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Wingdings</vt:lpstr>
      <vt:lpstr>Pacote</vt:lpstr>
      <vt:lpstr>Priorização dos critérios  (AHP – Analitycs Hierarchy Process)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Definições</vt:lpstr>
      <vt:lpstr>Modelo Matemático</vt:lpstr>
      <vt:lpstr>Apresentação do PowerPoint</vt:lpstr>
      <vt:lpstr>Desenvolvimento</vt:lpstr>
      <vt:lpstr>Desenvolvimento checklist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Priorização dos critérios  (AHP – Analitycs Hierarchy Process)</dc:title>
  <dc:creator>maral</dc:creator>
  <cp:lastModifiedBy>Mara Lucca</cp:lastModifiedBy>
  <cp:revision>29</cp:revision>
  <dcterms:modified xsi:type="dcterms:W3CDTF">2017-08-30T02:22:45Z</dcterms:modified>
</cp:coreProperties>
</file>