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D3C48E-A021-43CD-9AB4-5CB658F8587A}">
  <a:tblStyle styleId="{CDD3C48E-A021-43CD-9AB4-5CB658F85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927157c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927157c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bc96de42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bc96de42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927157c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927157c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927157c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927157c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927157c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927157c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927157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927157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bc96de42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bc96de42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927157c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927157c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bc96de4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bc96de4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bc96de4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bc96de4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bc96de4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bc96de4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bc96de4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bc96de4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bc96de4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bc96de4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927157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927157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bc96de4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bc96de4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92715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92715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bc96de42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bc96de42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bc96de4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bc96de4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ram-abbas/LEF-AND-DEF-TO-SP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rimcao/lef-parser" TargetMode="External"/><Relationship Id="rId4" Type="http://schemas.openxmlformats.org/officeDocument/2006/relationships/hyperlink" Target="https://github.com/trimcao/lef-parser" TargetMode="External"/><Relationship Id="rId5" Type="http://schemas.openxmlformats.org/officeDocument/2006/relationships/hyperlink" Target="https://github.com/The-OpenROAD-Project/Resiz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01400" y="1498003"/>
            <a:ext cx="3054600" cy="7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SPEF Extraction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38800" y="2210800"/>
            <a:ext cx="76881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Maram Abbas 900153570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Youmna Sabik 900160339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Tasneem Elmaasrawy 900163075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https://github.com/maram-abbas/LEF-AND-DEF-TO-SPEF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SPEF Extraction - 3 (resistance calculation)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on route section of DEF file to get total 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each, this equation is used: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RPERSQ is from LEF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 is from DEF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 is from LEF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25" y="2177075"/>
            <a:ext cx="2698500" cy="7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spi_master.def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o8_cpu.def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osu018_stdcells.lef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osu018_stdcells.lib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spi_master.spef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o8_cpu.spef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RUN?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terminal to the directory where all your files are found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you have python installed since the source code of this project is written in python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on the terminal the following: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</a:t>
            </a:r>
            <a:r>
              <a:rPr b="1" lang="en" sz="1200"/>
              <a:t>ython gen_spef.py [def_path] [lib_path] [lef_path] [spef_path]</a:t>
            </a:r>
            <a:endParaRPr b="1" sz="12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spef file for output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57000" y="96750"/>
            <a:ext cx="85206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Test: spi_master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67032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0" y="301450"/>
            <a:ext cx="85206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+ ROUTED metal2 ( 5120 -199 ) ( * 200 ) M3_M2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  NEW metal3 ( 5120 200 ) ( 5600 * ) M3_M2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  NEW metal2 ( 5600 200 ) ( * 800 ) M2_M1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  NEW metal1 ( 5600 800 ) ( * 850 ) ;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238550" y="22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{CDD3C48E-A021-43CD-9AB4-5CB658F8587A}</a:tableStyleId>
              </a:tblPr>
              <a:tblGrid>
                <a:gridCol w="1101900"/>
                <a:gridCol w="1101900"/>
                <a:gridCol w="908550"/>
                <a:gridCol w="1295250"/>
                <a:gridCol w="1101900"/>
                <a:gridCol w="938300"/>
                <a:gridCol w="1170050"/>
                <a:gridCol w="1197325"/>
              </a:tblGrid>
              <a:tr h="8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cpersqdis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 capacitance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Rpersq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Res_via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capacitance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Resistance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 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0.025623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1.3 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5.4*10^-5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0.027792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1.9 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3.8 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4.57*e^-03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81950" y="114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r>
              <a:rPr lang="en"/>
              <a:t> Test: o8_cpu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81950" y="7998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- _954_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( AND2X2_6 A )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( NAND3X1_24 C )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( AOI22X1_7 Y )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+ ROUTED metal1 ( 9920 31400 ) M2_M1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NEW metal2 ( 9920 31400 ) ( * 31200 ) M3_M2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NEW metal3 ( 9920 31200 ) ( 10720 * ) M3_M2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NEW metal2 ( 10720 31200 ) ( * 31400 ) ( 11040 * ) M2_M1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NEW metal1 ( 9440 30800 ) M2_M1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NEW metal2 ( 9440 30800 ) ( * 31200 ) M3_M2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 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7"/>
          <p:cNvGraphicFramePr/>
          <p:nvPr/>
        </p:nvGraphicFramePr>
        <p:xfrm>
          <a:off x="99575" y="1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{CDD3C48E-A021-43CD-9AB4-5CB658F8587A}</a:tableStyleId>
              </a:tblPr>
              <a:tblGrid>
                <a:gridCol w="1117600"/>
                <a:gridCol w="1326575"/>
                <a:gridCol w="908650"/>
                <a:gridCol w="1287350"/>
                <a:gridCol w="947850"/>
                <a:gridCol w="1007250"/>
                <a:gridCol w="1185500"/>
                <a:gridCol w="1160050"/>
              </a:tblGrid>
              <a:tr h="67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cpersqdis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Edge capacitance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Rpersq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Res_via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capacitance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Resistance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0.01314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1.3*10^-5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5.4*10^-5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0.04632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213.3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1.9*10^-5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1.9*10^-5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1.9*10^-5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6*10^-5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0.02628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Resizer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check the syntax of the .spef file generated, we used Resizer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Docker to run Resizer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Steps were as follows: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volume with all your test files on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Install Resizer on that volume and run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Simply, while Resizer is running: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the .spef file by the command</a:t>
            </a:r>
            <a:endParaRPr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read_spef [spef_name]</a:t>
            </a:r>
            <a:endParaRPr b="1" sz="12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 passed </a:t>
            </a:r>
            <a:r>
              <a:rPr lang="en"/>
              <a:t>successfully</a:t>
            </a:r>
            <a:r>
              <a:rPr lang="en"/>
              <a:t> and the syntax is right, it will return 1.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not and the syntax is wrong, it will return 0 and tells you which line it expects the </a:t>
            </a:r>
            <a:r>
              <a:rPr lang="en"/>
              <a:t>syntax</a:t>
            </a:r>
            <a:r>
              <a:rPr lang="en"/>
              <a:t> is wrong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Referenced</a:t>
            </a:r>
            <a:r>
              <a:rPr lang="en"/>
              <a:t> in slide 18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limitation is checking the correctness of the data in the .spef file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check for the </a:t>
            </a:r>
            <a:r>
              <a:rPr lang="en"/>
              <a:t>correctness</a:t>
            </a:r>
            <a:r>
              <a:rPr lang="en"/>
              <a:t> of the syntax using Resizer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we tried as much as possible to the the correctness of the data by doing several random calculations and checking them manually.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-54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Dynamics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675300"/>
            <a:ext cx="8520600" cy="4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Maram Abbas: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DEF Parser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Added part to LEF Parser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SPEF Extraction - resistance calculation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Testing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Youmna Sabik: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Lib Parser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SPEF Extraction - resistance calculation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Testing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Tasneem Elmaasrawy: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SPEF Extraction - capacitance calculation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SPEF Extraction - resistance calculation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Testing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Note: We all gathered for major understandings.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LEF Parser:</a:t>
            </a:r>
            <a:r>
              <a:rPr lang="en" sz="1400">
                <a:solidFill>
                  <a:srgbClr val="191B0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https://github.com/trimcao/lef-parser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Resizer: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https://github.com/The-OpenROAD-Project/Resizer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.lef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Capacitance of metal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capacitance of metal </a:t>
            </a:r>
            <a:r>
              <a:rPr lang="en"/>
              <a:t>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Resistance of metal </a:t>
            </a:r>
            <a:r>
              <a:rPr lang="en"/>
              <a:t>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Resistance of via </a:t>
            </a:r>
            <a:r>
              <a:rPr lang="en"/>
              <a:t>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Width of metal </a:t>
            </a:r>
            <a:r>
              <a:rPr lang="en"/>
              <a:t>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.def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Names of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info in nets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.lib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Capacitance of all pins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 of all pins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 Parser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91B0E"/>
                </a:solidFill>
              </a:rPr>
              <a:t>Class ﻿LefParser</a:t>
            </a:r>
            <a:endParaRPr sz="1400">
              <a:solidFill>
                <a:srgbClr val="191B0E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91B0E"/>
                </a:solidFill>
              </a:rPr>
              <a:t>Ready-made from online source</a:t>
            </a:r>
            <a:endParaRPr sz="1400">
              <a:solidFill>
                <a:srgbClr val="191B0E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400"/>
              <a:buChar char="●"/>
            </a:pPr>
            <a:r>
              <a:rPr lang="en" sz="1400">
                <a:solidFill>
                  <a:srgbClr val="191B0E"/>
                </a:solidFill>
              </a:rPr>
              <a:t>Some additional parts added to the parser including:</a:t>
            </a:r>
            <a:endParaRPr sz="1400">
              <a:solidFill>
                <a:srgbClr val="191B0E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400"/>
              <a:buChar char="○"/>
            </a:pPr>
            <a:r>
              <a:rPr lang="en">
                <a:solidFill>
                  <a:srgbClr val="191B0E"/>
                </a:solidFill>
              </a:rPr>
              <a:t>Extracting edge capacitance of metal layers</a:t>
            </a:r>
            <a:endParaRPr>
              <a:solidFill>
                <a:srgbClr val="191B0E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400"/>
              <a:buChar char="○"/>
            </a:pPr>
            <a:r>
              <a:rPr lang="en">
                <a:solidFill>
                  <a:srgbClr val="191B0E"/>
                </a:solidFill>
              </a:rPr>
              <a:t>Extracting resistance of metal layers</a:t>
            </a:r>
            <a:endParaRPr>
              <a:solidFill>
                <a:srgbClr val="191B0E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400"/>
              <a:buChar char="○"/>
            </a:pPr>
            <a:r>
              <a:rPr lang="en">
                <a:solidFill>
                  <a:srgbClr val="191B0E"/>
                </a:solidFill>
              </a:rPr>
              <a:t>Extracting resistance of via layers</a:t>
            </a:r>
            <a:endParaRPr>
              <a:solidFill>
                <a:srgbClr val="191B0E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91B0E"/>
                </a:solidFill>
              </a:rPr>
              <a:t>Referenced in slide 18</a:t>
            </a:r>
            <a:endParaRPr sz="14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Parser - 1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 DefParser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Looped on components to get the cell names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Looped on the nets section to get the following: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whether net is a pin or not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which cells was it instantiated in and exact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ROUTED Part: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Take this example: NEW metal2 ( 19200 27000 ) ( * 26800 ) M3_M2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X1 and y1 is 19200 and 27000 respectively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(x1,y1)(*, y2) the * value is same as x1 which is the same case as the above example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(x1,y1)(x2, *) the * value is same as y1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Extracts metal layer (metal2)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Extracts via (M3_M2)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Parser - 2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24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Pins stored in list called </a:t>
            </a:r>
            <a:r>
              <a:rPr i="1" lang="en" sz="1400"/>
              <a:t>pin_name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Nets stored in list called</a:t>
            </a:r>
            <a:r>
              <a:rPr i="1" lang="en" sz="1400"/>
              <a:t> nets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Names of each component stored in list called </a:t>
            </a:r>
            <a:r>
              <a:rPr i="1" lang="en" sz="1400"/>
              <a:t>components_name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component is stored in list called </a:t>
            </a:r>
            <a:r>
              <a:rPr i="1" lang="en" sz="1400"/>
              <a:t>components_cell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dictionary named </a:t>
            </a:r>
            <a:r>
              <a:rPr i="1" lang="en" sz="1400"/>
              <a:t>metal </a:t>
            </a:r>
            <a:r>
              <a:rPr lang="en" sz="1400"/>
              <a:t>was used to store each line in the ROUTED section in the same order it was found in the DEF file.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Another dictionary named </a:t>
            </a:r>
            <a:r>
              <a:rPr i="1" lang="en" sz="1400"/>
              <a:t>net_cell_instance </a:t>
            </a:r>
            <a:r>
              <a:rPr lang="en" sz="1400"/>
              <a:t>stores data shown in each line in the COMPONENTS section.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55618" l="0" r="0" t="0"/>
          <a:stretch/>
        </p:blipFill>
        <p:spPr>
          <a:xfrm>
            <a:off x="784400" y="2444450"/>
            <a:ext cx="7575201" cy="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840" r="-840" t="0"/>
          <a:stretch/>
        </p:blipFill>
        <p:spPr>
          <a:xfrm>
            <a:off x="784400" y="3884675"/>
            <a:ext cx="8088702" cy="7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Parser - 1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LibParser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Looped on all cells (not only the ones in the DEF file)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the direction of each pin in a cell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pin is an input, direction is I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pin is an output, direction is 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equivalent capacitance of each pin as well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61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 Parser - 2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87425"/>
            <a:ext cx="8520600" cy="4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Direction stored in a list named direction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2286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Name of cell stored in a list named cell_name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2286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Name of the name stored in a list named pin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2286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Capacitance of each pin is stored in a list named capacitance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25" y="2327825"/>
            <a:ext cx="8520601" cy="7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25" y="1333000"/>
            <a:ext cx="7925574" cy="5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250" y="3384300"/>
            <a:ext cx="8520601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405863"/>
            <a:ext cx="82105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SPEF Extraction - 1 (sections)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SPEF file includes: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Cell names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of these are referred to as a specific index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 under NAME_MAP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*1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Connections of each pin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Capacitance in each pin RC circuit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Resistance in each pin RC circuit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SPEF Extraction - 2 (capacitance calculation)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on route section of DEF file to get total capacitance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each, this equation is used: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CPERQDIST is from LEF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EDGECAPACITACE is from LEF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 is from DEF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 is from LEF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50" y="1885553"/>
            <a:ext cx="7221673" cy="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