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8DEB9DEA-8BF3-4790-9E0D-8DA557BEDA63}">
          <p14:sldIdLst>
            <p14:sldId id="257"/>
            <p14:sldId id="258"/>
            <p14:sldId id="259"/>
            <p14:sldId id="260"/>
            <p14:sldId id="261"/>
            <p14:sldId id="262"/>
            <p14:sldId id="263"/>
            <p14:sldId id="264"/>
            <p14:sldId id="265"/>
            <p14:sldId id="266"/>
            <p14:sldId id="267"/>
            <p14:sldId id="268"/>
            <p14:sldId id="269"/>
            <p14:sldId id="270"/>
            <p14:sldId id="271"/>
            <p14:sldId id="272"/>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86" y="-10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0C30809-8DFE-4FB8-B31D-2D17D233B1B5}" type="datetimeFigureOut">
              <a:rPr lang="en-US" smtClean="0"/>
              <a:t>8/2/2017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1956C43-B527-4BF5-BB1E-45D136CB18BF}" type="slidenum">
              <a:rPr lang="en-US" smtClean="0"/>
              <a:t>‹#›</a:t>
            </a:fld>
            <a:endParaRPr lang="en-US"/>
          </a:p>
        </p:txBody>
      </p:sp>
    </p:spTree>
    <p:extLst>
      <p:ext uri="{BB962C8B-B14F-4D97-AF65-F5344CB8AC3E}">
        <p14:creationId xmlns:p14="http://schemas.microsoft.com/office/powerpoint/2010/main" val="435212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1956C43-B527-4BF5-BB1E-45D136CB18BF}" type="slidenum">
              <a:rPr lang="en-US" smtClean="0"/>
              <a:t>1</a:t>
            </a:fld>
            <a:endParaRPr lang="en-US"/>
          </a:p>
        </p:txBody>
      </p:sp>
    </p:spTree>
    <p:extLst>
      <p:ext uri="{BB962C8B-B14F-4D97-AF65-F5344CB8AC3E}">
        <p14:creationId xmlns:p14="http://schemas.microsoft.com/office/powerpoint/2010/main" val="15522150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C33975-5918-4759-9465-17DF5FE03F2C}" type="datetimeFigureOut">
              <a:rPr lang="en-US" smtClean="0"/>
              <a:t>8/2/2017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0A872E-050D-41BA-8401-2C2C8CBF9A8E}" type="slidenum">
              <a:rPr lang="en-US" smtClean="0"/>
              <a:t>‹#›</a:t>
            </a:fld>
            <a:endParaRPr lang="en-US"/>
          </a:p>
        </p:txBody>
      </p:sp>
    </p:spTree>
    <p:extLst>
      <p:ext uri="{BB962C8B-B14F-4D97-AF65-F5344CB8AC3E}">
        <p14:creationId xmlns:p14="http://schemas.microsoft.com/office/powerpoint/2010/main" val="2667653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C33975-5918-4759-9465-17DF5FE03F2C}" type="datetimeFigureOut">
              <a:rPr lang="en-US" smtClean="0"/>
              <a:t>8/2/2017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0A872E-050D-41BA-8401-2C2C8CBF9A8E}" type="slidenum">
              <a:rPr lang="en-US" smtClean="0"/>
              <a:t>‹#›</a:t>
            </a:fld>
            <a:endParaRPr lang="en-US"/>
          </a:p>
        </p:txBody>
      </p:sp>
    </p:spTree>
    <p:extLst>
      <p:ext uri="{BB962C8B-B14F-4D97-AF65-F5344CB8AC3E}">
        <p14:creationId xmlns:p14="http://schemas.microsoft.com/office/powerpoint/2010/main" val="36765596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C33975-5918-4759-9465-17DF5FE03F2C}" type="datetimeFigureOut">
              <a:rPr lang="en-US" smtClean="0"/>
              <a:t>8/2/2017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0A872E-050D-41BA-8401-2C2C8CBF9A8E}" type="slidenum">
              <a:rPr lang="en-US" smtClean="0"/>
              <a:t>‹#›</a:t>
            </a:fld>
            <a:endParaRPr lang="en-US"/>
          </a:p>
        </p:txBody>
      </p:sp>
    </p:spTree>
    <p:extLst>
      <p:ext uri="{BB962C8B-B14F-4D97-AF65-F5344CB8AC3E}">
        <p14:creationId xmlns:p14="http://schemas.microsoft.com/office/powerpoint/2010/main" val="4436332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C33975-5918-4759-9465-17DF5FE03F2C}" type="datetimeFigureOut">
              <a:rPr lang="en-US" smtClean="0"/>
              <a:t>8/2/2017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0A872E-050D-41BA-8401-2C2C8CBF9A8E}" type="slidenum">
              <a:rPr lang="en-US" smtClean="0"/>
              <a:t>‹#›</a:t>
            </a:fld>
            <a:endParaRPr lang="en-US"/>
          </a:p>
        </p:txBody>
      </p:sp>
    </p:spTree>
    <p:extLst>
      <p:ext uri="{BB962C8B-B14F-4D97-AF65-F5344CB8AC3E}">
        <p14:creationId xmlns:p14="http://schemas.microsoft.com/office/powerpoint/2010/main" val="13455260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3C33975-5918-4759-9465-17DF5FE03F2C}" type="datetimeFigureOut">
              <a:rPr lang="en-US" smtClean="0"/>
              <a:t>8/2/2017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0A872E-050D-41BA-8401-2C2C8CBF9A8E}" type="slidenum">
              <a:rPr lang="en-US" smtClean="0"/>
              <a:t>‹#›</a:t>
            </a:fld>
            <a:endParaRPr lang="en-US"/>
          </a:p>
        </p:txBody>
      </p:sp>
    </p:spTree>
    <p:extLst>
      <p:ext uri="{BB962C8B-B14F-4D97-AF65-F5344CB8AC3E}">
        <p14:creationId xmlns:p14="http://schemas.microsoft.com/office/powerpoint/2010/main" val="22530425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3C33975-5918-4759-9465-17DF5FE03F2C}" type="datetimeFigureOut">
              <a:rPr lang="en-US" smtClean="0"/>
              <a:t>8/2/2017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0A872E-050D-41BA-8401-2C2C8CBF9A8E}" type="slidenum">
              <a:rPr lang="en-US" smtClean="0"/>
              <a:t>‹#›</a:t>
            </a:fld>
            <a:endParaRPr lang="en-US"/>
          </a:p>
        </p:txBody>
      </p:sp>
    </p:spTree>
    <p:extLst>
      <p:ext uri="{BB962C8B-B14F-4D97-AF65-F5344CB8AC3E}">
        <p14:creationId xmlns:p14="http://schemas.microsoft.com/office/powerpoint/2010/main" val="35105647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3C33975-5918-4759-9465-17DF5FE03F2C}" type="datetimeFigureOut">
              <a:rPr lang="en-US" smtClean="0"/>
              <a:t>8/2/2017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20A872E-050D-41BA-8401-2C2C8CBF9A8E}" type="slidenum">
              <a:rPr lang="en-US" smtClean="0"/>
              <a:t>‹#›</a:t>
            </a:fld>
            <a:endParaRPr lang="en-US"/>
          </a:p>
        </p:txBody>
      </p:sp>
    </p:spTree>
    <p:extLst>
      <p:ext uri="{BB962C8B-B14F-4D97-AF65-F5344CB8AC3E}">
        <p14:creationId xmlns:p14="http://schemas.microsoft.com/office/powerpoint/2010/main" val="37376315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C33975-5918-4759-9465-17DF5FE03F2C}" type="datetimeFigureOut">
              <a:rPr lang="en-US" smtClean="0"/>
              <a:t>8/2/2017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20A872E-050D-41BA-8401-2C2C8CBF9A8E}" type="slidenum">
              <a:rPr lang="en-US" smtClean="0"/>
              <a:t>‹#›</a:t>
            </a:fld>
            <a:endParaRPr lang="en-US"/>
          </a:p>
        </p:txBody>
      </p:sp>
    </p:spTree>
    <p:extLst>
      <p:ext uri="{BB962C8B-B14F-4D97-AF65-F5344CB8AC3E}">
        <p14:creationId xmlns:p14="http://schemas.microsoft.com/office/powerpoint/2010/main" val="30838810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C33975-5918-4759-9465-17DF5FE03F2C}" type="datetimeFigureOut">
              <a:rPr lang="en-US" smtClean="0"/>
              <a:t>8/2/2017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20A872E-050D-41BA-8401-2C2C8CBF9A8E}" type="slidenum">
              <a:rPr lang="en-US" smtClean="0"/>
              <a:t>‹#›</a:t>
            </a:fld>
            <a:endParaRPr lang="en-US"/>
          </a:p>
        </p:txBody>
      </p:sp>
    </p:spTree>
    <p:extLst>
      <p:ext uri="{BB962C8B-B14F-4D97-AF65-F5344CB8AC3E}">
        <p14:creationId xmlns:p14="http://schemas.microsoft.com/office/powerpoint/2010/main" val="14897931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C33975-5918-4759-9465-17DF5FE03F2C}" type="datetimeFigureOut">
              <a:rPr lang="en-US" smtClean="0"/>
              <a:t>8/2/2017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0A872E-050D-41BA-8401-2C2C8CBF9A8E}" type="slidenum">
              <a:rPr lang="en-US" smtClean="0"/>
              <a:t>‹#›</a:t>
            </a:fld>
            <a:endParaRPr lang="en-US"/>
          </a:p>
        </p:txBody>
      </p:sp>
    </p:spTree>
    <p:extLst>
      <p:ext uri="{BB962C8B-B14F-4D97-AF65-F5344CB8AC3E}">
        <p14:creationId xmlns:p14="http://schemas.microsoft.com/office/powerpoint/2010/main" val="34026655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C33975-5918-4759-9465-17DF5FE03F2C}" type="datetimeFigureOut">
              <a:rPr lang="en-US" smtClean="0"/>
              <a:t>8/2/2017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0A872E-050D-41BA-8401-2C2C8CBF9A8E}" type="slidenum">
              <a:rPr lang="en-US" smtClean="0"/>
              <a:t>‹#›</a:t>
            </a:fld>
            <a:endParaRPr lang="en-US"/>
          </a:p>
        </p:txBody>
      </p:sp>
    </p:spTree>
    <p:extLst>
      <p:ext uri="{BB962C8B-B14F-4D97-AF65-F5344CB8AC3E}">
        <p14:creationId xmlns:p14="http://schemas.microsoft.com/office/powerpoint/2010/main" val="12729157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C33975-5918-4759-9465-17DF5FE03F2C}" type="datetimeFigureOut">
              <a:rPr lang="en-US" smtClean="0"/>
              <a:t>8/2/2017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0A872E-050D-41BA-8401-2C2C8CBF9A8E}" type="slidenum">
              <a:rPr lang="en-US" smtClean="0"/>
              <a:t>‹#›</a:t>
            </a:fld>
            <a:endParaRPr lang="en-US"/>
          </a:p>
        </p:txBody>
      </p:sp>
    </p:spTree>
    <p:extLst>
      <p:ext uri="{BB962C8B-B14F-4D97-AF65-F5344CB8AC3E}">
        <p14:creationId xmlns:p14="http://schemas.microsoft.com/office/powerpoint/2010/main" val="17274543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228600"/>
            <a:ext cx="7772400" cy="6172200"/>
          </a:xfrm>
        </p:spPr>
        <p:txBody>
          <a:bodyPr>
            <a:normAutofit/>
          </a:bodyPr>
          <a:lstStyle/>
          <a:p>
            <a:pPr algn="l"/>
            <a:r>
              <a:rPr lang="en-US" sz="1400" b="1" u="sng" dirty="0">
                <a:latin typeface="+mn-lt"/>
              </a:rPr>
              <a:t>DevOps :  </a:t>
            </a:r>
            <a:r>
              <a:rPr lang="en-US" sz="1400" dirty="0">
                <a:latin typeface="+mn-lt"/>
              </a:rPr>
              <a:t> </a:t>
            </a:r>
            <a:r>
              <a:rPr lang="en-US" sz="1400" dirty="0" err="1">
                <a:latin typeface="+mn-lt"/>
              </a:rPr>
              <a:t>Devops</a:t>
            </a:r>
            <a:r>
              <a:rPr lang="en-US" sz="1400" dirty="0">
                <a:latin typeface="+mn-lt"/>
              </a:rPr>
              <a:t> is a software Development approach which involves continuous development, continuous testing, continuous integration, continuous deployment and continuous monitoring of the software throughout its development lifecycle.</a:t>
            </a:r>
            <a:br>
              <a:rPr lang="en-US" sz="1400" dirty="0">
                <a:latin typeface="+mn-lt"/>
              </a:rPr>
            </a:br>
            <a:r>
              <a:rPr lang="en-US" sz="1400" b="1" u="sng" dirty="0">
                <a:latin typeface="+mn-lt"/>
              </a:rPr>
              <a:t>GIT :</a:t>
            </a:r>
            <a:r>
              <a:rPr lang="en-US" sz="1400" dirty="0">
                <a:latin typeface="+mn-lt"/>
              </a:rPr>
              <a:t> It is a open source distributed version control system designed for speed and efficiency.</a:t>
            </a:r>
            <a:br>
              <a:rPr lang="en-US" sz="1400" dirty="0">
                <a:latin typeface="+mn-lt"/>
              </a:rPr>
            </a:br>
            <a:r>
              <a:rPr lang="en-US" sz="1400" dirty="0">
                <a:latin typeface="+mn-lt"/>
              </a:rPr>
              <a:t>In order for collaborating of source code and collaboration of work done by various s/w teams we need a version control. </a:t>
            </a:r>
            <a:br>
              <a:rPr lang="en-US" sz="1400" dirty="0">
                <a:latin typeface="+mn-lt"/>
              </a:rPr>
            </a:br>
            <a:r>
              <a:rPr lang="en-US" sz="1400" b="1" u="sng" dirty="0">
                <a:latin typeface="+mn-lt"/>
              </a:rPr>
              <a:t>USE </a:t>
            </a:r>
            <a:r>
              <a:rPr lang="en-US" sz="1400" dirty="0">
                <a:latin typeface="+mn-lt"/>
              </a:rPr>
              <a:t>: There are 100’s developers writing code for various software projects inside a company. All this developers are located in a different place and working as different projects. So there should be a centralized location where all of the source code is available. There is also way to deploy your application and all in this situation we need GIT </a:t>
            </a:r>
            <a:br>
              <a:rPr lang="en-US" sz="1400" dirty="0">
                <a:latin typeface="+mn-lt"/>
              </a:rPr>
            </a:br>
            <a:r>
              <a:rPr lang="en-US" sz="1400" b="1" u="sng" dirty="0">
                <a:latin typeface="+mn-lt"/>
              </a:rPr>
              <a:t>MAVEN</a:t>
            </a:r>
            <a:r>
              <a:rPr lang="en-US" sz="1400" dirty="0">
                <a:latin typeface="+mn-lt"/>
              </a:rPr>
              <a:t> : Maven is a build automation tool.</a:t>
            </a:r>
            <a:br>
              <a:rPr lang="en-US" sz="1400" dirty="0">
                <a:latin typeface="+mn-lt"/>
              </a:rPr>
            </a:br>
            <a:r>
              <a:rPr lang="en-US" sz="1400" b="1" u="sng" dirty="0">
                <a:latin typeface="+mn-lt"/>
              </a:rPr>
              <a:t>USE</a:t>
            </a:r>
            <a:r>
              <a:rPr lang="en-US" sz="1400" b="1" dirty="0">
                <a:latin typeface="+mn-lt"/>
              </a:rPr>
              <a:t> </a:t>
            </a:r>
            <a:r>
              <a:rPr lang="en-US" sz="1400" dirty="0">
                <a:latin typeface="+mn-lt"/>
              </a:rPr>
              <a:t>: You have the code in your local system, so we can not give the code to testing team like that, so we have to build that code and then we need to give that code to testing team.  And the output of the build is a jar file, so we have to give this jar file to testing team.</a:t>
            </a:r>
            <a:br>
              <a:rPr lang="en-US" sz="1400" dirty="0">
                <a:latin typeface="+mn-lt"/>
              </a:rPr>
            </a:br>
            <a:r>
              <a:rPr lang="en-US" sz="1400" b="1" u="sng" dirty="0">
                <a:latin typeface="+mn-lt"/>
              </a:rPr>
              <a:t>Jenkins</a:t>
            </a:r>
            <a:r>
              <a:rPr lang="en-US" sz="1400" dirty="0">
                <a:latin typeface="+mn-lt"/>
              </a:rPr>
              <a:t> :Jenkins is a configuration tool. It is a tool which has the connectivity between every tool and it can just bring together all the tools in the </a:t>
            </a:r>
            <a:r>
              <a:rPr lang="en-US" sz="1400" dirty="0" err="1">
                <a:latin typeface="+mn-lt"/>
              </a:rPr>
              <a:t>devops</a:t>
            </a:r>
            <a:r>
              <a:rPr lang="en-US" sz="1400" dirty="0">
                <a:latin typeface="+mn-lt"/>
              </a:rPr>
              <a:t> and make it together and work.</a:t>
            </a:r>
            <a:br>
              <a:rPr lang="en-US" sz="1400" dirty="0">
                <a:latin typeface="+mn-lt"/>
              </a:rPr>
            </a:br>
            <a:endParaRPr lang="en-US" sz="1400" dirty="0">
              <a:latin typeface="+mn-lt"/>
            </a:endParaRPr>
          </a:p>
        </p:txBody>
      </p:sp>
    </p:spTree>
    <p:extLst>
      <p:ext uri="{BB962C8B-B14F-4D97-AF65-F5344CB8AC3E}">
        <p14:creationId xmlns:p14="http://schemas.microsoft.com/office/powerpoint/2010/main" val="81778263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lvl="0"/>
            <a:r>
              <a:rPr lang="en-US" sz="1400" dirty="0"/>
              <a:t>Check </a:t>
            </a:r>
            <a:r>
              <a:rPr lang="en-US" sz="1400" dirty="0" err="1"/>
              <a:t>Git</a:t>
            </a:r>
            <a:r>
              <a:rPr lang="en-US" sz="1400" dirty="0"/>
              <a:t>, and add the repository </a:t>
            </a:r>
            <a:r>
              <a:rPr lang="en-US" sz="1400" dirty="0" err="1"/>
              <a:t>url</a:t>
            </a:r>
            <a:r>
              <a:rPr lang="en-US" sz="1400" dirty="0"/>
              <a:t>. If credentials are required add here too. </a:t>
            </a:r>
          </a:p>
          <a:p>
            <a:pPr lvl="0"/>
            <a:r>
              <a:rPr lang="en-US" sz="1400" dirty="0"/>
              <a:t>Select the branch you want to use for this job. </a:t>
            </a:r>
          </a:p>
          <a:p>
            <a:r>
              <a:rPr lang="en-US" sz="1400" dirty="0"/>
              <a:t>On Build options: indicate the location of the </a:t>
            </a:r>
            <a:r>
              <a:rPr lang="en-US" sz="1400" dirty="0" err="1"/>
              <a:t>pom</a:t>
            </a:r>
            <a:r>
              <a:rPr lang="en-US" sz="1400" dirty="0"/>
              <a:t> file (for maven projects) and add the goal you what the job to execute</a:t>
            </a:r>
          </a:p>
        </p:txBody>
      </p:sp>
    </p:spTree>
    <p:extLst>
      <p:ext uri="{BB962C8B-B14F-4D97-AF65-F5344CB8AC3E}">
        <p14:creationId xmlns:p14="http://schemas.microsoft.com/office/powerpoint/2010/main" val="357289244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76200"/>
            <a:ext cx="8229600" cy="4525963"/>
          </a:xfrm>
        </p:spPr>
        <p:txBody>
          <a:bodyPr/>
          <a:lstStyle/>
          <a:p>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228600"/>
            <a:ext cx="9601199" cy="7086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5420462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9372600" cy="685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0804026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lvl="0"/>
            <a:r>
              <a:rPr lang="en-US" sz="1600" dirty="0"/>
              <a:t>After all the configurations then click save </a:t>
            </a:r>
          </a:p>
          <a:p>
            <a:pPr lvl="0"/>
            <a:r>
              <a:rPr lang="en-US" sz="1600" dirty="0"/>
              <a:t>The job dashboard screen: </a:t>
            </a:r>
          </a:p>
        </p:txBody>
      </p:sp>
    </p:spTree>
    <p:extLst>
      <p:ext uri="{BB962C8B-B14F-4D97-AF65-F5344CB8AC3E}">
        <p14:creationId xmlns:p14="http://schemas.microsoft.com/office/powerpoint/2010/main" val="429111379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5018"/>
            <a:ext cx="9448800" cy="6772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4728578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lvl="0"/>
            <a:r>
              <a:rPr lang="en-US" sz="1400" dirty="0"/>
              <a:t>The job Workspace screen (source code cloned in Jenkins workspace) </a:t>
            </a:r>
          </a:p>
        </p:txBody>
      </p:sp>
    </p:spTree>
    <p:extLst>
      <p:ext uri="{BB962C8B-B14F-4D97-AF65-F5344CB8AC3E}">
        <p14:creationId xmlns:p14="http://schemas.microsoft.com/office/powerpoint/2010/main" val="71237263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152400"/>
            <a:ext cx="9372600" cy="6553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8565886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229600" cy="1143000"/>
          </a:xfrm>
        </p:spPr>
        <p:txBody>
          <a:bodyPr>
            <a:normAutofit fontScale="90000"/>
          </a:bodyPr>
          <a:lstStyle/>
          <a:p>
            <a:pPr algn="l"/>
            <a:r>
              <a:rPr lang="en-US" b="1" dirty="0"/>
              <a:t>Jenkins Dashboard : </a:t>
            </a:r>
            <a:r>
              <a:rPr lang="en-US" dirty="0"/>
              <a:t/>
            </a:r>
            <a:br>
              <a:rPr lang="en-US" dirty="0"/>
            </a:br>
            <a:endParaRPr lang="en-US" dirty="0"/>
          </a:p>
        </p:txBody>
      </p:sp>
      <p:sp>
        <p:nvSpPr>
          <p:cNvPr id="3" name="Content Placeholder 2"/>
          <p:cNvSpPr>
            <a:spLocks noGrp="1"/>
          </p:cNvSpPr>
          <p:nvPr>
            <p:ph idx="1"/>
          </p:nvPr>
        </p:nvSpPr>
        <p:spPr/>
        <p:txBody>
          <a:bodyPr/>
          <a:lstStyle/>
          <a:p>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838200"/>
            <a:ext cx="13258800" cy="5614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453535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570" y="2275"/>
            <a:ext cx="8229600" cy="1143000"/>
          </a:xfrm>
        </p:spPr>
        <p:txBody>
          <a:bodyPr>
            <a:normAutofit/>
          </a:bodyPr>
          <a:lstStyle/>
          <a:p>
            <a:pPr algn="l"/>
            <a:r>
              <a:rPr lang="en-US" sz="1800" b="1" dirty="0">
                <a:latin typeface="+mn-lt"/>
              </a:rPr>
              <a:t>Manage Jenkins Option : </a:t>
            </a:r>
            <a:r>
              <a:rPr lang="en-US" dirty="0"/>
              <a:t/>
            </a:r>
            <a:br>
              <a:rPr lang="en-US" dirty="0"/>
            </a:br>
            <a:endParaRPr lang="en-US" dirty="0"/>
          </a:p>
        </p:txBody>
      </p:sp>
      <p:sp>
        <p:nvSpPr>
          <p:cNvPr id="3" name="Content Placeholder 2"/>
          <p:cNvSpPr>
            <a:spLocks noGrp="1"/>
          </p:cNvSpPr>
          <p:nvPr>
            <p:ph idx="1"/>
          </p:nvPr>
        </p:nvSpPr>
        <p:spPr>
          <a:xfrm>
            <a:off x="320722" y="740391"/>
            <a:ext cx="8229600" cy="4525963"/>
          </a:xfrm>
        </p:spPr>
        <p:txBody>
          <a:bodyPr>
            <a:normAutofit/>
          </a:bodyPr>
          <a:lstStyle/>
          <a:p>
            <a:endParaRPr lang="en-US" sz="14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33400"/>
            <a:ext cx="9220200" cy="6324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6967811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1400" b="1" dirty="0"/>
              <a:t>Manage Jenkins : Configure System </a:t>
            </a:r>
            <a:endParaRPr lang="en-US" sz="1400" dirty="0"/>
          </a:p>
          <a:p>
            <a:r>
              <a:rPr lang="en-US" sz="1400" dirty="0"/>
              <a:t>Go to Manage Jenkins à Configure System </a:t>
            </a:r>
          </a:p>
          <a:p>
            <a:r>
              <a:rPr lang="en-US" sz="1400" dirty="0"/>
              <a:t> Set the path for the libraries and tools you will need for your project: </a:t>
            </a:r>
          </a:p>
          <a:p>
            <a:r>
              <a:rPr lang="en-US" sz="1400" dirty="0" smtClean="0"/>
              <a:t>JDK </a:t>
            </a:r>
            <a:endParaRPr lang="en-US" sz="1400" dirty="0"/>
          </a:p>
          <a:p>
            <a:r>
              <a:rPr lang="en-US" sz="1400" dirty="0" smtClean="0"/>
              <a:t>Maven </a:t>
            </a:r>
            <a:endParaRPr lang="en-US" sz="1400" dirty="0"/>
          </a:p>
          <a:p>
            <a:r>
              <a:rPr lang="en-US" sz="1400" smtClean="0"/>
              <a:t>Git</a:t>
            </a:r>
            <a:r>
              <a:rPr lang="en-US" sz="1400" dirty="0" smtClean="0"/>
              <a:t> </a:t>
            </a:r>
            <a:endParaRPr lang="en-US" sz="1400" dirty="0"/>
          </a:p>
          <a:p>
            <a:endParaRPr lang="en-US" sz="1400" dirty="0"/>
          </a:p>
        </p:txBody>
      </p:sp>
    </p:spTree>
    <p:extLst>
      <p:ext uri="{BB962C8B-B14F-4D97-AF65-F5344CB8AC3E}">
        <p14:creationId xmlns:p14="http://schemas.microsoft.com/office/powerpoint/2010/main" val="88670411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457200"/>
            <a:ext cx="8686800" cy="6172200"/>
          </a:xfrm>
        </p:spPr>
        <p:txBody>
          <a:bodyPr>
            <a:normAutofit/>
          </a:bodyPr>
          <a:lstStyle/>
          <a:p>
            <a:endParaRPr lang="en-US" sz="1400"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9308"/>
            <a:ext cx="9144000" cy="70397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3884105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609600"/>
            <a:ext cx="8229600" cy="4525963"/>
          </a:xfrm>
        </p:spPr>
        <p:txBody>
          <a:bodyPr>
            <a:normAutofit/>
          </a:bodyPr>
          <a:lstStyle/>
          <a:p>
            <a:pPr marL="0" indent="0">
              <a:buNone/>
            </a:pPr>
            <a:r>
              <a:rPr lang="en-US" sz="2400" b="1" dirty="0"/>
              <a:t>Jobs : </a:t>
            </a:r>
            <a:endParaRPr lang="en-US" sz="2400" b="1" dirty="0" smtClean="0"/>
          </a:p>
          <a:p>
            <a:pPr marL="0" indent="0">
              <a:buNone/>
            </a:pPr>
            <a:endParaRPr lang="en-US" sz="1400" dirty="0"/>
          </a:p>
          <a:p>
            <a:pPr lvl="0"/>
            <a:r>
              <a:rPr lang="en-US" sz="1400" dirty="0"/>
              <a:t>Click on </a:t>
            </a:r>
            <a:r>
              <a:rPr lang="en-US" sz="1400" b="1" dirty="0"/>
              <a:t>New Items</a:t>
            </a:r>
            <a:r>
              <a:rPr lang="en-US" sz="1400" dirty="0"/>
              <a:t>, to create a new job. </a:t>
            </a:r>
          </a:p>
          <a:p>
            <a:pPr lvl="0"/>
            <a:r>
              <a:rPr lang="en-US" sz="1400" dirty="0"/>
              <a:t>Pick the project type and add a Name for the job. </a:t>
            </a:r>
          </a:p>
        </p:txBody>
      </p:sp>
    </p:spTree>
    <p:extLst>
      <p:ext uri="{BB962C8B-B14F-4D97-AF65-F5344CB8AC3E}">
        <p14:creationId xmlns:p14="http://schemas.microsoft.com/office/powerpoint/2010/main" val="118694593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0"/>
            <a:ext cx="9067800" cy="6858000"/>
          </a:xfrm>
        </p:spPr>
        <p:txBody>
          <a:bodyPr>
            <a:normAutofit/>
          </a:bodyPr>
          <a:lstStyle/>
          <a:p>
            <a:endParaRPr lang="en-US" sz="1400"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9220199" cy="6257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2696575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lvl="0"/>
            <a:r>
              <a:rPr lang="en-US" sz="1400" dirty="0"/>
              <a:t>Click on </a:t>
            </a:r>
            <a:r>
              <a:rPr lang="en-US" sz="1400" b="1" dirty="0"/>
              <a:t>Configurations. </a:t>
            </a:r>
            <a:endParaRPr lang="en-US" sz="1400" dirty="0"/>
          </a:p>
          <a:p>
            <a:r>
              <a:rPr lang="en-US" sz="1400" dirty="0"/>
              <a:t>Check Discard olds builds to control the amount of builds keep by Jenkins in the server. </a:t>
            </a:r>
            <a:r>
              <a:rPr lang="en-US" sz="1400" dirty="0" err="1"/>
              <a:t>Andd</a:t>
            </a:r>
            <a:r>
              <a:rPr lang="en-US" sz="1400" dirty="0"/>
              <a:t> the days or max builds to keep</a:t>
            </a:r>
          </a:p>
        </p:txBody>
      </p:sp>
    </p:spTree>
    <p:extLst>
      <p:ext uri="{BB962C8B-B14F-4D97-AF65-F5344CB8AC3E}">
        <p14:creationId xmlns:p14="http://schemas.microsoft.com/office/powerpoint/2010/main" val="148546514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52400"/>
            <a:ext cx="8686800" cy="6553200"/>
          </a:xfrm>
        </p:spPr>
        <p:txBody>
          <a:bodyPr/>
          <a:lstStyle/>
          <a:p>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0"/>
            <a:ext cx="9601200" cy="7105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5763954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TotalTime>
  <Words>203</Words>
  <Application>Microsoft Office PowerPoint</Application>
  <PresentationFormat>On-screen Show (4:3)</PresentationFormat>
  <Paragraphs>22</Paragraphs>
  <Slides>16</Slides>
  <Notes>1</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DevOps :   Devops is a software Development approach which involves continuous development, continuous testing, continuous integration, continuous deployment and continuous monitoring of the software throughout its development lifecycle. GIT : It is a open source distributed version control system designed for speed and efficiency. In order for collaborating of source code and collaboration of work done by various s/w teams we need a version control.  USE : There are 100’s developers writing code for various software projects inside a company. All this developers are located in a different place and working as different projects. So there should be a centralized location where all of the source code is available. There is also way to deploy your application and all in this situation we need GIT  MAVEN : Maven is a build automation tool. USE : You have the code in your local system, so we can not give the code to testing team like that, so we have to build that code and then we need to give that code to testing team.  And the output of the build is a jar file, so we have to give this jar file to testing team. Jenkins :Jenkins is a configuration tool. It is a tool which has the connectivity between every tool and it can just bring together all the tools in the devops and make it together and work. </vt:lpstr>
      <vt:lpstr>Jenkins Dashboard :  </vt:lpstr>
      <vt:lpstr>Manage Jenkins Option :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DPSG</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DevOps :   Devops is a software Development approach which involves continuous development, continuous testing, continuous integration, continuous deployment and continuous monitoring of the software throughout its development lifecycle. GIT : It is a open source distributed version control system designed for speed and efficiency. In order for collaborating of source code and collaboration of work done by various s/w teams we need a version control.  USE : There are 100’s developers writing code for various software projects inside a company. All this developers are located in a different place and working as different projects. So there should be a centralized location where all of the source code is available. There is also way to deploy your application and all in this situation we need GIT  MAVEN : Maven is a build automation tool. USE : You have the code in your local system, so we can not give the code to testing team like that, so we have to build that code and then we need to give that code to testing team.  And the output of the build is a jar file, so we have to give this jar file to testing team. Jenkins :Jenkins is a configuration tool. It is a tool which has the connectivity between every tool and it can just bring together all the tools in the devops and make it together and work.</dc:title>
  <dc:creator>%USERNAME%</dc:creator>
  <cp:lastModifiedBy>%USERNAME%</cp:lastModifiedBy>
  <cp:revision>4</cp:revision>
  <dcterms:created xsi:type="dcterms:W3CDTF">2017-08-03T03:37:11Z</dcterms:created>
  <dcterms:modified xsi:type="dcterms:W3CDTF">2017-08-03T04:13:54Z</dcterms:modified>
</cp:coreProperties>
</file>