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noFill/>
        </a:fill>
      </a:tcStyle>
    </a:wholeTbl>
    <a:band2H>
      <a:tcTxStyle b="def" i="def"/>
      <a:tcStyle>
        <a:tcBdr/>
        <a:fill>
          <a:solidFill>
            <a:srgbClr val="FFEBD2">
              <a:alpha val="48000"/>
            </a:srgbClr>
          </a:solidFill>
        </a:fill>
      </a:tcStyle>
    </a:band2H>
    <a:firstCo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Col>
    <a:la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254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lastRow>
    <a:fir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254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Row>
  </a:tblStyle>
  <a:tblStyle styleId="{C7B018BB-80A7-4F77-B60F-C8B233D01FF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noFill/>
        </a:fill>
      </a:tcStyle>
    </a:wholeTbl>
    <a:band2H>
      <a:tcTxStyle b="def" i="def"/>
      <a:tcStyle>
        <a:tcBdr/>
        <a:fill>
          <a:solidFill>
            <a:srgbClr val="76654F">
              <a:alpha val="20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3E231A"/>
              </a:solidFill>
              <a:prstDash val="solid"/>
              <a:miter lim="400000"/>
            </a:ln>
          </a:insideV>
        </a:tcBdr>
        <a:fill>
          <a:solidFill>
            <a:srgbClr val="9BA7B4">
              <a:alpha val="9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firstRow>
  </a:tblStyle>
  <a:tblStyle styleId="{EEE7283C-3CF3-47DC-8721-378D4A62B22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wholeTbl>
    <a:band2H>
      <a:tcTxStyle b="def" i="def"/>
      <a:tcStyle>
        <a:tcBdr/>
        <a:fill>
          <a:solidFill>
            <a:srgbClr val="B1A596">
              <a:alpha val="20000"/>
            </a:srgbClr>
          </a:solidFill>
        </a:fill>
      </a:tcStyle>
    </a:band2H>
    <a:firstCol>
      <a:tcTxStyle b="off" i="off">
        <a:fontRef idx="minor">
          <a:srgbClr val="3E231A"/>
        </a:fontRef>
        <a:srgbClr val="3E231A"/>
      </a:tcTxStyle>
      <a:tcStyle>
        <a:tcBdr>
          <a:left>
            <a:ln w="12700" cap="flat">
              <a:solidFill>
                <a:srgbClr val="3D231A"/>
              </a:solidFill>
              <a:prstDash val="solid"/>
              <a:miter lim="400000"/>
            </a:ln>
          </a:left>
          <a:right>
            <a:ln w="12700" cap="flat">
              <a:solidFill>
                <a:srgbClr val="3D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CA581">
              <a:alpha val="50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254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solidFill>
            <a:srgbClr val="A56333">
              <a:alpha val="75000"/>
            </a:srgbClr>
          </a:solidFill>
        </a:fill>
      </a:tcStyle>
    </a:firstRow>
  </a:tblStyle>
  <a:tblStyle styleId="{CF821DB8-F4EB-4A41-A1BA-3FCAFE7338EE}"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C19B68">
              <a:alpha val="50000"/>
            </a:srgbClr>
          </a:solidFill>
        </a:fill>
      </a:tcStyle>
    </a:wholeTbl>
    <a:band2H>
      <a:tcTxStyle b="def" i="def"/>
      <a:tcStyle>
        <a:tcBdr/>
        <a:fill>
          <a:solidFill>
            <a:srgbClr val="C09B6C">
              <a:alpha val="26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45C39">
              <a:alpha val="8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A77A48">
              <a:alpha val="8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633E29">
              <a:alpha val="85000"/>
            </a:srgbClr>
          </a:solidFill>
        </a:fill>
      </a:tcStyle>
    </a:firstRow>
  </a:tblStyle>
  <a:tblStyle styleId="{33BA23B1-9221-436E-865A-0063620EA4FD}"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noFill/>
        </a:fill>
      </a:tcStyle>
    </a:wholeTbl>
    <a:band2H>
      <a:tcTxStyle b="def" i="def"/>
      <a:tcStyle>
        <a:tcBdr/>
        <a:fill>
          <a:solidFill>
            <a:srgbClr val="76654F">
              <a:alpha val="20000"/>
            </a:srgbClr>
          </a:solidFill>
        </a:fill>
      </a:tcStyle>
    </a:band2H>
    <a:firstCol>
      <a:tcTxStyle b="off" i="off">
        <a:fontRef idx="minor">
          <a:srgbClr val="3E231A"/>
        </a:fontRef>
        <a:srgbClr val="3E231A"/>
      </a:tcTxStyle>
      <a:tcStyle>
        <a:tcBdr>
          <a:left>
            <a:ln w="12700" cap="flat">
              <a:solidFill>
                <a:srgbClr val="828D8E"/>
              </a:solidFill>
              <a:prstDash val="solid"/>
              <a:miter lim="400000"/>
            </a:ln>
          </a:left>
          <a:right>
            <a:ln w="12700" cap="flat">
              <a:solidFill>
                <a:srgbClr val="828D8E"/>
              </a:solidFill>
              <a:prstDash val="solid"/>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solidFill>
            <a:srgbClr val="E6DFD8">
              <a:alpha val="61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E6DFD8">
              <a:alpha val="6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5D5E5F"/>
          </a:solidFill>
        </a:fill>
      </a:tcStyle>
    </a:firstRow>
  </a:tblStyle>
  <a:tblStyle styleId="{2708684C-4D16-4618-839F-0558EEFCDFE6}" styleName="">
    <a:tblBg/>
    <a:wholeTbl>
      <a:tcTxStyle b="off" i="off">
        <a:fontRef idx="minor">
          <a:srgbClr val="232323"/>
        </a:fontRef>
        <a:srgbClr val="232323"/>
      </a:tcTxStyle>
      <a:tcStyle>
        <a:tcBdr>
          <a:left>
            <a:ln w="12700" cap="flat">
              <a:solidFill>
                <a:srgbClr val="83867F"/>
              </a:solidFill>
              <a:custDash>
                <a:ds d="200000" sp="200000"/>
              </a:custDash>
              <a:miter lim="400000"/>
            </a:ln>
          </a:left>
          <a:right>
            <a:ln w="12700" cap="flat">
              <a:solidFill>
                <a:srgbClr val="83867F"/>
              </a:solidFill>
              <a:custDash>
                <a:ds d="200000" sp="200000"/>
              </a:custDash>
              <a:miter lim="400000"/>
            </a:ln>
          </a:right>
          <a:top>
            <a:ln w="12700" cap="flat">
              <a:solidFill>
                <a:srgbClr val="83867F"/>
              </a:solidFill>
              <a:custDash>
                <a:ds d="200000" sp="200000"/>
              </a:custDash>
              <a:miter lim="400000"/>
            </a:ln>
          </a:top>
          <a:bottom>
            <a:ln w="12700" cap="flat">
              <a:solidFill>
                <a:srgbClr val="83867F"/>
              </a:solidFill>
              <a:custDash>
                <a:ds d="200000" sp="200000"/>
              </a:custDash>
              <a:miter lim="400000"/>
            </a:ln>
          </a:bottom>
          <a:insideH>
            <a:ln w="12700" cap="flat">
              <a:solidFill>
                <a:srgbClr val="83867F"/>
              </a:solidFill>
              <a:custDash>
                <a:ds d="200000" sp="200000"/>
              </a:custDash>
              <a:miter lim="400000"/>
            </a:ln>
          </a:insideH>
          <a:insideV>
            <a:ln w="12700" cap="flat">
              <a:solidFill>
                <a:srgbClr val="83867F"/>
              </a:solidFill>
              <a:custDash>
                <a:ds d="200000" sp="200000"/>
              </a:custDash>
              <a:miter lim="400000"/>
            </a:ln>
          </a:insideV>
        </a:tcBdr>
        <a:fill>
          <a:noFill/>
        </a:fill>
      </a:tcStyle>
    </a:wholeTbl>
    <a:band2H>
      <a:tcTxStyle b="def" i="def"/>
      <a:tcStyle>
        <a:tcBdr/>
        <a:fill>
          <a:solidFill>
            <a:srgbClr val="76654F">
              <a:alpha val="20000"/>
            </a:srgbClr>
          </a:solidFill>
        </a:fill>
      </a:tcStyle>
    </a:band2H>
    <a:firstCol>
      <a:tcTxStyle b="off" i="off">
        <a:fontRef idx="minor">
          <a:srgbClr val="232323"/>
        </a:fontRef>
        <a:srgbClr val="232323"/>
      </a:tcTxStyle>
      <a:tcStyle>
        <a:tcBdr>
          <a:left>
            <a:ln w="12700" cap="flat">
              <a:noFill/>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232323"/>
        </a:fontRef>
        <a:srgbClr val="232323"/>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232323"/>
        </a:fontRef>
        <a:srgbClr val="232323"/>
      </a:tcTxStyle>
      <a:tcStyle>
        <a:tcBdr>
          <a:left>
            <a:ln w="12700" cap="flat">
              <a:noFill/>
              <a:miter lim="400000"/>
            </a:ln>
          </a:left>
          <a:right>
            <a:ln w="12700" cap="flat">
              <a:noFill/>
              <a:miter lim="400000"/>
            </a:ln>
          </a:right>
          <a:top>
            <a:ln w="12700" cap="flat">
              <a:noFill/>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2374900" y="2387600"/>
            <a:ext cx="19621500" cy="4876800"/>
          </a:xfrm>
          <a:prstGeom prst="rect">
            <a:avLst/>
          </a:prstGeom>
        </p:spPr>
        <p:txBody>
          <a:bodyPr anchor="b"/>
          <a:lstStyle>
            <a:lvl1pPr algn="ctr"/>
          </a:lstStyle>
          <a:p>
            <a:pPr/>
            <a:r>
              <a:t>Title Text</a:t>
            </a:r>
          </a:p>
        </p:txBody>
      </p:sp>
      <p:sp>
        <p:nvSpPr>
          <p:cNvPr id="12" name="Body Level One…"/>
          <p:cNvSpPr txBox="1"/>
          <p:nvPr>
            <p:ph type="body" sz="quarter" idx="1"/>
          </p:nvPr>
        </p:nvSpPr>
        <p:spPr>
          <a:xfrm>
            <a:off x="2374900" y="7251700"/>
            <a:ext cx="19621500" cy="2057400"/>
          </a:xfrm>
          <a:prstGeom prst="rect">
            <a:avLst/>
          </a:prstGeom>
        </p:spPr>
        <p:txBody>
          <a:bodyPr anchor="t"/>
          <a:lstStyle>
            <a:lvl1pPr marL="0" indent="0" algn="ctr">
              <a:spcBef>
                <a:spcPts val="0"/>
              </a:spcBef>
              <a:buSzTx/>
              <a:buNone/>
              <a:defRPr sz="5000"/>
            </a:lvl1pPr>
            <a:lvl2pPr marL="0" indent="0" algn="ctr">
              <a:spcBef>
                <a:spcPts val="0"/>
              </a:spcBef>
              <a:buSzTx/>
              <a:buNone/>
              <a:defRPr sz="5000"/>
            </a:lvl2pPr>
            <a:lvl3pPr marL="0" indent="0" algn="ctr">
              <a:spcBef>
                <a:spcPts val="0"/>
              </a:spcBef>
              <a:buSzTx/>
              <a:buNone/>
              <a:defRPr sz="5000"/>
            </a:lvl3pPr>
            <a:lvl4pPr marL="0" indent="0" algn="ctr">
              <a:spcBef>
                <a:spcPts val="0"/>
              </a:spcBef>
              <a:buSzTx/>
              <a:buNone/>
              <a:defRPr sz="5000"/>
            </a:lvl4pPr>
            <a:lvl5pPr marL="0" indent="0" algn="ctr">
              <a:spcBef>
                <a:spcPts val="0"/>
              </a:spcBef>
              <a:buSzTx/>
              <a:buNone/>
              <a:defRPr sz="50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Type a quote here.”"/>
          <p:cNvSpPr txBox="1"/>
          <p:nvPr>
            <p:ph type="body" sz="quarter" idx="13"/>
          </p:nvPr>
        </p:nvSpPr>
        <p:spPr>
          <a:xfrm>
            <a:off x="2374900" y="6045200"/>
            <a:ext cx="19621500" cy="1117600"/>
          </a:xfrm>
          <a:prstGeom prst="rect">
            <a:avLst/>
          </a:prstGeom>
        </p:spPr>
        <p:txBody>
          <a:bodyPr>
            <a:spAutoFit/>
          </a:bodyPr>
          <a:lstStyle>
            <a:lvl1pPr marL="0" indent="0" algn="ctr">
              <a:spcBef>
                <a:spcPts val="0"/>
              </a:spcBef>
              <a:buSzTx/>
              <a:buNone/>
            </a:lvl1pPr>
          </a:lstStyle>
          <a:p>
            <a:pPr/>
            <a:r>
              <a:t>“Type a quote here.”</a:t>
            </a:r>
          </a:p>
        </p:txBody>
      </p:sp>
      <p:sp>
        <p:nvSpPr>
          <p:cNvPr id="94" name="–Johnny Appleseed"/>
          <p:cNvSpPr txBox="1"/>
          <p:nvPr>
            <p:ph type="body" sz="quarter" idx="14"/>
          </p:nvPr>
        </p:nvSpPr>
        <p:spPr>
          <a:xfrm>
            <a:off x="2374900" y="8953500"/>
            <a:ext cx="19621500" cy="850900"/>
          </a:xfrm>
          <a:prstGeom prst="rect">
            <a:avLst/>
          </a:prstGeom>
        </p:spPr>
        <p:txBody>
          <a:bodyPr anchor="t">
            <a:spAutoFit/>
          </a:bodyPr>
          <a:lstStyle>
            <a:lvl1pPr marL="0" indent="0" algn="ctr">
              <a:spcBef>
                <a:spcPts val="0"/>
              </a:spcBef>
              <a:buSzTx/>
              <a:buNone/>
              <a:defRPr sz="3800"/>
            </a:lvl1pPr>
          </a:lstStyle>
          <a:p>
            <a:pPr/>
            <a:r>
              <a:t>–Johnny Appleseed</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1816100"/>
            <a:ext cx="24384000" cy="1608893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2273300" y="-3352800"/>
            <a:ext cx="19850100" cy="12946560"/>
          </a:xfrm>
          <a:prstGeom prst="rect">
            <a:avLst/>
          </a:prstGeom>
          <a:ln w="9525">
            <a:round/>
          </a:ln>
        </p:spPr>
        <p:txBody>
          <a:bodyPr lIns="91439" tIns="45719" rIns="91439" bIns="45719" anchor="t">
            <a:noAutofit/>
          </a:bodyPr>
          <a:lstStyle/>
          <a:p>
            <a:pPr/>
          </a:p>
        </p:txBody>
      </p:sp>
      <p:sp>
        <p:nvSpPr>
          <p:cNvPr id="21" name="Title Text"/>
          <p:cNvSpPr txBox="1"/>
          <p:nvPr>
            <p:ph type="title"/>
          </p:nvPr>
        </p:nvSpPr>
        <p:spPr>
          <a:xfrm>
            <a:off x="2374900" y="9080500"/>
            <a:ext cx="19621500" cy="1905000"/>
          </a:xfrm>
          <a:prstGeom prst="rect">
            <a:avLst/>
          </a:prstGeom>
        </p:spPr>
        <p:txBody>
          <a:bodyPr anchor="b"/>
          <a:lstStyle>
            <a:lvl1pPr algn="ctr"/>
          </a:lstStyle>
          <a:p>
            <a:pPr/>
            <a:r>
              <a:t>Title Text</a:t>
            </a:r>
          </a:p>
        </p:txBody>
      </p:sp>
      <p:sp>
        <p:nvSpPr>
          <p:cNvPr id="22" name="Body Level One…"/>
          <p:cNvSpPr txBox="1"/>
          <p:nvPr>
            <p:ph type="body" sz="quarter" idx="1"/>
          </p:nvPr>
        </p:nvSpPr>
        <p:spPr>
          <a:xfrm>
            <a:off x="2374900" y="11010900"/>
            <a:ext cx="19621500" cy="1930400"/>
          </a:xfrm>
          <a:prstGeom prst="rect">
            <a:avLst/>
          </a:prstGeom>
        </p:spPr>
        <p:txBody>
          <a:bodyPr anchor="t"/>
          <a:lstStyle>
            <a:lvl1pPr marL="0" indent="0" algn="ctr">
              <a:spcBef>
                <a:spcPts val="0"/>
              </a:spcBef>
              <a:buSzTx/>
              <a:buNone/>
              <a:defRPr sz="5000"/>
            </a:lvl1pPr>
            <a:lvl2pPr marL="0" indent="0" algn="ctr">
              <a:spcBef>
                <a:spcPts val="0"/>
              </a:spcBef>
              <a:buSzTx/>
              <a:buNone/>
              <a:defRPr sz="5000"/>
            </a:lvl2pPr>
            <a:lvl3pPr marL="0" indent="0" algn="ctr">
              <a:spcBef>
                <a:spcPts val="0"/>
              </a:spcBef>
              <a:buSzTx/>
              <a:buNone/>
              <a:defRPr sz="5000"/>
            </a:lvl3pPr>
            <a:lvl4pPr marL="0" indent="0" algn="ctr">
              <a:spcBef>
                <a:spcPts val="0"/>
              </a:spcBef>
              <a:buSzTx/>
              <a:buNone/>
              <a:defRPr sz="5000"/>
            </a:lvl4pPr>
            <a:lvl5pPr marL="0" indent="0" algn="ctr">
              <a:spcBef>
                <a:spcPts val="0"/>
              </a:spcBef>
              <a:buSzTx/>
              <a:buNone/>
              <a:defRPr sz="50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2374900" y="5143500"/>
            <a:ext cx="19621500" cy="3429000"/>
          </a:xfrm>
          <a:prstGeom prst="rect">
            <a:avLst/>
          </a:prstGeom>
        </p:spPr>
        <p:txBody>
          <a:bodyPr/>
          <a:lstStyle>
            <a:lvl1pPr algn="ct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10998200" y="1930400"/>
            <a:ext cx="15167286" cy="10007600"/>
          </a:xfrm>
          <a:prstGeom prst="rect">
            <a:avLst/>
          </a:prstGeom>
          <a:ln w="9525">
            <a:round/>
          </a:ln>
        </p:spPr>
        <p:txBody>
          <a:bodyPr lIns="91439" tIns="45719" rIns="91439" bIns="45719" anchor="t">
            <a:noAutofit/>
          </a:bodyPr>
          <a:lstStyle/>
          <a:p>
            <a:pPr/>
          </a:p>
        </p:txBody>
      </p:sp>
      <p:sp>
        <p:nvSpPr>
          <p:cNvPr id="39" name="Title Text"/>
          <p:cNvSpPr txBox="1"/>
          <p:nvPr>
            <p:ph type="title"/>
          </p:nvPr>
        </p:nvSpPr>
        <p:spPr>
          <a:xfrm>
            <a:off x="1816100" y="1943100"/>
            <a:ext cx="10502900" cy="5626100"/>
          </a:xfrm>
          <a:prstGeom prst="rect">
            <a:avLst/>
          </a:prstGeom>
        </p:spPr>
        <p:txBody>
          <a:bodyPr anchor="b"/>
          <a:lstStyle>
            <a:lvl1pPr algn="ctr">
              <a:defRPr sz="9400"/>
            </a:lvl1pPr>
          </a:lstStyle>
          <a:p>
            <a:pPr/>
            <a:r>
              <a:t>Title Text</a:t>
            </a:r>
          </a:p>
        </p:txBody>
      </p:sp>
      <p:sp>
        <p:nvSpPr>
          <p:cNvPr id="40" name="Body Level One…"/>
          <p:cNvSpPr txBox="1"/>
          <p:nvPr>
            <p:ph type="body" sz="quarter" idx="1"/>
          </p:nvPr>
        </p:nvSpPr>
        <p:spPr>
          <a:xfrm>
            <a:off x="1816100" y="7556500"/>
            <a:ext cx="10502900" cy="4216400"/>
          </a:xfrm>
          <a:prstGeom prst="rect">
            <a:avLst/>
          </a:prstGeom>
        </p:spPr>
        <p:txBody>
          <a:bodyPr anchor="t"/>
          <a:lstStyle>
            <a:lvl1pPr marL="0" indent="0" algn="ctr">
              <a:spcBef>
                <a:spcPts val="0"/>
              </a:spcBef>
              <a:buSzTx/>
              <a:buNone/>
              <a:defRPr sz="5000"/>
            </a:lvl1pPr>
            <a:lvl2pPr marL="0" indent="0" algn="ctr">
              <a:spcBef>
                <a:spcPts val="0"/>
              </a:spcBef>
              <a:buSzTx/>
              <a:buNone/>
              <a:defRPr sz="5000"/>
            </a:lvl2pPr>
            <a:lvl3pPr marL="0" indent="0" algn="ctr">
              <a:spcBef>
                <a:spcPts val="0"/>
              </a:spcBef>
              <a:buSzTx/>
              <a:buNone/>
              <a:defRPr sz="5000"/>
            </a:lvl3pPr>
            <a:lvl4pPr marL="0" indent="0" algn="ctr">
              <a:spcBef>
                <a:spcPts val="0"/>
              </a:spcBef>
              <a:buSzTx/>
              <a:buNone/>
              <a:defRPr sz="5000"/>
            </a:lvl4pPr>
            <a:lvl5pPr marL="0" indent="0" algn="ctr">
              <a:spcBef>
                <a:spcPts val="0"/>
              </a:spcBef>
              <a:buSzTx/>
              <a:buNone/>
              <a:defRPr sz="50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xfrm>
            <a:off x="2374900" y="889000"/>
            <a:ext cx="19621500" cy="2959100"/>
          </a:xfrm>
          <a:prstGeom prst="rect">
            <a:avLst/>
          </a:prstGeom>
        </p:spPr>
        <p:txBody>
          <a:bodyPr/>
          <a:lstStyle>
            <a:lvl1pPr algn="ct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xfrm>
            <a:off x="2374900" y="889000"/>
            <a:ext cx="19621500" cy="2959100"/>
          </a:xfrm>
          <a:prstGeom prst="rect">
            <a:avLst/>
          </a:prstGeom>
        </p:spPr>
        <p:txBody>
          <a:bodyPr/>
          <a:lstStyle>
            <a:lvl1pPr algn="ctr"/>
          </a:lstStyle>
          <a:p>
            <a:pPr/>
            <a:r>
              <a:t>Title Text</a:t>
            </a:r>
          </a:p>
        </p:txBody>
      </p:sp>
      <p:sp>
        <p:nvSpPr>
          <p:cNvPr id="57" name="Body Level One…"/>
          <p:cNvSpPr txBox="1"/>
          <p:nvPr>
            <p:ph type="body" idx="1"/>
          </p:nvPr>
        </p:nvSpPr>
        <p:spPr>
          <a:xfrm>
            <a:off x="2374900" y="4127500"/>
            <a:ext cx="19621500" cy="81915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10109200" y="3606800"/>
            <a:ext cx="12472592" cy="8382000"/>
          </a:xfrm>
          <a:prstGeom prst="rect">
            <a:avLst/>
          </a:prstGeom>
          <a:ln w="9525">
            <a:round/>
          </a:ln>
        </p:spPr>
        <p:txBody>
          <a:bodyPr lIns="91439" tIns="45719" rIns="91439" bIns="45719" anchor="t">
            <a:noAutofit/>
          </a:bodyPr>
          <a:lstStyle/>
          <a:p>
            <a:pPr/>
          </a:p>
        </p:txBody>
      </p:sp>
      <p:sp>
        <p:nvSpPr>
          <p:cNvPr id="66" name="Title Text"/>
          <p:cNvSpPr txBox="1"/>
          <p:nvPr>
            <p:ph type="title"/>
          </p:nvPr>
        </p:nvSpPr>
        <p:spPr>
          <a:xfrm>
            <a:off x="2374900" y="889000"/>
            <a:ext cx="19621500" cy="2959100"/>
          </a:xfrm>
          <a:prstGeom prst="rect">
            <a:avLst/>
          </a:prstGeom>
        </p:spPr>
        <p:txBody>
          <a:bodyPr/>
          <a:lstStyle>
            <a:lvl1pPr algn="ctr"/>
          </a:lstStyle>
          <a:p>
            <a:pPr/>
            <a:r>
              <a:t>Title Text</a:t>
            </a:r>
          </a:p>
        </p:txBody>
      </p:sp>
      <p:sp>
        <p:nvSpPr>
          <p:cNvPr id="67" name="Body Level One…"/>
          <p:cNvSpPr txBox="1"/>
          <p:nvPr>
            <p:ph type="body" sz="half" idx="1"/>
          </p:nvPr>
        </p:nvSpPr>
        <p:spPr>
          <a:xfrm>
            <a:off x="2374900" y="4140200"/>
            <a:ext cx="9410700" cy="7874000"/>
          </a:xfrm>
          <a:prstGeom prst="rect">
            <a:avLst/>
          </a:prstGeom>
        </p:spPr>
        <p:txBody>
          <a:bodyPr/>
          <a:lstStyle>
            <a:lvl1pPr marL="533400" indent="-533400">
              <a:spcBef>
                <a:spcPts val="3900"/>
              </a:spcBef>
              <a:buBlip>
                <a:blip r:embed="rId2"/>
              </a:buBlip>
              <a:defRPr sz="4200"/>
            </a:lvl1pPr>
            <a:lvl2pPr marL="1066800" indent="-533400">
              <a:spcBef>
                <a:spcPts val="3900"/>
              </a:spcBef>
              <a:buBlip>
                <a:blip r:embed="rId2"/>
              </a:buBlip>
              <a:defRPr sz="4200"/>
            </a:lvl2pPr>
            <a:lvl3pPr marL="1600200" indent="-533400">
              <a:spcBef>
                <a:spcPts val="3900"/>
              </a:spcBef>
              <a:buBlip>
                <a:blip r:embed="rId2"/>
              </a:buBlip>
              <a:defRPr sz="4200"/>
            </a:lvl3pPr>
            <a:lvl4pPr marL="2133600" indent="-533400">
              <a:spcBef>
                <a:spcPts val="3900"/>
              </a:spcBef>
              <a:buBlip>
                <a:blip r:embed="rId2"/>
              </a:buBlip>
              <a:defRPr sz="4200"/>
            </a:lvl4pPr>
            <a:lvl5pPr marL="2667000" indent="-533400">
              <a:spcBef>
                <a:spcPts val="3900"/>
              </a:spcBef>
              <a:buBlip>
                <a:blip r:embed="rId2"/>
              </a:buBlip>
              <a:defRPr sz="42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3487400" y="-736600"/>
            <a:ext cx="9662406" cy="6375400"/>
          </a:xfrm>
          <a:prstGeom prst="rect">
            <a:avLst/>
          </a:prstGeom>
          <a:ln w="9525">
            <a:round/>
          </a:ln>
        </p:spPr>
        <p:txBody>
          <a:bodyPr lIns="91439" tIns="45719" rIns="91439" bIns="45719" anchor="t">
            <a:noAutofit/>
          </a:bodyPr>
          <a:lstStyle/>
          <a:p>
            <a:pPr/>
          </a:p>
        </p:txBody>
      </p:sp>
      <p:sp>
        <p:nvSpPr>
          <p:cNvPr id="84" name="Image"/>
          <p:cNvSpPr/>
          <p:nvPr>
            <p:ph type="pic" idx="14"/>
          </p:nvPr>
        </p:nvSpPr>
        <p:spPr>
          <a:xfrm>
            <a:off x="13111577" y="4381521"/>
            <a:ext cx="9977826" cy="15152734"/>
          </a:xfrm>
          <a:prstGeom prst="rect">
            <a:avLst/>
          </a:prstGeom>
          <a:ln w="9525">
            <a:round/>
          </a:ln>
        </p:spPr>
        <p:txBody>
          <a:bodyPr lIns="91439" tIns="45719" rIns="91439" bIns="45719" anchor="t">
            <a:noAutofit/>
          </a:bodyPr>
          <a:lstStyle/>
          <a:p>
            <a:pPr/>
          </a:p>
        </p:txBody>
      </p:sp>
      <p:sp>
        <p:nvSpPr>
          <p:cNvPr id="85" name="Image"/>
          <p:cNvSpPr/>
          <p:nvPr>
            <p:ph type="pic" idx="15"/>
          </p:nvPr>
        </p:nvSpPr>
        <p:spPr>
          <a:xfrm>
            <a:off x="-139700" y="-25400"/>
            <a:ext cx="17310482" cy="12984978"/>
          </a:xfrm>
          <a:prstGeom prst="rect">
            <a:avLst/>
          </a:prstGeom>
          <a:ln w="9525">
            <a:round/>
          </a:ln>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p:nvPr>
        </p:nvSpPr>
        <p:spPr>
          <a:xfrm>
            <a:off x="2374900" y="1651000"/>
            <a:ext cx="19621500" cy="10414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3" name="Title Text"/>
          <p:cNvSpPr txBox="1"/>
          <p:nvPr>
            <p:ph type="title"/>
          </p:nvPr>
        </p:nvSpPr>
        <p:spPr>
          <a:xfrm>
            <a:off x="2387600" y="889000"/>
            <a:ext cx="19621500" cy="2959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4" name="Slide Number"/>
          <p:cNvSpPr txBox="1"/>
          <p:nvPr>
            <p:ph type="sldNum" sz="quarter" idx="2"/>
          </p:nvPr>
        </p:nvSpPr>
        <p:spPr>
          <a:xfrm>
            <a:off x="11993858" y="13144500"/>
            <a:ext cx="393205" cy="571500"/>
          </a:xfrm>
          <a:prstGeom prst="rect">
            <a:avLst/>
          </a:prstGeom>
          <a:ln w="12700">
            <a:miter lim="400000"/>
          </a:ln>
        </p:spPr>
        <p:txBody>
          <a:bodyPr wrap="none" lIns="50800" tIns="50800" rIns="50800" bIns="50800" anchor="b">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1pPr>
      <a:lvl2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2pPr>
      <a:lvl3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3pPr>
      <a:lvl4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4pPr>
      <a:lvl5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5pPr>
      <a:lvl6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6pPr>
      <a:lvl7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7pPr>
      <a:lvl8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8pPr>
      <a:lvl9pPr marL="0" marR="0" indent="0" algn="l" defTabSz="825500" latinLnBrk="0">
        <a:lnSpc>
          <a:spcPct val="100000"/>
        </a:lnSpc>
        <a:spcBef>
          <a:spcPts val="0"/>
        </a:spcBef>
        <a:spcAft>
          <a:spcPts val="0"/>
        </a:spcAft>
        <a:buClrTx/>
        <a:buSzTx/>
        <a:buFontTx/>
        <a:buNone/>
        <a:tabLst/>
        <a:defRPr b="0" baseline="0" cap="none" i="0" spc="0" strike="noStrike" sz="10000" u="none">
          <a:solidFill>
            <a:srgbClr val="3E231A"/>
          </a:solidFill>
          <a:uFillTx/>
          <a:latin typeface="+mn-lt"/>
          <a:ea typeface="+mn-ea"/>
          <a:cs typeface="+mn-cs"/>
          <a:sym typeface="Papyrus"/>
        </a:defRPr>
      </a:lvl9pPr>
    </p:titleStyle>
    <p:bodyStyle>
      <a:lvl1pPr marL="6604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1pPr>
      <a:lvl2pPr marL="13208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2pPr>
      <a:lvl3pPr marL="19812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3pPr>
      <a:lvl4pPr marL="26416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4pPr>
      <a:lvl5pPr marL="33020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5pPr>
      <a:lvl6pPr marL="39624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6pPr>
      <a:lvl7pPr marL="46228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7pPr>
      <a:lvl8pPr marL="52832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8pPr>
      <a:lvl9pPr marL="5943600" marR="0" indent="-660400" algn="l" defTabSz="825500" rtl="0" latinLnBrk="0">
        <a:lnSpc>
          <a:spcPct val="100000"/>
        </a:lnSpc>
        <a:spcBef>
          <a:spcPts val="4200"/>
        </a:spcBef>
        <a:spcAft>
          <a:spcPts val="0"/>
        </a:spcAft>
        <a:buClrTx/>
        <a:buSzPct val="25000"/>
        <a:buFontTx/>
        <a:buBlip>
          <a:blip r:embed="rId3"/>
        </a:buBlip>
        <a:tabLst/>
        <a:defRPr b="0" baseline="0" cap="none" i="0" spc="0" strike="noStrike" sz="5200" u="none">
          <a:solidFill>
            <a:srgbClr val="3E231A"/>
          </a:solidFill>
          <a:uFillTx/>
          <a:latin typeface="+mn-lt"/>
          <a:ea typeface="+mn-ea"/>
          <a:cs typeface="+mn-cs"/>
          <a:sym typeface="Papyrus"/>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pyru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2.png"/><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19" name="Heart Attack Analysis &amp; Prediction"/>
          <p:cNvSpPr txBox="1"/>
          <p:nvPr>
            <p:ph type="ctrTitle"/>
          </p:nvPr>
        </p:nvSpPr>
        <p:spPr>
          <a:xfrm>
            <a:off x="2089984" y="2909944"/>
            <a:ext cx="11332247" cy="4876801"/>
          </a:xfrm>
          <a:prstGeom prst="rect">
            <a:avLst/>
          </a:prstGeom>
          <a:ln w="9525">
            <a:round/>
          </a:ln>
        </p:spPr>
        <p:txBody>
          <a:bodyPr anchor="ctr"/>
          <a:lstStyle>
            <a:lvl1pPr>
              <a:defRPr sz="3800">
                <a:latin typeface="Nadeem Regular"/>
                <a:ea typeface="Nadeem Regular"/>
                <a:cs typeface="Nadeem Regular"/>
                <a:sym typeface="Nadeem Regular"/>
              </a:defRPr>
            </a:lvl1pPr>
          </a:lstStyle>
          <a:p>
            <a:pPr/>
            <a:r>
              <a:t> Heart Attack Analysis &amp; Prediction</a:t>
            </a:r>
          </a:p>
        </p:txBody>
      </p:sp>
      <p:sp>
        <p:nvSpPr>
          <p:cNvPr id="120" name="Text"/>
          <p:cNvSpPr txBox="1"/>
          <p:nvPr/>
        </p:nvSpPr>
        <p:spPr>
          <a:xfrm>
            <a:off x="4184650" y="-1263651"/>
            <a:ext cx="19050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sz="1200">
                <a:solidFill>
                  <a:srgbClr val="000000"/>
                </a:solidFill>
                <a:latin typeface="Times Roman"/>
                <a:ea typeface="Times Roman"/>
                <a:cs typeface="Times Roman"/>
                <a:sym typeface="Times Roman"/>
              </a:defRPr>
            </a:lvl1pPr>
          </a:lstStyle>
          <a:p>
            <a:pPr/>
            <a:r>
              <a:t> </a:t>
            </a:r>
          </a:p>
        </p:txBody>
      </p:sp>
      <p:pic>
        <p:nvPicPr>
          <p:cNvPr id="121" name="page2image31142912.png" descr="page2image31142912.png"/>
          <p:cNvPicPr>
            <a:picLocks noChangeAspect="1"/>
          </p:cNvPicPr>
          <p:nvPr/>
        </p:nvPicPr>
        <p:blipFill>
          <a:blip r:embed="rId2">
            <a:extLst/>
          </a:blip>
          <a:stretch>
            <a:fillRect/>
          </a:stretch>
        </p:blipFill>
        <p:spPr>
          <a:xfrm>
            <a:off x="19499896" y="1689644"/>
            <a:ext cx="3525403" cy="3518531"/>
          </a:xfrm>
          <a:prstGeom prst="rect">
            <a:avLst/>
          </a:prstGeom>
          <a:ln w="12700">
            <a:miter lim="400000"/>
          </a:ln>
        </p:spPr>
      </p:pic>
      <p:pic>
        <p:nvPicPr>
          <p:cNvPr id="122" name="page1image31184784.png" descr="page1image31184784.png"/>
          <p:cNvPicPr>
            <a:picLocks noChangeAspect="1"/>
          </p:cNvPicPr>
          <p:nvPr/>
        </p:nvPicPr>
        <p:blipFill>
          <a:blip r:embed="rId3">
            <a:extLst/>
          </a:blip>
          <a:stretch>
            <a:fillRect/>
          </a:stretch>
        </p:blipFill>
        <p:spPr>
          <a:xfrm>
            <a:off x="13813105" y="1230789"/>
            <a:ext cx="8944766" cy="6715563"/>
          </a:xfrm>
          <a:prstGeom prst="rect">
            <a:avLst/>
          </a:prstGeom>
          <a:ln w="25400">
            <a:miter lim="400000"/>
          </a:ln>
          <a:effectLst>
            <a:outerShdw sx="100000" sy="100000" kx="0" ky="0" algn="b" rotWithShape="0" blurRad="254000" dist="127000" dir="5400000">
              <a:schemeClr val="accent5">
                <a:alpha val="70000"/>
              </a:schemeClr>
            </a:outerShdw>
          </a:effectLst>
        </p:spPr>
      </p:pic>
      <p:sp>
        <p:nvSpPr>
          <p:cNvPr id="123" name="Text"/>
          <p:cNvSpPr txBox="1"/>
          <p:nvPr/>
        </p:nvSpPr>
        <p:spPr>
          <a:xfrm>
            <a:off x="19191239" y="-1926456"/>
            <a:ext cx="1905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sz="1200">
                <a:solidFill>
                  <a:srgbClr val="000000"/>
                </a:solidFill>
                <a:latin typeface="Times Roman"/>
                <a:ea typeface="Times Roman"/>
                <a:cs typeface="Times Roman"/>
                <a:sym typeface="Times Roman"/>
              </a:defRPr>
            </a:lvl1pPr>
          </a:lstStyle>
          <a:p>
            <a:pPr/>
            <a:r>
              <a: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25" name="Introduction"/>
          <p:cNvSpPr txBox="1"/>
          <p:nvPr>
            <p:ph type="title"/>
          </p:nvPr>
        </p:nvSpPr>
        <p:spPr>
          <a:prstGeom prst="rect">
            <a:avLst/>
          </a:prstGeom>
        </p:spPr>
        <p:txBody>
          <a:bodyPr/>
          <a:lstStyle>
            <a:lvl1pPr rtl="1">
              <a:defRPr sz="5600">
                <a:latin typeface="Arial"/>
                <a:ea typeface="Arial"/>
                <a:cs typeface="Arial"/>
                <a:sym typeface="Arial"/>
              </a:defRPr>
            </a:lvl1pPr>
          </a:lstStyle>
          <a:p>
            <a:pPr/>
            <a:r>
              <a:t>Introduction </a:t>
            </a:r>
          </a:p>
        </p:txBody>
      </p:sp>
      <p:sp>
        <p:nvSpPr>
          <p:cNvPr id="126" name="I choose to work on the heart attack prediction dataset from Kaggle.This dataset and the relative problem is of health and the likelihood of patients to suffer heart attack.The context of the data is that given certain variables, is one able to build a m"/>
          <p:cNvSpPr txBox="1"/>
          <p:nvPr/>
        </p:nvSpPr>
        <p:spPr>
          <a:xfrm>
            <a:off x="1552161" y="5491491"/>
            <a:ext cx="21539646" cy="343819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rtl="1">
              <a:defRPr sz="3900">
                <a:latin typeface="Arial"/>
                <a:ea typeface="Arial"/>
                <a:cs typeface="Arial"/>
                <a:sym typeface="Arial"/>
              </a:defRPr>
            </a:lvl1pPr>
          </a:lstStyle>
          <a:p>
            <a:pPr/>
            <a:r>
              <a:t>I choose to work on the heart attack prediction dataset from Kaggle.This dataset and the relative problem is of health and the likelihood of patients to suffer heart attack.The context of the data is that given certain variables, is one able to build a model that will correctly predict if a patient will suffer a heart attack.The motivation of this project is to save human resources in medical centers and improve accuracy of diagnosis.</a:t>
            </a:r>
          </a:p>
        </p:txBody>
      </p:sp>
      <p:sp>
        <p:nvSpPr>
          <p:cNvPr id="127" name="Rectangle"/>
          <p:cNvSpPr txBox="1"/>
          <p:nvPr/>
        </p:nvSpPr>
        <p:spPr>
          <a:xfrm>
            <a:off x="535541" y="665114"/>
            <a:ext cx="23312918" cy="12385772"/>
          </a:xfrm>
          <a:prstGeom prst="rect">
            <a:avLst/>
          </a:prstGeom>
          <a:ln w="50800">
            <a:solidFill>
              <a:srgbClr val="000000"/>
            </a:solidFill>
            <a:miter lim="400000"/>
          </a:ln>
        </p:spPr>
        <p:txBody>
          <a:bodyPr lIns="50800" tIns="50800" rIns="50800" bIns="50800"/>
          <a:lstStyle/>
          <a:p>
            <a:pPr algn="l" defTabSz="457200">
              <a:defRPr sz="1100">
                <a:solidFill>
                  <a:srgbClr val="000000"/>
                </a:solidFill>
                <a:latin typeface="Helvetica Neue"/>
                <a:ea typeface="Helvetica Neue"/>
                <a:cs typeface="Helvetica Neue"/>
                <a:sym typeface="Helvetica Neue"/>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129" name="Screen Shot 2021-12-16 at 12.34.36 AM.png" descr="Screen Shot 2021-12-16 at 12.34.36 AM.png"/>
          <p:cNvPicPr>
            <a:picLocks noChangeAspect="1"/>
          </p:cNvPicPr>
          <p:nvPr/>
        </p:nvPicPr>
        <p:blipFill>
          <a:blip r:embed="rId2">
            <a:extLst/>
          </a:blip>
          <a:stretch>
            <a:fillRect/>
          </a:stretch>
        </p:blipFill>
        <p:spPr>
          <a:xfrm>
            <a:off x="1474446" y="1952751"/>
            <a:ext cx="8932409" cy="3199839"/>
          </a:xfrm>
          <a:prstGeom prst="rect">
            <a:avLst/>
          </a:prstGeom>
          <a:ln w="12700">
            <a:miter lim="400000"/>
          </a:ln>
        </p:spPr>
      </p:pic>
      <p:sp>
        <p:nvSpPr>
          <p:cNvPr id="130" name="I used a data clean, and I changed the names of some columns, Then I used duplicate to show the sum of the repeated rows, Then I used drop to delete the columns that were not needed, Then I divided the ata into two halves that are infected and unaffected"/>
          <p:cNvSpPr txBox="1"/>
          <p:nvPr/>
        </p:nvSpPr>
        <p:spPr>
          <a:xfrm>
            <a:off x="10502915" y="5418301"/>
            <a:ext cx="13331595" cy="287939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rtl="1">
              <a:defRPr sz="3900">
                <a:solidFill>
                  <a:srgbClr val="000000"/>
                </a:solidFill>
                <a:latin typeface="Arial"/>
                <a:ea typeface="Arial"/>
                <a:cs typeface="Arial"/>
                <a:sym typeface="Arial"/>
              </a:defRPr>
            </a:lvl1pPr>
          </a:lstStyle>
          <a:p>
            <a:pPr/>
            <a:r>
              <a:t>I used a data clean, and I changed the names of some columns, Then I used duplicate to show the sum of the repeated rows, Then I used drop to delete the columns that were not needed, Then I divided the ata into two halves that are infected and unaffected.</a:t>
            </a:r>
          </a:p>
        </p:txBody>
      </p:sp>
      <p:pic>
        <p:nvPicPr>
          <p:cNvPr id="131" name="Screen Shot 2021-12-16 at 12.54.48 AM.png" descr="Screen Shot 2021-12-16 at 12.54.48 AM.png"/>
          <p:cNvPicPr>
            <a:picLocks noChangeAspect="1"/>
          </p:cNvPicPr>
          <p:nvPr/>
        </p:nvPicPr>
        <p:blipFill>
          <a:blip r:embed="rId3">
            <a:extLst/>
          </a:blip>
          <a:stretch>
            <a:fillRect/>
          </a:stretch>
        </p:blipFill>
        <p:spPr>
          <a:xfrm>
            <a:off x="1843450" y="6236931"/>
            <a:ext cx="7586917" cy="2499987"/>
          </a:xfrm>
          <a:prstGeom prst="rect">
            <a:avLst/>
          </a:prstGeom>
          <a:ln w="12700">
            <a:miter lim="400000"/>
          </a:ln>
        </p:spPr>
      </p:pic>
      <p:pic>
        <p:nvPicPr>
          <p:cNvPr id="132" name="Screen Shot 2021-12-16 at 1.47.08 AM.png" descr="Screen Shot 2021-12-16 at 1.47.08 AM.png"/>
          <p:cNvPicPr>
            <a:picLocks noChangeAspect="1"/>
          </p:cNvPicPr>
          <p:nvPr/>
        </p:nvPicPr>
        <p:blipFill>
          <a:blip r:embed="rId4">
            <a:extLst/>
          </a:blip>
          <a:stretch>
            <a:fillRect/>
          </a:stretch>
        </p:blipFill>
        <p:spPr>
          <a:xfrm>
            <a:off x="1420507" y="9821094"/>
            <a:ext cx="8432801" cy="2298701"/>
          </a:xfrm>
          <a:prstGeom prst="rect">
            <a:avLst/>
          </a:prstGeom>
          <a:ln w="12700">
            <a:miter lim="400000"/>
          </a:ln>
        </p:spPr>
      </p:pic>
      <p:sp>
        <p:nvSpPr>
          <p:cNvPr id="133" name="Rectangle"/>
          <p:cNvSpPr txBox="1"/>
          <p:nvPr/>
        </p:nvSpPr>
        <p:spPr>
          <a:xfrm>
            <a:off x="535541" y="665114"/>
            <a:ext cx="23312918" cy="12385772"/>
          </a:xfrm>
          <a:prstGeom prst="rect">
            <a:avLst/>
          </a:prstGeom>
          <a:ln w="50800">
            <a:solidFill>
              <a:srgbClr val="000000"/>
            </a:solidFill>
            <a:miter lim="400000"/>
          </a:ln>
        </p:spPr>
        <p:txBody>
          <a:bodyPr lIns="50800" tIns="50800" rIns="50800" bIns="50800"/>
          <a:lstStyle/>
          <a:p>
            <a:pPr algn="l" defTabSz="457200">
              <a:defRPr sz="1100">
                <a:solidFill>
                  <a:srgbClr val="000000"/>
                </a:solidFill>
                <a:latin typeface="Helvetica Neue"/>
                <a:ea typeface="Helvetica Neue"/>
                <a:cs typeface="Helvetica Neue"/>
                <a:sym typeface="Helvetica Neue"/>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135" name="Screen Shot 2021-12-16 at 12.58.25 AM.png" descr="Screen Shot 2021-12-16 at 12.58.25 AM.png"/>
          <p:cNvPicPr>
            <a:picLocks noChangeAspect="1"/>
          </p:cNvPicPr>
          <p:nvPr/>
        </p:nvPicPr>
        <p:blipFill>
          <a:blip r:embed="rId2">
            <a:extLst/>
          </a:blip>
          <a:stretch>
            <a:fillRect/>
          </a:stretch>
        </p:blipFill>
        <p:spPr>
          <a:xfrm>
            <a:off x="16652865" y="1050598"/>
            <a:ext cx="6201781" cy="5925588"/>
          </a:xfrm>
          <a:prstGeom prst="rect">
            <a:avLst/>
          </a:prstGeom>
          <a:ln w="12700">
            <a:miter lim="400000"/>
          </a:ln>
        </p:spPr>
      </p:pic>
      <p:pic>
        <p:nvPicPr>
          <p:cNvPr id="136" name="Screen Shot 2021-12-16 at 12.58.55 AM.png" descr="Screen Shot 2021-12-16 at 12.58.55 AM.png"/>
          <p:cNvPicPr>
            <a:picLocks noChangeAspect="1"/>
          </p:cNvPicPr>
          <p:nvPr/>
        </p:nvPicPr>
        <p:blipFill>
          <a:blip r:embed="rId3">
            <a:extLst/>
          </a:blip>
          <a:stretch>
            <a:fillRect/>
          </a:stretch>
        </p:blipFill>
        <p:spPr>
          <a:xfrm>
            <a:off x="9778028" y="1177272"/>
            <a:ext cx="6070830" cy="5672240"/>
          </a:xfrm>
          <a:prstGeom prst="rect">
            <a:avLst/>
          </a:prstGeom>
          <a:ln w="12700">
            <a:miter lim="400000"/>
          </a:ln>
        </p:spPr>
      </p:pic>
      <p:pic>
        <p:nvPicPr>
          <p:cNvPr id="137" name="Screen Shot 2021-12-16 at 12.59.08 AM.png" descr="Screen Shot 2021-12-16 at 12.59.08 AM.png"/>
          <p:cNvPicPr>
            <a:picLocks noChangeAspect="1"/>
          </p:cNvPicPr>
          <p:nvPr/>
        </p:nvPicPr>
        <p:blipFill>
          <a:blip r:embed="rId4">
            <a:extLst/>
          </a:blip>
          <a:stretch>
            <a:fillRect/>
          </a:stretch>
        </p:blipFill>
        <p:spPr>
          <a:xfrm>
            <a:off x="845743" y="1177272"/>
            <a:ext cx="7790201" cy="5672240"/>
          </a:xfrm>
          <a:prstGeom prst="rect">
            <a:avLst/>
          </a:prstGeom>
          <a:ln w="12700">
            <a:miter lim="400000"/>
          </a:ln>
        </p:spPr>
      </p:pic>
      <p:sp>
        <p:nvSpPr>
          <p:cNvPr id="138" name="Histograms"/>
          <p:cNvSpPr txBox="1"/>
          <p:nvPr/>
        </p:nvSpPr>
        <p:spPr>
          <a:xfrm>
            <a:off x="18717742" y="7770535"/>
            <a:ext cx="2618855" cy="64419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900">
                <a:latin typeface="Arial"/>
                <a:ea typeface="Arial"/>
                <a:cs typeface="Arial"/>
                <a:sym typeface="Arial"/>
              </a:defRPr>
            </a:lvl1pPr>
          </a:lstStyle>
          <a:p>
            <a:pPr/>
            <a:r>
              <a:t>Histograms</a:t>
            </a:r>
          </a:p>
        </p:txBody>
      </p:sp>
      <p:sp>
        <p:nvSpPr>
          <p:cNvPr id="139" name="Bar chart"/>
          <p:cNvSpPr txBox="1"/>
          <p:nvPr/>
        </p:nvSpPr>
        <p:spPr>
          <a:xfrm>
            <a:off x="11128456" y="7782819"/>
            <a:ext cx="2127089" cy="61962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700">
                <a:latin typeface="Arial"/>
                <a:ea typeface="Arial"/>
                <a:cs typeface="Arial"/>
                <a:sym typeface="Arial"/>
              </a:defRPr>
            </a:lvl1pPr>
          </a:lstStyle>
          <a:p>
            <a:pPr/>
            <a:r>
              <a:t>Bar chart</a:t>
            </a:r>
          </a:p>
        </p:txBody>
      </p:sp>
      <p:sp>
        <p:nvSpPr>
          <p:cNvPr id="140" name="Pie chart"/>
          <p:cNvSpPr txBox="1"/>
          <p:nvPr/>
        </p:nvSpPr>
        <p:spPr>
          <a:xfrm>
            <a:off x="3864504" y="7801246"/>
            <a:ext cx="1891866" cy="58277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400">
                <a:latin typeface="Arial"/>
                <a:ea typeface="Arial"/>
                <a:cs typeface="Arial"/>
                <a:sym typeface="Arial"/>
              </a:defRPr>
            </a:lvl1pPr>
          </a:lstStyle>
          <a:p>
            <a:pPr/>
            <a:r>
              <a:t>Pie chart</a:t>
            </a:r>
          </a:p>
        </p:txBody>
      </p:sp>
      <p:sp>
        <p:nvSpPr>
          <p:cNvPr id="141" name="Result : Most of patients almost 94.5% are over 50 years old"/>
          <p:cNvSpPr txBox="1"/>
          <p:nvPr/>
        </p:nvSpPr>
        <p:spPr>
          <a:xfrm>
            <a:off x="16653893" y="8592055"/>
            <a:ext cx="7232266" cy="105309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300">
                <a:latin typeface="Arial"/>
                <a:ea typeface="Arial"/>
                <a:cs typeface="Arial"/>
                <a:sym typeface="Arial"/>
              </a:defRPr>
            </a:lvl1pPr>
          </a:lstStyle>
          <a:p>
            <a:pPr/>
            <a:r>
              <a:t>Result : Most of patients almost 94.5% are over 50 years old       </a:t>
            </a:r>
          </a:p>
        </p:txBody>
      </p:sp>
      <p:sp>
        <p:nvSpPr>
          <p:cNvPr id="142" name="Result :Almost 59% of patients are males"/>
          <p:cNvSpPr txBox="1"/>
          <p:nvPr/>
        </p:nvSpPr>
        <p:spPr>
          <a:xfrm>
            <a:off x="1575945" y="8546650"/>
            <a:ext cx="7081317" cy="52093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b">
            <a:spAutoFit/>
          </a:bodyPr>
          <a:lstStyle>
            <a:lvl1pPr>
              <a:defRPr sz="3000">
                <a:latin typeface="Arial"/>
                <a:ea typeface="Arial"/>
                <a:cs typeface="Arial"/>
                <a:sym typeface="Arial"/>
              </a:defRPr>
            </a:lvl1pPr>
          </a:lstStyle>
          <a:p>
            <a:pPr/>
            <a:r>
              <a:t>Result :Almost 59% of patients are males</a:t>
            </a:r>
          </a:p>
        </p:txBody>
      </p:sp>
      <p:sp>
        <p:nvSpPr>
          <p:cNvPr id="143" name="Rectangle"/>
          <p:cNvSpPr txBox="1"/>
          <p:nvPr/>
        </p:nvSpPr>
        <p:spPr>
          <a:xfrm>
            <a:off x="535541" y="665114"/>
            <a:ext cx="23312918" cy="12385772"/>
          </a:xfrm>
          <a:prstGeom prst="rect">
            <a:avLst/>
          </a:prstGeom>
          <a:ln w="50800">
            <a:solidFill>
              <a:srgbClr val="000000"/>
            </a:solidFill>
            <a:miter lim="400000"/>
          </a:ln>
        </p:spPr>
        <p:txBody>
          <a:bodyPr lIns="50800" tIns="50800" rIns="50800" bIns="50800"/>
          <a:lstStyle/>
          <a:p>
            <a:pPr algn="l" defTabSz="457200">
              <a:defRPr sz="1100">
                <a:solidFill>
                  <a:srgbClr val="000000"/>
                </a:solidFill>
                <a:latin typeface="Helvetica Neue"/>
                <a:ea typeface="Helvetica Neue"/>
                <a:cs typeface="Helvetica Neue"/>
                <a:sym typeface="Helvetica Neue"/>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145" name="Screen Shot 2021-12-16 at 12.59.41 AM.png" descr="Screen Shot 2021-12-16 at 12.59.41 AM.png"/>
          <p:cNvPicPr>
            <a:picLocks noChangeAspect="1"/>
          </p:cNvPicPr>
          <p:nvPr/>
        </p:nvPicPr>
        <p:blipFill>
          <a:blip r:embed="rId2">
            <a:extLst/>
          </a:blip>
          <a:stretch>
            <a:fillRect/>
          </a:stretch>
        </p:blipFill>
        <p:spPr>
          <a:xfrm>
            <a:off x="13675337" y="1781234"/>
            <a:ext cx="7249595" cy="4133399"/>
          </a:xfrm>
          <a:prstGeom prst="rect">
            <a:avLst/>
          </a:prstGeom>
          <a:ln w="12700">
            <a:miter lim="400000"/>
          </a:ln>
        </p:spPr>
      </p:pic>
      <p:pic>
        <p:nvPicPr>
          <p:cNvPr id="146" name="Screen Shot 2021-12-16 at 1.00.12 AM.png" descr="Screen Shot 2021-12-16 at 1.00.12 AM.png"/>
          <p:cNvPicPr>
            <a:picLocks noChangeAspect="1"/>
          </p:cNvPicPr>
          <p:nvPr/>
        </p:nvPicPr>
        <p:blipFill>
          <a:blip r:embed="rId3">
            <a:extLst/>
          </a:blip>
          <a:srcRect l="0" t="0" r="0" b="0"/>
          <a:stretch>
            <a:fillRect/>
          </a:stretch>
        </p:blipFill>
        <p:spPr>
          <a:xfrm>
            <a:off x="3912393" y="1701236"/>
            <a:ext cx="6958148" cy="4293326"/>
          </a:xfrm>
          <a:prstGeom prst="rect">
            <a:avLst/>
          </a:prstGeom>
          <a:ln w="12700">
            <a:miter lim="400000"/>
          </a:ln>
        </p:spPr>
      </p:pic>
      <p:sp>
        <p:nvSpPr>
          <p:cNvPr id="147" name="Ruslt :Almost 50% of the patients were either smoking or formerly smoked"/>
          <p:cNvSpPr txBox="1"/>
          <p:nvPr/>
        </p:nvSpPr>
        <p:spPr>
          <a:xfrm>
            <a:off x="13392330" y="7044985"/>
            <a:ext cx="7815609" cy="10031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100">
                <a:latin typeface="Arial"/>
                <a:ea typeface="Arial"/>
                <a:cs typeface="Arial"/>
                <a:sym typeface="Arial"/>
              </a:defRPr>
            </a:lvl1pPr>
          </a:lstStyle>
          <a:p>
            <a:pPr/>
            <a:r>
              <a:t>Ruslt :Almost 50% of the patients were either smoking or formerly smoked</a:t>
            </a:r>
          </a:p>
        </p:txBody>
      </p:sp>
      <p:sp>
        <p:nvSpPr>
          <p:cNvPr id="148" name="Ruslt: Almost hypertension 64"/>
          <p:cNvSpPr txBox="1"/>
          <p:nvPr/>
        </p:nvSpPr>
        <p:spPr>
          <a:xfrm>
            <a:off x="4310099" y="7236524"/>
            <a:ext cx="6162602" cy="62004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atin typeface="Arial"/>
                <a:ea typeface="Arial"/>
                <a:cs typeface="Arial"/>
                <a:sym typeface="Arial"/>
              </a:defRPr>
            </a:lvl1pPr>
          </a:lstStyle>
          <a:p>
            <a:pPr/>
            <a:r>
              <a:t>Ruslt: Almost hypertension 64</a:t>
            </a:r>
          </a:p>
        </p:txBody>
      </p:sp>
      <p:sp>
        <p:nvSpPr>
          <p:cNvPr id="149" name="Rectangle"/>
          <p:cNvSpPr txBox="1"/>
          <p:nvPr/>
        </p:nvSpPr>
        <p:spPr>
          <a:xfrm>
            <a:off x="535541" y="665114"/>
            <a:ext cx="23312918" cy="12385772"/>
          </a:xfrm>
          <a:prstGeom prst="rect">
            <a:avLst/>
          </a:prstGeom>
          <a:ln w="50800">
            <a:solidFill>
              <a:srgbClr val="000000"/>
            </a:solidFill>
            <a:miter lim="400000"/>
          </a:ln>
        </p:spPr>
        <p:txBody>
          <a:bodyPr lIns="50800" tIns="50800" rIns="50800" bIns="50800"/>
          <a:lstStyle/>
          <a:p>
            <a:pPr algn="l" defTabSz="457200">
              <a:defRPr sz="1100">
                <a:solidFill>
                  <a:srgbClr val="000000"/>
                </a:solidFill>
                <a:latin typeface="Helvetica Neue"/>
                <a:ea typeface="Helvetica Neue"/>
                <a:cs typeface="Helvetica Neue"/>
                <a:sym typeface="Helvetica Neue"/>
              </a:defRPr>
            </a:pPr>
          </a:p>
        </p:txBody>
      </p:sp>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2.png"/></Relationships>

</file>

<file path=ppt/theme/_rels/theme2.xml.rels><?xml version="1.0" encoding="UTF-8"?>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xmlns:r="http://schemas.openxmlformats.org/officeDocument/2006/relationships" name="Parchment">
  <a:themeElements>
    <a:clrScheme name="Parchment">
      <a:dk1>
        <a:srgbClr val="3E231A"/>
      </a:dk1>
      <a:lt1>
        <a:srgbClr val="24383E"/>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76200" dist="12700" dir="540000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archment">
  <a:themeElements>
    <a:clrScheme name="Parchment">
      <a:dk1>
        <a:srgbClr val="000000"/>
      </a:dk1>
      <a:lt1>
        <a:srgbClr val="FFFFFF"/>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
          <a:effectLst>
            <a:outerShdw sx="100000" sy="100000" kx="0" ky="0" algn="b" rotWithShape="0" blurRad="50800" dist="25400" dir="540000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25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outerShdw sx="100000" sy="100000" kx="0" ky="0" algn="b" rotWithShape="0" blurRad="76200" dist="12700" dir="540000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