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 showGuides="1">
      <p:cViewPr varScale="1">
        <p:scale>
          <a:sx n="102" d="100"/>
          <a:sy n="102" d="100"/>
        </p:scale>
        <p:origin x="192" y="6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28D3D-E426-4E44-B6F1-CEE0D2DE8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1675596"/>
            <a:ext cx="8637073" cy="2541431"/>
          </a:xfrm>
        </p:spPr>
        <p:txBody>
          <a:bodyPr>
            <a:normAutofit fontScale="90000"/>
          </a:bodyPr>
          <a:lstStyle/>
          <a:p>
            <a:r>
              <a:rPr lang="en-US" dirty="0"/>
              <a:t>Finding the best location for a bar in the city of Toronto</a:t>
            </a:r>
            <a:br>
              <a:rPr lang="en-DE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98EBA-48DB-B348-84BC-722E0E7AFA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331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64860-0C4B-674F-AA63-288A9AB7E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8EA65-A253-C342-945F-8DDB4C1AC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new bar should be opened based on</a:t>
            </a:r>
          </a:p>
          <a:p>
            <a:r>
              <a:rPr lang="en-US" dirty="0"/>
              <a:t>a high number of potential customers</a:t>
            </a:r>
          </a:p>
          <a:p>
            <a:r>
              <a:rPr lang="en-US" dirty="0"/>
              <a:t>a low number of competing bars </a:t>
            </a:r>
          </a:p>
        </p:txBody>
      </p:sp>
    </p:spTree>
    <p:extLst>
      <p:ext uri="{BB962C8B-B14F-4D97-AF65-F5344CB8AC3E}">
        <p14:creationId xmlns:p14="http://schemas.microsoft.com/office/powerpoint/2010/main" val="2714824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379B5-39C5-0C45-849E-E87F043B7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0E000-295B-1D4D-A857-106F58A3E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each neighborhood in Toronto, get</a:t>
            </a:r>
          </a:p>
          <a:p>
            <a:r>
              <a:rPr lang="en-US" dirty="0"/>
              <a:t>number of restaurant in the neighborhood</a:t>
            </a:r>
          </a:p>
          <a:p>
            <a:r>
              <a:rPr lang="en-US" dirty="0"/>
              <a:t>number of bars in the neighborhood</a:t>
            </a:r>
          </a:p>
        </p:txBody>
      </p:sp>
      <p:pic>
        <p:nvPicPr>
          <p:cNvPr id="5" name="Picture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A05DD453-C652-8841-BB56-2545A049A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645383"/>
            <a:ext cx="95885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857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FC17F-C08D-604F-BA6E-D67E04834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4801F-6E4A-1C4C-A946-7CC7F5A85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k-means clustering to identify neighborhoods with ’high’, ‘medium’ and ‘low’ number of restaurants</a:t>
            </a:r>
          </a:p>
          <a:p>
            <a:r>
              <a:rPr lang="en-US" dirty="0"/>
              <a:t>Do the same for the number of bars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B53011BF-4556-504C-84BD-DE1976492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897" y="2620891"/>
            <a:ext cx="5405227" cy="333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84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B33EA-6210-594B-8DD5-0651B1B05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07DF7-7BF5-B34A-A50D-35E3A804F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5 neighborhoods with a ‘high’ number of restaurants but only a ‘medium’ number of bars</a:t>
            </a:r>
          </a:p>
          <a:p>
            <a:r>
              <a:rPr lang="en-US" dirty="0"/>
              <a:t>These are ideal locations for the new bar</a:t>
            </a:r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8F5E0E83-FDA5-914C-82F0-ACA74ECB3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7229" y="2638783"/>
            <a:ext cx="5011014" cy="2974062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47065A07-3DF0-0641-A7B0-A22326F38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972" y="3429000"/>
            <a:ext cx="43688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4624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</TotalTime>
  <Words>115</Words>
  <Application>Microsoft Macintosh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Finding the best location for a bar in the city of Toronto </vt:lpstr>
      <vt:lpstr>Introduction</vt:lpstr>
      <vt:lpstr>Data Understanding</vt:lpstr>
      <vt:lpstr>Methodology</vt:lpstr>
      <vt:lpstr>Results and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the best location for a bar in the city of Toronto </dc:title>
  <dc:creator>Christian Braun</dc:creator>
  <cp:lastModifiedBy>Christian Braun</cp:lastModifiedBy>
  <cp:revision>1</cp:revision>
  <dcterms:created xsi:type="dcterms:W3CDTF">2021-07-27T14:17:13Z</dcterms:created>
  <dcterms:modified xsi:type="dcterms:W3CDTF">2021-07-27T14:24:30Z</dcterms:modified>
</cp:coreProperties>
</file>