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60" r:id="rId4"/>
    <p:sldId id="259" r:id="rId5"/>
    <p:sldId id="263" r:id="rId6"/>
    <p:sldId id="300" r:id="rId7"/>
    <p:sldId id="301" r:id="rId8"/>
    <p:sldId id="290" r:id="rId9"/>
    <p:sldId id="329" r:id="rId10"/>
    <p:sldId id="306" r:id="rId11"/>
    <p:sldId id="307" r:id="rId12"/>
    <p:sldId id="308" r:id="rId13"/>
    <p:sldId id="309" r:id="rId14"/>
    <p:sldId id="310" r:id="rId15"/>
    <p:sldId id="328" r:id="rId16"/>
    <p:sldId id="311" r:id="rId17"/>
    <p:sldId id="312" r:id="rId18"/>
    <p:sldId id="313" r:id="rId19"/>
    <p:sldId id="314" r:id="rId20"/>
    <p:sldId id="315" r:id="rId21"/>
    <p:sldId id="316" r:id="rId22"/>
    <p:sldId id="330" r:id="rId23"/>
    <p:sldId id="317" r:id="rId24"/>
    <p:sldId id="318" r:id="rId25"/>
    <p:sldId id="319" r:id="rId26"/>
    <p:sldId id="320" r:id="rId27"/>
    <p:sldId id="321" r:id="rId28"/>
    <p:sldId id="331" r:id="rId29"/>
    <p:sldId id="322" r:id="rId30"/>
    <p:sldId id="323" r:id="rId31"/>
    <p:sldId id="324" r:id="rId32"/>
    <p:sldId id="325" r:id="rId33"/>
    <p:sldId id="326" r:id="rId34"/>
    <p:sldId id="327" r:id="rId35"/>
    <p:sldId id="332" r:id="rId36"/>
    <p:sldId id="287" r:id="rId3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9"/>
      <p:bold r:id="rId40"/>
      <p:italic r:id="rId41"/>
      <p:boldItalic r:id="rId42"/>
    </p:embeddedFont>
    <p:embeddedFont>
      <p:font typeface="Barlow Light" panose="00000400000000000000" pitchFamily="2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Miriam Libre" panose="00000500000000000000" pitchFamily="2" charset="-79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0E3F0-1DD7-4107-961B-8D49287F424B}" v="163" dt="2022-03-14T21:28:24.115"/>
  </p1510:revLst>
</p1510:revInfo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a Neagu" userId="dad2aa71a5e17b1f" providerId="LiveId" clId="{48D0E3F0-1DD7-4107-961B-8D49287F424B}"/>
    <pc:docChg chg="undo custSel addSld delSld modSld sldOrd">
      <pc:chgData name="Mara Neagu" userId="dad2aa71a5e17b1f" providerId="LiveId" clId="{48D0E3F0-1DD7-4107-961B-8D49287F424B}" dt="2022-03-14T21:45:25.076" v="2004" actId="20577"/>
      <pc:docMkLst>
        <pc:docMk/>
      </pc:docMkLst>
      <pc:sldChg chg="del">
        <pc:chgData name="Mara Neagu" userId="dad2aa71a5e17b1f" providerId="LiveId" clId="{48D0E3F0-1DD7-4107-961B-8D49287F424B}" dt="2022-03-14T21:38:22.067" v="1910" actId="2696"/>
        <pc:sldMkLst>
          <pc:docMk/>
          <pc:sldMk cId="0" sldId="261"/>
        </pc:sldMkLst>
      </pc:sldChg>
      <pc:sldChg chg="del">
        <pc:chgData name="Mara Neagu" userId="dad2aa71a5e17b1f" providerId="LiveId" clId="{48D0E3F0-1DD7-4107-961B-8D49287F424B}" dt="2022-03-14T21:38:24.615" v="1911" actId="2696"/>
        <pc:sldMkLst>
          <pc:docMk/>
          <pc:sldMk cId="0" sldId="262"/>
        </pc:sldMkLst>
      </pc:sldChg>
      <pc:sldChg chg="del">
        <pc:chgData name="Mara Neagu" userId="dad2aa71a5e17b1f" providerId="LiveId" clId="{48D0E3F0-1DD7-4107-961B-8D49287F424B}" dt="2022-03-14T21:38:26.665" v="1912" actId="2696"/>
        <pc:sldMkLst>
          <pc:docMk/>
          <pc:sldMk cId="0" sldId="264"/>
        </pc:sldMkLst>
      </pc:sldChg>
      <pc:sldChg chg="del">
        <pc:chgData name="Mara Neagu" userId="dad2aa71a5e17b1f" providerId="LiveId" clId="{48D0E3F0-1DD7-4107-961B-8D49287F424B}" dt="2022-03-14T21:38:28.745" v="1913" actId="2696"/>
        <pc:sldMkLst>
          <pc:docMk/>
          <pc:sldMk cId="0" sldId="267"/>
        </pc:sldMkLst>
      </pc:sldChg>
      <pc:sldChg chg="del">
        <pc:chgData name="Mara Neagu" userId="dad2aa71a5e17b1f" providerId="LiveId" clId="{48D0E3F0-1DD7-4107-961B-8D49287F424B}" dt="2022-03-14T21:38:30.510" v="1914" actId="2696"/>
        <pc:sldMkLst>
          <pc:docMk/>
          <pc:sldMk cId="0" sldId="268"/>
        </pc:sldMkLst>
      </pc:sldChg>
      <pc:sldChg chg="del">
        <pc:chgData name="Mara Neagu" userId="dad2aa71a5e17b1f" providerId="LiveId" clId="{48D0E3F0-1DD7-4107-961B-8D49287F424B}" dt="2022-03-14T21:38:32.772" v="1915" actId="2696"/>
        <pc:sldMkLst>
          <pc:docMk/>
          <pc:sldMk cId="0" sldId="269"/>
        </pc:sldMkLst>
      </pc:sldChg>
      <pc:sldChg chg="del">
        <pc:chgData name="Mara Neagu" userId="dad2aa71a5e17b1f" providerId="LiveId" clId="{48D0E3F0-1DD7-4107-961B-8D49287F424B}" dt="2022-03-14T21:38:34.158" v="1916" actId="2696"/>
        <pc:sldMkLst>
          <pc:docMk/>
          <pc:sldMk cId="0" sldId="271"/>
        </pc:sldMkLst>
      </pc:sldChg>
      <pc:sldChg chg="del">
        <pc:chgData name="Mara Neagu" userId="dad2aa71a5e17b1f" providerId="LiveId" clId="{48D0E3F0-1DD7-4107-961B-8D49287F424B}" dt="2022-03-14T21:38:36.053" v="1917" actId="2696"/>
        <pc:sldMkLst>
          <pc:docMk/>
          <pc:sldMk cId="0" sldId="272"/>
        </pc:sldMkLst>
      </pc:sldChg>
      <pc:sldChg chg="del">
        <pc:chgData name="Mara Neagu" userId="dad2aa71a5e17b1f" providerId="LiveId" clId="{48D0E3F0-1DD7-4107-961B-8D49287F424B}" dt="2022-03-14T21:38:37.671" v="1918" actId="2696"/>
        <pc:sldMkLst>
          <pc:docMk/>
          <pc:sldMk cId="0" sldId="273"/>
        </pc:sldMkLst>
      </pc:sldChg>
      <pc:sldChg chg="addSp delSp modSp del mod">
        <pc:chgData name="Mara Neagu" userId="dad2aa71a5e17b1f" providerId="LiveId" clId="{48D0E3F0-1DD7-4107-961B-8D49287F424B}" dt="2022-03-14T21:38:40.103" v="1919" actId="2696"/>
        <pc:sldMkLst>
          <pc:docMk/>
          <pc:sldMk cId="0" sldId="274"/>
        </pc:sldMkLst>
        <pc:graphicFrameChg chg="add del mod">
          <ac:chgData name="Mara Neagu" userId="dad2aa71a5e17b1f" providerId="LiveId" clId="{48D0E3F0-1DD7-4107-961B-8D49287F424B}" dt="2022-03-14T21:05:44.514" v="1395" actId="478"/>
          <ac:graphicFrameMkLst>
            <pc:docMk/>
            <pc:sldMk cId="0" sldId="274"/>
            <ac:graphicFrameMk id="4" creationId="{C7AF4CB5-0648-4E45-BE63-BBDA610CEB11}"/>
          </ac:graphicFrameMkLst>
        </pc:graphicFrameChg>
      </pc:sldChg>
      <pc:sldChg chg="del">
        <pc:chgData name="Mara Neagu" userId="dad2aa71a5e17b1f" providerId="LiveId" clId="{48D0E3F0-1DD7-4107-961B-8D49287F424B}" dt="2022-03-14T21:38:41.845" v="1920" actId="2696"/>
        <pc:sldMkLst>
          <pc:docMk/>
          <pc:sldMk cId="0" sldId="275"/>
        </pc:sldMkLst>
      </pc:sldChg>
      <pc:sldChg chg="del">
        <pc:chgData name="Mara Neagu" userId="dad2aa71a5e17b1f" providerId="LiveId" clId="{48D0E3F0-1DD7-4107-961B-8D49287F424B}" dt="2022-03-14T21:38:43.715" v="1921" actId="2696"/>
        <pc:sldMkLst>
          <pc:docMk/>
          <pc:sldMk cId="0" sldId="276"/>
        </pc:sldMkLst>
      </pc:sldChg>
      <pc:sldChg chg="del">
        <pc:chgData name="Mara Neagu" userId="dad2aa71a5e17b1f" providerId="LiveId" clId="{48D0E3F0-1DD7-4107-961B-8D49287F424B}" dt="2022-03-14T21:38:45.689" v="1922" actId="2696"/>
        <pc:sldMkLst>
          <pc:docMk/>
          <pc:sldMk cId="0" sldId="277"/>
        </pc:sldMkLst>
      </pc:sldChg>
      <pc:sldChg chg="del">
        <pc:chgData name="Mara Neagu" userId="dad2aa71a5e17b1f" providerId="LiveId" clId="{48D0E3F0-1DD7-4107-961B-8D49287F424B}" dt="2022-03-14T21:38:48.534" v="1923" actId="2696"/>
        <pc:sldMkLst>
          <pc:docMk/>
          <pc:sldMk cId="0" sldId="278"/>
        </pc:sldMkLst>
      </pc:sldChg>
      <pc:sldChg chg="del">
        <pc:chgData name="Mara Neagu" userId="dad2aa71a5e17b1f" providerId="LiveId" clId="{48D0E3F0-1DD7-4107-961B-8D49287F424B}" dt="2022-03-14T21:38:50.476" v="1924" actId="2696"/>
        <pc:sldMkLst>
          <pc:docMk/>
          <pc:sldMk cId="0" sldId="279"/>
        </pc:sldMkLst>
      </pc:sldChg>
      <pc:sldChg chg="del">
        <pc:chgData name="Mara Neagu" userId="dad2aa71a5e17b1f" providerId="LiveId" clId="{48D0E3F0-1DD7-4107-961B-8D49287F424B}" dt="2022-03-14T21:38:52.001" v="1925" actId="2696"/>
        <pc:sldMkLst>
          <pc:docMk/>
          <pc:sldMk cId="0" sldId="280"/>
        </pc:sldMkLst>
      </pc:sldChg>
      <pc:sldChg chg="addSp delSp modSp del mod ord">
        <pc:chgData name="Mara Neagu" userId="dad2aa71a5e17b1f" providerId="LiveId" clId="{48D0E3F0-1DD7-4107-961B-8D49287F424B}" dt="2022-03-14T21:13:05.365" v="1435" actId="2696"/>
        <pc:sldMkLst>
          <pc:docMk/>
          <pc:sldMk cId="0" sldId="281"/>
        </pc:sldMkLst>
        <pc:spChg chg="add del mod">
          <ac:chgData name="Mara Neagu" userId="dad2aa71a5e17b1f" providerId="LiveId" clId="{48D0E3F0-1DD7-4107-961B-8D49287F424B}" dt="2022-03-14T21:07:24.090" v="1410" actId="478"/>
          <ac:spMkLst>
            <pc:docMk/>
            <pc:sldMk cId="0" sldId="281"/>
            <ac:spMk id="3" creationId="{9436B39F-30E3-42DB-AED0-393F7E0F132A}"/>
          </ac:spMkLst>
        </pc:spChg>
        <pc:spChg chg="add del mod">
          <ac:chgData name="Mara Neagu" userId="dad2aa71a5e17b1f" providerId="LiveId" clId="{48D0E3F0-1DD7-4107-961B-8D49287F424B}" dt="2022-03-14T21:07:28.010" v="1412" actId="478"/>
          <ac:spMkLst>
            <pc:docMk/>
            <pc:sldMk cId="0" sldId="281"/>
            <ac:spMk id="5" creationId="{3870C694-9652-40AA-ADCF-E2FC2CE07979}"/>
          </ac:spMkLst>
        </pc:spChg>
        <pc:spChg chg="del">
          <ac:chgData name="Mara Neagu" userId="dad2aa71a5e17b1f" providerId="LiveId" clId="{48D0E3F0-1DD7-4107-961B-8D49287F424B}" dt="2022-03-14T21:07:22.405" v="1409" actId="478"/>
          <ac:spMkLst>
            <pc:docMk/>
            <pc:sldMk cId="0" sldId="281"/>
            <ac:spMk id="519" creationId="{00000000-0000-0000-0000-000000000000}"/>
          </ac:spMkLst>
        </pc:spChg>
        <pc:spChg chg="del">
          <ac:chgData name="Mara Neagu" userId="dad2aa71a5e17b1f" providerId="LiveId" clId="{48D0E3F0-1DD7-4107-961B-8D49287F424B}" dt="2022-03-14T21:07:25.564" v="1411" actId="478"/>
          <ac:spMkLst>
            <pc:docMk/>
            <pc:sldMk cId="0" sldId="281"/>
            <ac:spMk id="520" creationId="{00000000-0000-0000-0000-000000000000}"/>
          </ac:spMkLst>
        </pc:spChg>
        <pc:graphicFrameChg chg="add mod">
          <ac:chgData name="Mara Neagu" userId="dad2aa71a5e17b1f" providerId="LiveId" clId="{48D0E3F0-1DD7-4107-961B-8D49287F424B}" dt="2022-03-14T21:09:19.624" v="1420" actId="14100"/>
          <ac:graphicFrameMkLst>
            <pc:docMk/>
            <pc:sldMk cId="0" sldId="281"/>
            <ac:graphicFrameMk id="8" creationId="{7C159B79-DAE5-4694-AD3C-E59DEE08D2F8}"/>
          </ac:graphicFrameMkLst>
        </pc:graphicFrameChg>
      </pc:sldChg>
      <pc:sldChg chg="del">
        <pc:chgData name="Mara Neagu" userId="dad2aa71a5e17b1f" providerId="LiveId" clId="{48D0E3F0-1DD7-4107-961B-8D49287F424B}" dt="2022-03-14T21:38:53.939" v="1926" actId="2696"/>
        <pc:sldMkLst>
          <pc:docMk/>
          <pc:sldMk cId="0" sldId="282"/>
        </pc:sldMkLst>
      </pc:sldChg>
      <pc:sldChg chg="del">
        <pc:chgData name="Mara Neagu" userId="dad2aa71a5e17b1f" providerId="LiveId" clId="{48D0E3F0-1DD7-4107-961B-8D49287F424B}" dt="2022-03-14T21:38:56.772" v="1927" actId="2696"/>
        <pc:sldMkLst>
          <pc:docMk/>
          <pc:sldMk cId="0" sldId="283"/>
        </pc:sldMkLst>
      </pc:sldChg>
      <pc:sldChg chg="del">
        <pc:chgData name="Mara Neagu" userId="dad2aa71a5e17b1f" providerId="LiveId" clId="{48D0E3F0-1DD7-4107-961B-8D49287F424B}" dt="2022-03-14T21:38:58.516" v="1928" actId="2696"/>
        <pc:sldMkLst>
          <pc:docMk/>
          <pc:sldMk cId="0" sldId="284"/>
        </pc:sldMkLst>
      </pc:sldChg>
      <pc:sldChg chg="del">
        <pc:chgData name="Mara Neagu" userId="dad2aa71a5e17b1f" providerId="LiveId" clId="{48D0E3F0-1DD7-4107-961B-8D49287F424B}" dt="2022-03-14T21:39:00.169" v="1929" actId="2696"/>
        <pc:sldMkLst>
          <pc:docMk/>
          <pc:sldMk cId="0" sldId="285"/>
        </pc:sldMkLst>
      </pc:sldChg>
      <pc:sldChg chg="del">
        <pc:chgData name="Mara Neagu" userId="dad2aa71a5e17b1f" providerId="LiveId" clId="{48D0E3F0-1DD7-4107-961B-8D49287F424B}" dt="2022-03-14T21:39:01.857" v="1930" actId="2696"/>
        <pc:sldMkLst>
          <pc:docMk/>
          <pc:sldMk cId="0" sldId="286"/>
        </pc:sldMkLst>
      </pc:sldChg>
      <pc:sldChg chg="delSp modSp mod ord">
        <pc:chgData name="Mara Neagu" userId="dad2aa71a5e17b1f" providerId="LiveId" clId="{48D0E3F0-1DD7-4107-961B-8D49287F424B}" dt="2022-03-14T21:38:12.314" v="1909" actId="113"/>
        <pc:sldMkLst>
          <pc:docMk/>
          <pc:sldMk cId="0" sldId="287"/>
        </pc:sldMkLst>
        <pc:spChg chg="mod">
          <ac:chgData name="Mara Neagu" userId="dad2aa71a5e17b1f" providerId="LiveId" clId="{48D0E3F0-1DD7-4107-961B-8D49287F424B}" dt="2022-03-14T21:37:54.493" v="1906" actId="20577"/>
          <ac:spMkLst>
            <pc:docMk/>
            <pc:sldMk cId="0" sldId="287"/>
            <ac:spMk id="674" creationId="{00000000-0000-0000-0000-000000000000}"/>
          </ac:spMkLst>
        </pc:spChg>
        <pc:spChg chg="mod">
          <ac:chgData name="Mara Neagu" userId="dad2aa71a5e17b1f" providerId="LiveId" clId="{48D0E3F0-1DD7-4107-961B-8D49287F424B}" dt="2022-03-14T21:32:14.403" v="1704" actId="20577"/>
          <ac:spMkLst>
            <pc:docMk/>
            <pc:sldMk cId="0" sldId="287"/>
            <ac:spMk id="677" creationId="{00000000-0000-0000-0000-000000000000}"/>
          </ac:spMkLst>
        </pc:spChg>
        <pc:spChg chg="mod">
          <ac:chgData name="Mara Neagu" userId="dad2aa71a5e17b1f" providerId="LiveId" clId="{48D0E3F0-1DD7-4107-961B-8D49287F424B}" dt="2022-03-14T21:31:59.427" v="1687" actId="20577"/>
          <ac:spMkLst>
            <pc:docMk/>
            <pc:sldMk cId="0" sldId="287"/>
            <ac:spMk id="678" creationId="{00000000-0000-0000-0000-000000000000}"/>
          </ac:spMkLst>
        </pc:spChg>
        <pc:spChg chg="del">
          <ac:chgData name="Mara Neagu" userId="dad2aa71a5e17b1f" providerId="LiveId" clId="{48D0E3F0-1DD7-4107-961B-8D49287F424B}" dt="2022-03-14T21:06:53.536" v="1396" actId="478"/>
          <ac:spMkLst>
            <pc:docMk/>
            <pc:sldMk cId="0" sldId="287"/>
            <ac:spMk id="679" creationId="{00000000-0000-0000-0000-000000000000}"/>
          </ac:spMkLst>
        </pc:spChg>
        <pc:spChg chg="mod">
          <ac:chgData name="Mara Neagu" userId="dad2aa71a5e17b1f" providerId="LiveId" clId="{48D0E3F0-1DD7-4107-961B-8D49287F424B}" dt="2022-03-14T21:31:52.575" v="1683" actId="20577"/>
          <ac:spMkLst>
            <pc:docMk/>
            <pc:sldMk cId="0" sldId="287"/>
            <ac:spMk id="680" creationId="{00000000-0000-0000-0000-000000000000}"/>
          </ac:spMkLst>
        </pc:spChg>
        <pc:spChg chg="mod">
          <ac:chgData name="Mara Neagu" userId="dad2aa71a5e17b1f" providerId="LiveId" clId="{48D0E3F0-1DD7-4107-961B-8D49287F424B}" dt="2022-03-14T21:31:08.966" v="1655" actId="20577"/>
          <ac:spMkLst>
            <pc:docMk/>
            <pc:sldMk cId="0" sldId="287"/>
            <ac:spMk id="681" creationId="{00000000-0000-0000-0000-000000000000}"/>
          </ac:spMkLst>
        </pc:spChg>
        <pc:spChg chg="mod">
          <ac:chgData name="Mara Neagu" userId="dad2aa71a5e17b1f" providerId="LiveId" clId="{48D0E3F0-1DD7-4107-961B-8D49287F424B}" dt="2022-03-14T21:32:20.137" v="1719" actId="20577"/>
          <ac:spMkLst>
            <pc:docMk/>
            <pc:sldMk cId="0" sldId="287"/>
            <ac:spMk id="682" creationId="{00000000-0000-0000-0000-000000000000}"/>
          </ac:spMkLst>
        </pc:spChg>
        <pc:spChg chg="del">
          <ac:chgData name="Mara Neagu" userId="dad2aa71a5e17b1f" providerId="LiveId" clId="{48D0E3F0-1DD7-4107-961B-8D49287F424B}" dt="2022-03-14T21:06:55.836" v="1397" actId="478"/>
          <ac:spMkLst>
            <pc:docMk/>
            <pc:sldMk cId="0" sldId="287"/>
            <ac:spMk id="683" creationId="{00000000-0000-0000-0000-000000000000}"/>
          </ac:spMkLst>
        </pc:spChg>
        <pc:spChg chg="del mod">
          <ac:chgData name="Mara Neagu" userId="dad2aa71a5e17b1f" providerId="LiveId" clId="{48D0E3F0-1DD7-4107-961B-8D49287F424B}" dt="2022-03-14T21:35:05.059" v="1821" actId="478"/>
          <ac:spMkLst>
            <pc:docMk/>
            <pc:sldMk cId="0" sldId="287"/>
            <ac:spMk id="685" creationId="{00000000-0000-0000-0000-000000000000}"/>
          </ac:spMkLst>
        </pc:spChg>
        <pc:spChg chg="mod">
          <ac:chgData name="Mara Neagu" userId="dad2aa71a5e17b1f" providerId="LiveId" clId="{48D0E3F0-1DD7-4107-961B-8D49287F424B}" dt="2022-03-14T21:35:09.220" v="1826" actId="20577"/>
          <ac:spMkLst>
            <pc:docMk/>
            <pc:sldMk cId="0" sldId="287"/>
            <ac:spMk id="687" creationId="{00000000-0000-0000-0000-000000000000}"/>
          </ac:spMkLst>
        </pc:spChg>
        <pc:spChg chg="mod">
          <ac:chgData name="Mara Neagu" userId="dad2aa71a5e17b1f" providerId="LiveId" clId="{48D0E3F0-1DD7-4107-961B-8D49287F424B}" dt="2022-03-14T21:36:38.413" v="1854" actId="20577"/>
          <ac:spMkLst>
            <pc:docMk/>
            <pc:sldMk cId="0" sldId="287"/>
            <ac:spMk id="689" creationId="{00000000-0000-0000-0000-000000000000}"/>
          </ac:spMkLst>
        </pc:spChg>
        <pc:spChg chg="mod">
          <ac:chgData name="Mara Neagu" userId="dad2aa71a5e17b1f" providerId="LiveId" clId="{48D0E3F0-1DD7-4107-961B-8D49287F424B}" dt="2022-03-14T21:37:44.858" v="1884" actId="14100"/>
          <ac:spMkLst>
            <pc:docMk/>
            <pc:sldMk cId="0" sldId="287"/>
            <ac:spMk id="691" creationId="{00000000-0000-0000-0000-000000000000}"/>
          </ac:spMkLst>
        </pc:spChg>
        <pc:spChg chg="mod">
          <ac:chgData name="Mara Neagu" userId="dad2aa71a5e17b1f" providerId="LiveId" clId="{48D0E3F0-1DD7-4107-961B-8D49287F424B}" dt="2022-03-14T21:37:17.819" v="1863" actId="14100"/>
          <ac:spMkLst>
            <pc:docMk/>
            <pc:sldMk cId="0" sldId="287"/>
            <ac:spMk id="693" creationId="{00000000-0000-0000-0000-000000000000}"/>
          </ac:spMkLst>
        </pc:spChg>
        <pc:spChg chg="mod">
          <ac:chgData name="Mara Neagu" userId="dad2aa71a5e17b1f" providerId="LiveId" clId="{48D0E3F0-1DD7-4107-961B-8D49287F424B}" dt="2022-03-14T21:38:12.314" v="1909" actId="113"/>
          <ac:spMkLst>
            <pc:docMk/>
            <pc:sldMk cId="0" sldId="287"/>
            <ac:spMk id="695" creationId="{00000000-0000-0000-0000-000000000000}"/>
          </ac:spMkLst>
        </pc:spChg>
        <pc:grpChg chg="mod">
          <ac:chgData name="Mara Neagu" userId="dad2aa71a5e17b1f" providerId="LiveId" clId="{48D0E3F0-1DD7-4107-961B-8D49287F424B}" dt="2022-03-14T21:38:06.243" v="1907" actId="1076"/>
          <ac:grpSpMkLst>
            <pc:docMk/>
            <pc:sldMk cId="0" sldId="287"/>
            <ac:grpSpMk id="676" creationId="{00000000-0000-0000-0000-000000000000}"/>
          </ac:grpSpMkLst>
        </pc:grpChg>
        <pc:cxnChg chg="del">
          <ac:chgData name="Mara Neagu" userId="dad2aa71a5e17b1f" providerId="LiveId" clId="{48D0E3F0-1DD7-4107-961B-8D49287F424B}" dt="2022-03-14T21:35:00.010" v="1820" actId="478"/>
          <ac:cxnSpMkLst>
            <pc:docMk/>
            <pc:sldMk cId="0" sldId="287"/>
            <ac:cxnSpMk id="684" creationId="{00000000-0000-0000-0000-000000000000}"/>
          </ac:cxnSpMkLst>
        </pc:cxnChg>
      </pc:sldChg>
      <pc:sldChg chg="del">
        <pc:chgData name="Mara Neagu" userId="dad2aa71a5e17b1f" providerId="LiveId" clId="{48D0E3F0-1DD7-4107-961B-8D49287F424B}" dt="2022-03-14T21:39:03.515" v="1931" actId="2696"/>
        <pc:sldMkLst>
          <pc:docMk/>
          <pc:sldMk cId="0" sldId="288"/>
        </pc:sldMkLst>
      </pc:sldChg>
      <pc:sldChg chg="del">
        <pc:chgData name="Mara Neagu" userId="dad2aa71a5e17b1f" providerId="LiveId" clId="{48D0E3F0-1DD7-4107-961B-8D49287F424B}" dt="2022-03-14T21:39:05.392" v="1932" actId="2696"/>
        <pc:sldMkLst>
          <pc:docMk/>
          <pc:sldMk cId="0" sldId="289"/>
        </pc:sldMkLst>
      </pc:sldChg>
      <pc:sldChg chg="modSp mod">
        <pc:chgData name="Mara Neagu" userId="dad2aa71a5e17b1f" providerId="LiveId" clId="{48D0E3F0-1DD7-4107-961B-8D49287F424B}" dt="2022-03-14T21:42:30.282" v="1966" actId="1076"/>
        <pc:sldMkLst>
          <pc:docMk/>
          <pc:sldMk cId="0" sldId="290"/>
        </pc:sldMkLst>
        <pc:spChg chg="mod">
          <ac:chgData name="Mara Neagu" userId="dad2aa71a5e17b1f" providerId="LiveId" clId="{48D0E3F0-1DD7-4107-961B-8D49287F424B}" dt="2022-03-14T21:42:30.282" v="1966" actId="1076"/>
          <ac:spMkLst>
            <pc:docMk/>
            <pc:sldMk cId="0" sldId="290"/>
            <ac:spMk id="3" creationId="{A0F3E155-67A0-41C8-9565-68D7DF2E9B66}"/>
          </ac:spMkLst>
        </pc:spChg>
      </pc:sldChg>
      <pc:sldChg chg="del">
        <pc:chgData name="Mara Neagu" userId="dad2aa71a5e17b1f" providerId="LiveId" clId="{48D0E3F0-1DD7-4107-961B-8D49287F424B}" dt="2022-03-14T21:39:07.248" v="1933" actId="2696"/>
        <pc:sldMkLst>
          <pc:docMk/>
          <pc:sldMk cId="0" sldId="291"/>
        </pc:sldMkLst>
      </pc:sldChg>
      <pc:sldChg chg="del">
        <pc:chgData name="Mara Neagu" userId="dad2aa71a5e17b1f" providerId="LiveId" clId="{48D0E3F0-1DD7-4107-961B-8D49287F424B}" dt="2022-03-14T21:39:09.175" v="1934" actId="2696"/>
        <pc:sldMkLst>
          <pc:docMk/>
          <pc:sldMk cId="0" sldId="292"/>
        </pc:sldMkLst>
      </pc:sldChg>
      <pc:sldChg chg="del">
        <pc:chgData name="Mara Neagu" userId="dad2aa71a5e17b1f" providerId="LiveId" clId="{48D0E3F0-1DD7-4107-961B-8D49287F424B}" dt="2022-03-14T21:39:10.810" v="1935" actId="2696"/>
        <pc:sldMkLst>
          <pc:docMk/>
          <pc:sldMk cId="0" sldId="293"/>
        </pc:sldMkLst>
      </pc:sldChg>
      <pc:sldChg chg="del">
        <pc:chgData name="Mara Neagu" userId="dad2aa71a5e17b1f" providerId="LiveId" clId="{48D0E3F0-1DD7-4107-961B-8D49287F424B}" dt="2022-03-14T21:39:12.516" v="1936" actId="2696"/>
        <pc:sldMkLst>
          <pc:docMk/>
          <pc:sldMk cId="0" sldId="294"/>
        </pc:sldMkLst>
      </pc:sldChg>
      <pc:sldChg chg="modSp mod">
        <pc:chgData name="Mara Neagu" userId="dad2aa71a5e17b1f" providerId="LiveId" clId="{48D0E3F0-1DD7-4107-961B-8D49287F424B}" dt="2022-03-14T21:45:12.256" v="1985" actId="20577"/>
        <pc:sldMkLst>
          <pc:docMk/>
          <pc:sldMk cId="29470292" sldId="301"/>
        </pc:sldMkLst>
        <pc:spChg chg="mod">
          <ac:chgData name="Mara Neagu" userId="dad2aa71a5e17b1f" providerId="LiveId" clId="{48D0E3F0-1DD7-4107-961B-8D49287F424B}" dt="2022-03-14T21:45:12.256" v="1985" actId="20577"/>
          <ac:spMkLst>
            <pc:docMk/>
            <pc:sldMk cId="29470292" sldId="301"/>
            <ac:spMk id="10" creationId="{59918F43-B66F-4CA5-812C-3C2CD5825417}"/>
          </ac:spMkLst>
        </pc:spChg>
      </pc:sldChg>
      <pc:sldChg chg="modSp mod">
        <pc:chgData name="Mara Neagu" userId="dad2aa71a5e17b1f" providerId="LiveId" clId="{48D0E3F0-1DD7-4107-961B-8D49287F424B}" dt="2022-03-14T21:42:16.725" v="1962" actId="1076"/>
        <pc:sldMkLst>
          <pc:docMk/>
          <pc:sldMk cId="3894086588" sldId="310"/>
        </pc:sldMkLst>
        <pc:spChg chg="mod">
          <ac:chgData name="Mara Neagu" userId="dad2aa71a5e17b1f" providerId="LiveId" clId="{48D0E3F0-1DD7-4107-961B-8D49287F424B}" dt="2022-03-14T21:42:16.725" v="1962" actId="1076"/>
          <ac:spMkLst>
            <pc:docMk/>
            <pc:sldMk cId="3894086588" sldId="310"/>
            <ac:spMk id="3" creationId="{A0F3E155-67A0-41C8-9565-68D7DF2E9B66}"/>
          </ac:spMkLst>
        </pc:spChg>
      </pc:sldChg>
      <pc:sldChg chg="modSp mod">
        <pc:chgData name="Mara Neagu" userId="dad2aa71a5e17b1f" providerId="LiveId" clId="{48D0E3F0-1DD7-4107-961B-8D49287F424B}" dt="2022-03-14T21:45:25.076" v="2004" actId="20577"/>
        <pc:sldMkLst>
          <pc:docMk/>
          <pc:sldMk cId="4235242060" sldId="315"/>
        </pc:sldMkLst>
        <pc:spChg chg="mod">
          <ac:chgData name="Mara Neagu" userId="dad2aa71a5e17b1f" providerId="LiveId" clId="{48D0E3F0-1DD7-4107-961B-8D49287F424B}" dt="2022-03-14T21:45:25.076" v="2004" actId="20577"/>
          <ac:spMkLst>
            <pc:docMk/>
            <pc:sldMk cId="4235242060" sldId="315"/>
            <ac:spMk id="10" creationId="{59918F43-B66F-4CA5-812C-3C2CD5825417}"/>
          </ac:spMkLst>
        </pc:spChg>
      </pc:sldChg>
      <pc:sldChg chg="modSp mod">
        <pc:chgData name="Mara Neagu" userId="dad2aa71a5e17b1f" providerId="LiveId" clId="{48D0E3F0-1DD7-4107-961B-8D49287F424B}" dt="2022-03-14T21:41:57.105" v="1960" actId="1076"/>
        <pc:sldMkLst>
          <pc:docMk/>
          <pc:sldMk cId="1434009838" sldId="316"/>
        </pc:sldMkLst>
        <pc:spChg chg="mod">
          <ac:chgData name="Mara Neagu" userId="dad2aa71a5e17b1f" providerId="LiveId" clId="{48D0E3F0-1DD7-4107-961B-8D49287F424B}" dt="2022-03-14T21:41:57.105" v="1960" actId="1076"/>
          <ac:spMkLst>
            <pc:docMk/>
            <pc:sldMk cId="1434009838" sldId="316"/>
            <ac:spMk id="3" creationId="{A0F3E155-67A0-41C8-9565-68D7DF2E9B66}"/>
          </ac:spMkLst>
        </pc:spChg>
        <pc:graphicFrameChg chg="mod">
          <ac:chgData name="Mara Neagu" userId="dad2aa71a5e17b1f" providerId="LiveId" clId="{48D0E3F0-1DD7-4107-961B-8D49287F424B}" dt="2022-03-14T21:41:31.693" v="1952" actId="1076"/>
          <ac:graphicFrameMkLst>
            <pc:docMk/>
            <pc:sldMk cId="1434009838" sldId="316"/>
            <ac:graphicFrameMk id="2" creationId="{6C195F2E-6654-496B-84DE-5A4FC158B480}"/>
          </ac:graphicFrameMkLst>
        </pc:graphicFrameChg>
      </pc:sldChg>
      <pc:sldChg chg="add del">
        <pc:chgData name="Mara Neagu" userId="dad2aa71a5e17b1f" providerId="LiveId" clId="{48D0E3F0-1DD7-4107-961B-8D49287F424B}" dt="2022-03-14T20:28:39.514" v="177" actId="2696"/>
        <pc:sldMkLst>
          <pc:docMk/>
          <pc:sldMk cId="3887307861" sldId="319"/>
        </pc:sldMkLst>
      </pc:sldChg>
      <pc:sldChg chg="modSp mod">
        <pc:chgData name="Mara Neagu" userId="dad2aa71a5e17b1f" providerId="LiveId" clId="{48D0E3F0-1DD7-4107-961B-8D49287F424B}" dt="2022-03-14T20:28:20.191" v="175" actId="20577"/>
        <pc:sldMkLst>
          <pc:docMk/>
          <pc:sldMk cId="1030803520" sldId="323"/>
        </pc:sldMkLst>
        <pc:spChg chg="mod">
          <ac:chgData name="Mara Neagu" userId="dad2aa71a5e17b1f" providerId="LiveId" clId="{48D0E3F0-1DD7-4107-961B-8D49287F424B}" dt="2022-03-14T20:28:20.191" v="175" actId="20577"/>
          <ac:spMkLst>
            <pc:docMk/>
            <pc:sldMk cId="1030803520" sldId="323"/>
            <ac:spMk id="262" creationId="{00000000-0000-0000-0000-000000000000}"/>
          </ac:spMkLst>
        </pc:spChg>
      </pc:sldChg>
      <pc:sldChg chg="addSp delSp modSp add mod ord">
        <pc:chgData name="Mara Neagu" userId="dad2aa71a5e17b1f" providerId="LiveId" clId="{48D0E3F0-1DD7-4107-961B-8D49287F424B}" dt="2022-03-14T20:30:23.447" v="193" actId="1076"/>
        <pc:sldMkLst>
          <pc:docMk/>
          <pc:sldMk cId="2659971742" sldId="324"/>
        </pc:sldMkLst>
        <pc:spChg chg="mod">
          <ac:chgData name="Mara Neagu" userId="dad2aa71a5e17b1f" providerId="LiveId" clId="{48D0E3F0-1DD7-4107-961B-8D49287F424B}" dt="2022-03-14T20:30:23.447" v="193" actId="1076"/>
          <ac:spMkLst>
            <pc:docMk/>
            <pc:sldMk cId="2659971742" sldId="324"/>
            <ac:spMk id="8" creationId="{3DD76288-F714-40E1-8B35-DB180399D205}"/>
          </ac:spMkLst>
        </pc:spChg>
        <pc:picChg chg="del">
          <ac:chgData name="Mara Neagu" userId="dad2aa71a5e17b1f" providerId="LiveId" clId="{48D0E3F0-1DD7-4107-961B-8D49287F424B}" dt="2022-03-14T20:29:21.400" v="181" actId="478"/>
          <ac:picMkLst>
            <pc:docMk/>
            <pc:sldMk cId="2659971742" sldId="324"/>
            <ac:picMk id="2" creationId="{FF75AC52-C661-4D0C-9C57-E2F270E55578}"/>
          </ac:picMkLst>
        </pc:picChg>
        <pc:picChg chg="add mod">
          <ac:chgData name="Mara Neagu" userId="dad2aa71a5e17b1f" providerId="LiveId" clId="{48D0E3F0-1DD7-4107-961B-8D49287F424B}" dt="2022-03-14T20:29:34.226" v="185" actId="1076"/>
          <ac:picMkLst>
            <pc:docMk/>
            <pc:sldMk cId="2659971742" sldId="324"/>
            <ac:picMk id="1026" creationId="{014B97D0-2AB2-4177-BE87-0ED0B06905E8}"/>
          </ac:picMkLst>
        </pc:picChg>
      </pc:sldChg>
      <pc:sldChg chg="addSp delSp modSp add mod ord">
        <pc:chgData name="Mara Neagu" userId="dad2aa71a5e17b1f" providerId="LiveId" clId="{48D0E3F0-1DD7-4107-961B-8D49287F424B}" dt="2022-03-14T20:52:58.475" v="796"/>
        <pc:sldMkLst>
          <pc:docMk/>
          <pc:sldMk cId="142603690" sldId="325"/>
        </pc:sldMkLst>
        <pc:spChg chg="mod">
          <ac:chgData name="Mara Neagu" userId="dad2aa71a5e17b1f" providerId="LiveId" clId="{48D0E3F0-1DD7-4107-961B-8D49287F424B}" dt="2022-03-14T20:52:54.436" v="792" actId="1076"/>
          <ac:spMkLst>
            <pc:docMk/>
            <pc:sldMk cId="142603690" sldId="325"/>
            <ac:spMk id="2" creationId="{B74E19B8-E206-499B-92A1-A40B22E109A0}"/>
          </ac:spMkLst>
        </pc:spChg>
        <pc:spChg chg="add del mod">
          <ac:chgData name="Mara Neagu" userId="dad2aa71a5e17b1f" providerId="LiveId" clId="{48D0E3F0-1DD7-4107-961B-8D49287F424B}" dt="2022-03-14T20:52:58.475" v="796"/>
          <ac:spMkLst>
            <pc:docMk/>
            <pc:sldMk cId="142603690" sldId="325"/>
            <ac:spMk id="3" creationId="{D0E8B1E0-7B9D-4627-B4BC-6937743FBA92}"/>
          </ac:spMkLst>
        </pc:spChg>
        <pc:spChg chg="mod">
          <ac:chgData name="Mara Neagu" userId="dad2aa71a5e17b1f" providerId="LiveId" clId="{48D0E3F0-1DD7-4107-961B-8D49287F424B}" dt="2022-03-14T20:52:55.057" v="793" actId="1076"/>
          <ac:spMkLst>
            <pc:docMk/>
            <pc:sldMk cId="142603690" sldId="325"/>
            <ac:spMk id="109" creationId="{7F91D9C8-0214-476E-A7CB-E6BD06E8E2A1}"/>
          </ac:spMkLst>
        </pc:spChg>
      </pc:sldChg>
      <pc:sldChg chg="addSp delSp modSp add mod ord">
        <pc:chgData name="Mara Neagu" userId="dad2aa71a5e17b1f" providerId="LiveId" clId="{48D0E3F0-1DD7-4107-961B-8D49287F424B}" dt="2022-03-14T20:56:51.055" v="1077" actId="114"/>
        <pc:sldMkLst>
          <pc:docMk/>
          <pc:sldMk cId="2436137937" sldId="326"/>
        </pc:sldMkLst>
        <pc:spChg chg="add del">
          <ac:chgData name="Mara Neagu" userId="dad2aa71a5e17b1f" providerId="LiveId" clId="{48D0E3F0-1DD7-4107-961B-8D49287F424B}" dt="2022-03-14T20:53:21.617" v="802"/>
          <ac:spMkLst>
            <pc:docMk/>
            <pc:sldMk cId="2436137937" sldId="326"/>
            <ac:spMk id="2" creationId="{5E1BBE3B-ABEA-4CCD-BB7F-393380F1DE42}"/>
          </ac:spMkLst>
        </pc:spChg>
        <pc:spChg chg="mod">
          <ac:chgData name="Mara Neagu" userId="dad2aa71a5e17b1f" providerId="LiveId" clId="{48D0E3F0-1DD7-4107-961B-8D49287F424B}" dt="2022-03-14T20:56:51.055" v="1077" actId="114"/>
          <ac:spMkLst>
            <pc:docMk/>
            <pc:sldMk cId="2436137937" sldId="326"/>
            <ac:spMk id="6" creationId="{5CF37AFD-1716-41EF-87AA-E51B14CF461E}"/>
          </ac:spMkLst>
        </pc:spChg>
        <pc:spChg chg="mod">
          <ac:chgData name="Mara Neagu" userId="dad2aa71a5e17b1f" providerId="LiveId" clId="{48D0E3F0-1DD7-4107-961B-8D49287F424B}" dt="2022-03-14T20:53:59.529" v="828" actId="20577"/>
          <ac:spMkLst>
            <pc:docMk/>
            <pc:sldMk cId="2436137937" sldId="326"/>
            <ac:spMk id="10" creationId="{59918F43-B66F-4CA5-812C-3C2CD5825417}"/>
          </ac:spMkLst>
        </pc:spChg>
      </pc:sldChg>
      <pc:sldChg chg="modSp add mod ord">
        <pc:chgData name="Mara Neagu" userId="dad2aa71a5e17b1f" providerId="LiveId" clId="{48D0E3F0-1DD7-4107-961B-8D49287F424B}" dt="2022-03-14T21:03:33.346" v="1386" actId="113"/>
        <pc:sldMkLst>
          <pc:docMk/>
          <pc:sldMk cId="3070643043" sldId="327"/>
        </pc:sldMkLst>
        <pc:graphicFrameChg chg="mod modGraphic">
          <ac:chgData name="Mara Neagu" userId="dad2aa71a5e17b1f" providerId="LiveId" clId="{48D0E3F0-1DD7-4107-961B-8D49287F424B}" dt="2022-03-14T21:03:33.346" v="1386" actId="113"/>
          <ac:graphicFrameMkLst>
            <pc:docMk/>
            <pc:sldMk cId="3070643043" sldId="327"/>
            <ac:graphicFrameMk id="2" creationId="{6C195F2E-6654-496B-84DE-5A4FC158B480}"/>
          </ac:graphicFrameMkLst>
        </pc:graphicFrameChg>
      </pc:sldChg>
      <pc:sldChg chg="addSp delSp modSp add mod ord">
        <pc:chgData name="Mara Neagu" userId="dad2aa71a5e17b1f" providerId="LiveId" clId="{48D0E3F0-1DD7-4107-961B-8D49287F424B}" dt="2022-03-14T21:22:21.235" v="1553" actId="20577"/>
        <pc:sldMkLst>
          <pc:docMk/>
          <pc:sldMk cId="3187745985" sldId="328"/>
        </pc:sldMkLst>
        <pc:spChg chg="del">
          <ac:chgData name="Mara Neagu" userId="dad2aa71a5e17b1f" providerId="LiveId" clId="{48D0E3F0-1DD7-4107-961B-8D49287F424B}" dt="2022-03-14T21:13:11.935" v="1439" actId="478"/>
          <ac:spMkLst>
            <pc:docMk/>
            <pc:sldMk cId="3187745985" sldId="328"/>
            <ac:spMk id="3" creationId="{61452468-AACD-4FBB-9A02-C52BF7CAFAD0}"/>
          </ac:spMkLst>
        </pc:spChg>
        <pc:spChg chg="del">
          <ac:chgData name="Mara Neagu" userId="dad2aa71a5e17b1f" providerId="LiveId" clId="{48D0E3F0-1DD7-4107-961B-8D49287F424B}" dt="2022-03-14T21:13:11.151" v="1438" actId="478"/>
          <ac:spMkLst>
            <pc:docMk/>
            <pc:sldMk cId="3187745985" sldId="328"/>
            <ac:spMk id="6" creationId="{5CF37AFD-1716-41EF-87AA-E51B14CF461E}"/>
          </ac:spMkLst>
        </pc:spChg>
        <pc:spChg chg="del">
          <ac:chgData name="Mara Neagu" userId="dad2aa71a5e17b1f" providerId="LiveId" clId="{48D0E3F0-1DD7-4107-961B-8D49287F424B}" dt="2022-03-14T21:13:09.659" v="1437" actId="478"/>
          <ac:spMkLst>
            <pc:docMk/>
            <pc:sldMk cId="3187745985" sldId="328"/>
            <ac:spMk id="10" creationId="{59918F43-B66F-4CA5-812C-3C2CD5825417}"/>
          </ac:spMkLst>
        </pc:spChg>
        <pc:spChg chg="del">
          <ac:chgData name="Mara Neagu" userId="dad2aa71a5e17b1f" providerId="LiveId" clId="{48D0E3F0-1DD7-4107-961B-8D49287F424B}" dt="2022-03-14T21:13:12.799" v="1440" actId="478"/>
          <ac:spMkLst>
            <pc:docMk/>
            <pc:sldMk cId="3187745985" sldId="328"/>
            <ac:spMk id="12" creationId="{4C6F771B-CE70-47A9-B3FF-AF4A2F84E476}"/>
          </ac:spMkLst>
        </pc:spChg>
        <pc:spChg chg="del">
          <ac:chgData name="Mara Neagu" userId="dad2aa71a5e17b1f" providerId="LiveId" clId="{48D0E3F0-1DD7-4107-961B-8D49287F424B}" dt="2022-03-14T21:13:08.278" v="1436" actId="478"/>
          <ac:spMkLst>
            <pc:docMk/>
            <pc:sldMk cId="3187745985" sldId="328"/>
            <ac:spMk id="812" creationId="{00000000-0000-0000-0000-000000000000}"/>
          </ac:spMkLst>
        </pc:spChg>
        <pc:graphicFrameChg chg="add mod">
          <ac:chgData name="Mara Neagu" userId="dad2aa71a5e17b1f" providerId="LiveId" clId="{48D0E3F0-1DD7-4107-961B-8D49287F424B}" dt="2022-03-14T21:22:21.235" v="1553" actId="20577"/>
          <ac:graphicFrameMkLst>
            <pc:docMk/>
            <pc:sldMk cId="3187745985" sldId="328"/>
            <ac:graphicFrameMk id="5" creationId="{C28C427C-8270-417F-9F5A-7DAC863A64F0}"/>
          </ac:graphicFrameMkLst>
        </pc:graphicFrameChg>
      </pc:sldChg>
      <pc:sldChg chg="modSp add ord">
        <pc:chgData name="Mara Neagu" userId="dad2aa71a5e17b1f" providerId="LiveId" clId="{48D0E3F0-1DD7-4107-961B-8D49287F424B}" dt="2022-03-14T21:22:12.423" v="1535" actId="20577"/>
        <pc:sldMkLst>
          <pc:docMk/>
          <pc:sldMk cId="1610304977" sldId="329"/>
        </pc:sldMkLst>
        <pc:graphicFrameChg chg="mod">
          <ac:chgData name="Mara Neagu" userId="dad2aa71a5e17b1f" providerId="LiveId" clId="{48D0E3F0-1DD7-4107-961B-8D49287F424B}" dt="2022-03-14T21:22:12.423" v="1535" actId="20577"/>
          <ac:graphicFrameMkLst>
            <pc:docMk/>
            <pc:sldMk cId="1610304977" sldId="329"/>
            <ac:graphicFrameMk id="5" creationId="{C28C427C-8270-417F-9F5A-7DAC863A64F0}"/>
          </ac:graphicFrameMkLst>
        </pc:graphicFrameChg>
      </pc:sldChg>
      <pc:sldChg chg="modSp add mod ord">
        <pc:chgData name="Mara Neagu" userId="dad2aa71a5e17b1f" providerId="LiveId" clId="{48D0E3F0-1DD7-4107-961B-8D49287F424B}" dt="2022-03-14T21:24:40.723" v="1591" actId="27918"/>
        <pc:sldMkLst>
          <pc:docMk/>
          <pc:sldMk cId="324102045" sldId="330"/>
        </pc:sldMkLst>
        <pc:graphicFrameChg chg="mod">
          <ac:chgData name="Mara Neagu" userId="dad2aa71a5e17b1f" providerId="LiveId" clId="{48D0E3F0-1DD7-4107-961B-8D49287F424B}" dt="2022-03-14T21:22:53.649" v="1587" actId="20577"/>
          <ac:graphicFrameMkLst>
            <pc:docMk/>
            <pc:sldMk cId="324102045" sldId="330"/>
            <ac:graphicFrameMk id="5" creationId="{C28C427C-8270-417F-9F5A-7DAC863A64F0}"/>
          </ac:graphicFrameMkLst>
        </pc:graphicFrameChg>
      </pc:sldChg>
      <pc:sldChg chg="modSp add mod ord">
        <pc:chgData name="Mara Neagu" userId="dad2aa71a5e17b1f" providerId="LiveId" clId="{48D0E3F0-1DD7-4107-961B-8D49287F424B}" dt="2022-03-14T21:36:21.585" v="1849" actId="27918"/>
        <pc:sldMkLst>
          <pc:docMk/>
          <pc:sldMk cId="488504254" sldId="331"/>
        </pc:sldMkLst>
        <pc:graphicFrameChg chg="mod">
          <ac:chgData name="Mara Neagu" userId="dad2aa71a5e17b1f" providerId="LiveId" clId="{48D0E3F0-1DD7-4107-961B-8D49287F424B}" dt="2022-03-14T21:25:24.008" v="1615" actId="20577"/>
          <ac:graphicFrameMkLst>
            <pc:docMk/>
            <pc:sldMk cId="488504254" sldId="331"/>
            <ac:graphicFrameMk id="5" creationId="{C28C427C-8270-417F-9F5A-7DAC863A64F0}"/>
          </ac:graphicFrameMkLst>
        </pc:graphicFrameChg>
      </pc:sldChg>
      <pc:sldChg chg="modSp add mod ord">
        <pc:chgData name="Mara Neagu" userId="dad2aa71a5e17b1f" providerId="LiveId" clId="{48D0E3F0-1DD7-4107-961B-8D49287F424B}" dt="2022-03-14T21:30:06.479" v="1646" actId="27918"/>
        <pc:sldMkLst>
          <pc:docMk/>
          <pc:sldMk cId="1559955260" sldId="332"/>
        </pc:sldMkLst>
        <pc:graphicFrameChg chg="mod">
          <ac:chgData name="Mara Neagu" userId="dad2aa71a5e17b1f" providerId="LiveId" clId="{48D0E3F0-1DD7-4107-961B-8D49287F424B}" dt="2022-03-14T21:28:24.115" v="1642" actId="20577"/>
          <ac:graphicFrameMkLst>
            <pc:docMk/>
            <pc:sldMk cId="1559955260" sldId="332"/>
            <ac:graphicFrameMk id="5" creationId="{C28C427C-8270-417F-9F5A-7DAC863A64F0}"/>
          </ac:graphicFrameMkLst>
        </pc:graphicFrameChg>
      </pc:sldChg>
      <pc:sldMasterChg chg="delSldLayout">
        <pc:chgData name="Mara Neagu" userId="dad2aa71a5e17b1f" providerId="LiveId" clId="{48D0E3F0-1DD7-4107-961B-8D49287F424B}" dt="2022-03-14T21:38:48.534" v="1923" actId="2696"/>
        <pc:sldMasterMkLst>
          <pc:docMk/>
          <pc:sldMasterMk cId="0" sldId="2147483659"/>
        </pc:sldMasterMkLst>
        <pc:sldLayoutChg chg="del">
          <pc:chgData name="Mara Neagu" userId="dad2aa71a5e17b1f" providerId="LiveId" clId="{48D0E3F0-1DD7-4107-961B-8D49287F424B}" dt="2022-03-14T21:38:22.067" v="191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Mara Neagu" userId="dad2aa71a5e17b1f" providerId="LiveId" clId="{48D0E3F0-1DD7-4107-961B-8D49287F424B}" dt="2022-03-14T21:38:37.671" v="1918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Mara Neagu" userId="dad2aa71a5e17b1f" providerId="LiveId" clId="{48D0E3F0-1DD7-4107-961B-8D49287F424B}" dt="2022-03-14T21:38:40.103" v="1919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Mara Neagu" userId="dad2aa71a5e17b1f" providerId="LiveId" clId="{48D0E3F0-1DD7-4107-961B-8D49287F424B}" dt="2022-03-14T21:38:48.534" v="1923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Mara Neagu" userId="dad2aa71a5e17b1f" providerId="LiveId" clId="{48D0E3F0-1DD7-4107-961B-8D49287F424B}" dt="2022-03-14T21:38:45.689" v="1922" actId="2696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MERGESORT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0.34300000000000003</c:v>
                </c:pt>
                <c:pt idx="4">
                  <c:v>4.9950000000000001</c:v>
                </c:pt>
                <c:pt idx="5">
                  <c:v>81.766000000000005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9-480A-A0E8-A11621D77B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0.40600000000000003</c:v>
                </c:pt>
                <c:pt idx="4">
                  <c:v>7.4880000000000004</c:v>
                </c:pt>
                <c:pt idx="5">
                  <c:v>91.558000000000007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F9-480A-A0E8-A11621D77B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4.5999999999999999E-2</c:v>
                </c:pt>
                <c:pt idx="3">
                  <c:v>0.39100000000000001</c:v>
                </c:pt>
                <c:pt idx="4">
                  <c:v>7.7380000000000004</c:v>
                </c:pt>
                <c:pt idx="5">
                  <c:v>97.837999999999994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F9-480A-A0E8-A11621D77B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0.51</c:v>
                </c:pt>
                <c:pt idx="4">
                  <c:v>7.8479999999999999</c:v>
                </c:pt>
                <c:pt idx="5">
                  <c:v>98.367999999999995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F9-480A-A0E8-A11621D77B3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0.377</c:v>
                </c:pt>
                <c:pt idx="4">
                  <c:v>7.8339999999999996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F9-480A-A0E8-A11621D77B3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10000000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0.47099999999999997</c:v>
                </c:pt>
                <c:pt idx="4">
                  <c:v>7.8479999999999999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F9-480A-A0E8-A11621D77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49059535"/>
        <c:axId val="1049064527"/>
        <c:axId val="0"/>
      </c:bar3DChart>
      <c:catAx>
        <c:axId val="104905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64527"/>
        <c:crosses val="autoZero"/>
        <c:auto val="1"/>
        <c:lblAlgn val="ctr"/>
        <c:lblOffset val="100"/>
        <c:noMultiLvlLbl val="0"/>
      </c:catAx>
      <c:valAx>
        <c:axId val="104906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5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SHELLSORT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0.32800000000000001</c:v>
                </c:pt>
                <c:pt idx="4">
                  <c:v>4.9950000000000001</c:v>
                </c:pt>
                <c:pt idx="5">
                  <c:v>81.766000000000005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9-480A-A0E8-A11621D77B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0.40600000000000003</c:v>
                </c:pt>
                <c:pt idx="4">
                  <c:v>7.4880000000000004</c:v>
                </c:pt>
                <c:pt idx="5">
                  <c:v>91.558000000000007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F9-480A-A0E8-A11621D77B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4.5999999999999999E-2</c:v>
                </c:pt>
                <c:pt idx="3">
                  <c:v>0.39100000000000001</c:v>
                </c:pt>
                <c:pt idx="4">
                  <c:v>7.7380000000000004</c:v>
                </c:pt>
                <c:pt idx="5">
                  <c:v>97.837999999999994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F9-480A-A0E8-A11621D77B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0.51</c:v>
                </c:pt>
                <c:pt idx="4">
                  <c:v>7.8479999999999999</c:v>
                </c:pt>
                <c:pt idx="5">
                  <c:v>98.367999999999995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F9-480A-A0E8-A11621D77B3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0.377</c:v>
                </c:pt>
                <c:pt idx="4">
                  <c:v>7.8339999999999996</c:v>
                </c:pt>
                <c:pt idx="5">
                  <c:v>305.57400000000001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F9-480A-A0E8-A11621D77B3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10000000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0.47099999999999997</c:v>
                </c:pt>
                <c:pt idx="4">
                  <c:v>7.8479999999999999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F9-480A-A0E8-A11621D77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49059535"/>
        <c:axId val="1049064527"/>
        <c:axId val="0"/>
      </c:bar3DChart>
      <c:catAx>
        <c:axId val="104905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64527"/>
        <c:crosses val="autoZero"/>
        <c:auto val="1"/>
        <c:lblAlgn val="ctr"/>
        <c:lblOffset val="100"/>
        <c:noMultiLvlLbl val="0"/>
      </c:catAx>
      <c:valAx>
        <c:axId val="104906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5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QUICKSORT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7.9000000000000001E-2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9-480A-A0E8-A11621D77B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0.79600000000000004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F9-480A-A0E8-A11621D77B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1.4999999999999999E-2</c:v>
                </c:pt>
                <c:pt idx="3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F9-480A-A0E8-A11621D77B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1.4999999999999999E-2</c:v>
                </c:pt>
                <c:pt idx="3">
                  <c:v>0.218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F9-480A-A0E8-A11621D77B3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1.6E-2</c:v>
                </c:pt>
                <c:pt idx="3">
                  <c:v>0.218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F9-480A-A0E8-A11621D77B3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10000000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F9-480A-A0E8-A11621D77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49059535"/>
        <c:axId val="1049064527"/>
        <c:axId val="0"/>
      </c:bar3DChart>
      <c:catAx>
        <c:axId val="104905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64527"/>
        <c:crosses val="autoZero"/>
        <c:auto val="1"/>
        <c:lblAlgn val="ctr"/>
        <c:lblOffset val="100"/>
        <c:noMultiLvlLbl val="0"/>
      </c:catAx>
      <c:valAx>
        <c:axId val="104906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5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COUNTINGSORT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1.7000000000000001E-2</c:v>
                </c:pt>
                <c:pt idx="4">
                  <c:v>0.23400000000000001</c:v>
                </c:pt>
                <c:pt idx="5">
                  <c:v>2.956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9-480A-A0E8-A11621D77B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1.4999999999999999E-2</c:v>
                </c:pt>
                <c:pt idx="3">
                  <c:v>3.1E-2</c:v>
                </c:pt>
                <c:pt idx="4">
                  <c:v>0.33500000000000002</c:v>
                </c:pt>
                <c:pt idx="5">
                  <c:v>5.9630000000000001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F9-480A-A0E8-A11621D77B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0.02</c:v>
                </c:pt>
                <c:pt idx="4">
                  <c:v>0.35</c:v>
                </c:pt>
                <c:pt idx="5">
                  <c:v>6.6260000000000003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F9-480A-A0E8-A11621D77B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1.4999999999999999E-2</c:v>
                </c:pt>
                <c:pt idx="1">
                  <c:v>1.4999999999999999E-2</c:v>
                </c:pt>
                <c:pt idx="2">
                  <c:v>1.0999999999999999E-2</c:v>
                </c:pt>
                <c:pt idx="3">
                  <c:v>4.7E-2</c:v>
                </c:pt>
                <c:pt idx="4">
                  <c:v>0.51600000000000001</c:v>
                </c:pt>
                <c:pt idx="5">
                  <c:v>7.149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F9-480A-A0E8-A11621D77B3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6.3E-2</c:v>
                </c:pt>
                <c:pt idx="1">
                  <c:v>7.8E-2</c:v>
                </c:pt>
                <c:pt idx="2">
                  <c:v>7.8E-2</c:v>
                </c:pt>
                <c:pt idx="3">
                  <c:v>0.156</c:v>
                </c:pt>
                <c:pt idx="4">
                  <c:v>1.08</c:v>
                </c:pt>
                <c:pt idx="5">
                  <c:v>9.7140000000000004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F9-480A-A0E8-A11621D77B3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10000000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0.61099999999999999</c:v>
                </c:pt>
                <c:pt idx="1">
                  <c:v>0.78200000000000003</c:v>
                </c:pt>
                <c:pt idx="2">
                  <c:v>0.82</c:v>
                </c:pt>
                <c:pt idx="3">
                  <c:v>0.9</c:v>
                </c:pt>
                <c:pt idx="4">
                  <c:v>2.4620000000000002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F9-480A-A0E8-A11621D77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49059535"/>
        <c:axId val="1049064527"/>
        <c:axId val="0"/>
      </c:bar3DChart>
      <c:catAx>
        <c:axId val="104905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64527"/>
        <c:crosses val="autoZero"/>
        <c:auto val="1"/>
        <c:lblAlgn val="ctr"/>
        <c:lblOffset val="100"/>
        <c:noMultiLvlLbl val="0"/>
      </c:catAx>
      <c:valAx>
        <c:axId val="104906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5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RADIXSORT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9-480A-A0E8-A11621D77B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F9-480A-A0E8-A11621D77B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F9-480A-A0E8-A11621D77B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1.4999999999999999E-2</c:v>
                </c:pt>
                <c:pt idx="3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F9-480A-A0E8-A11621D77B3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1.6E-2</c:v>
                </c:pt>
                <c:pt idx="3">
                  <c:v>0.16700000000000001</c:v>
                </c:pt>
                <c:pt idx="4">
                  <c:v>6.2430000000000003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F9-480A-A0E8-A11621D77B3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10000000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3.1E-2</c:v>
                </c:pt>
                <c:pt idx="3">
                  <c:v>0.187</c:v>
                </c:pt>
                <c:pt idx="4">
                  <c:v>6.8360000000000003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F9-480A-A0E8-A11621D77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49059535"/>
        <c:axId val="1049064527"/>
        <c:axId val="0"/>
      </c:bar3DChart>
      <c:catAx>
        <c:axId val="104905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64527"/>
        <c:crosses val="autoZero"/>
        <c:auto val="1"/>
        <c:lblAlgn val="ctr"/>
        <c:lblOffset val="100"/>
        <c:noMultiLvlLbl val="0"/>
      </c:catAx>
      <c:valAx>
        <c:axId val="104906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5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356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26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89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310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067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316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667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50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973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89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532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013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62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216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240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397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60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397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67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9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502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86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60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14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222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5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54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303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63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057438" y="1924943"/>
            <a:ext cx="5029124" cy="1554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</a:t>
            </a:r>
            <a:r>
              <a:rPr lang="ro-RO" dirty="0"/>
              <a:t>ĂRI</a:t>
            </a:r>
            <a:br>
              <a:rPr lang="ro-RO" dirty="0"/>
            </a:br>
            <a:r>
              <a:rPr lang="ro-RO" sz="2400" dirty="0">
                <a:sym typeface="Symbol" panose="05050102010706020507" pitchFamily="18" charset="2"/>
              </a:rPr>
              <a:t> STRUCTURI DE DATE </a:t>
            </a:r>
            <a:br>
              <a:rPr lang="ro-RO" sz="2400" dirty="0">
                <a:sym typeface="Symbol" panose="05050102010706020507" pitchFamily="18" charset="2"/>
              </a:rPr>
            </a:br>
            <a:r>
              <a:rPr lang="ro-RO" sz="1600" dirty="0">
                <a:sym typeface="Symbol" panose="05050102010706020507" pitchFamily="18" charset="2"/>
              </a:rPr>
              <a:t>NEAGU MARA – GRUPA 131</a:t>
            </a:r>
            <a:endParaRPr dirty="0"/>
          </a:p>
        </p:txBody>
      </p:sp>
      <p:sp>
        <p:nvSpPr>
          <p:cNvPr id="3" name="Google Shape;969;p49">
            <a:extLst>
              <a:ext uri="{FF2B5EF4-FFF2-40B4-BE49-F238E27FC236}">
                <a16:creationId xmlns:a16="http://schemas.microsoft.com/office/drawing/2014/main" id="{336B416F-19DB-4F6C-82C0-7231DE33C097}"/>
              </a:ext>
            </a:extLst>
          </p:cNvPr>
          <p:cNvSpPr/>
          <p:nvPr/>
        </p:nvSpPr>
        <p:spPr>
          <a:xfrm>
            <a:off x="4413480" y="3479181"/>
            <a:ext cx="317040" cy="317497"/>
          </a:xfrm>
          <a:custGeom>
            <a:avLst/>
            <a:gdLst/>
            <a:ahLst/>
            <a:cxnLst/>
            <a:rect l="l" t="t" r="r" b="b"/>
            <a:pathLst>
              <a:path w="16660" h="16684" fill="none" extrusionOk="0">
                <a:moveTo>
                  <a:pt x="4872" y="12202"/>
                </a:moveTo>
                <a:lnTo>
                  <a:pt x="4872" y="12202"/>
                </a:lnTo>
                <a:lnTo>
                  <a:pt x="5261" y="12178"/>
                </a:lnTo>
                <a:lnTo>
                  <a:pt x="5627" y="12154"/>
                </a:lnTo>
                <a:lnTo>
                  <a:pt x="5992" y="12105"/>
                </a:lnTo>
                <a:lnTo>
                  <a:pt x="6357" y="12032"/>
                </a:lnTo>
                <a:lnTo>
                  <a:pt x="6698" y="11959"/>
                </a:lnTo>
                <a:lnTo>
                  <a:pt x="7039" y="11861"/>
                </a:lnTo>
                <a:lnTo>
                  <a:pt x="7380" y="11740"/>
                </a:lnTo>
                <a:lnTo>
                  <a:pt x="7721" y="11618"/>
                </a:lnTo>
                <a:lnTo>
                  <a:pt x="8038" y="11472"/>
                </a:lnTo>
                <a:lnTo>
                  <a:pt x="8355" y="11301"/>
                </a:lnTo>
                <a:lnTo>
                  <a:pt x="8671" y="11131"/>
                </a:lnTo>
                <a:lnTo>
                  <a:pt x="8963" y="10936"/>
                </a:lnTo>
                <a:lnTo>
                  <a:pt x="9256" y="10741"/>
                </a:lnTo>
                <a:lnTo>
                  <a:pt x="9524" y="10522"/>
                </a:lnTo>
                <a:lnTo>
                  <a:pt x="9792" y="10303"/>
                </a:lnTo>
                <a:lnTo>
                  <a:pt x="10035" y="10059"/>
                </a:lnTo>
                <a:lnTo>
                  <a:pt x="10279" y="9791"/>
                </a:lnTo>
                <a:lnTo>
                  <a:pt x="10522" y="9523"/>
                </a:lnTo>
                <a:lnTo>
                  <a:pt x="10741" y="9255"/>
                </a:lnTo>
                <a:lnTo>
                  <a:pt x="10936" y="8963"/>
                </a:lnTo>
                <a:lnTo>
                  <a:pt x="11131" y="8671"/>
                </a:lnTo>
                <a:lnTo>
                  <a:pt x="11302" y="8379"/>
                </a:lnTo>
                <a:lnTo>
                  <a:pt x="11472" y="8062"/>
                </a:lnTo>
                <a:lnTo>
                  <a:pt x="11618" y="7721"/>
                </a:lnTo>
                <a:lnTo>
                  <a:pt x="11740" y="7404"/>
                </a:lnTo>
                <a:lnTo>
                  <a:pt x="11862" y="7063"/>
                </a:lnTo>
                <a:lnTo>
                  <a:pt x="11959" y="6722"/>
                </a:lnTo>
                <a:lnTo>
                  <a:pt x="12032" y="6357"/>
                </a:lnTo>
                <a:lnTo>
                  <a:pt x="12105" y="5992"/>
                </a:lnTo>
                <a:lnTo>
                  <a:pt x="12154" y="5626"/>
                </a:lnTo>
                <a:lnTo>
                  <a:pt x="12178" y="5261"/>
                </a:lnTo>
                <a:lnTo>
                  <a:pt x="12178" y="4896"/>
                </a:lnTo>
                <a:lnTo>
                  <a:pt x="12178" y="4896"/>
                </a:lnTo>
                <a:lnTo>
                  <a:pt x="12178" y="4531"/>
                </a:lnTo>
                <a:lnTo>
                  <a:pt x="12154" y="4190"/>
                </a:lnTo>
                <a:lnTo>
                  <a:pt x="12105" y="3849"/>
                </a:lnTo>
                <a:lnTo>
                  <a:pt x="12057" y="3508"/>
                </a:lnTo>
                <a:lnTo>
                  <a:pt x="11983" y="3191"/>
                </a:lnTo>
                <a:lnTo>
                  <a:pt x="11886" y="2850"/>
                </a:lnTo>
                <a:lnTo>
                  <a:pt x="11789" y="2533"/>
                </a:lnTo>
                <a:lnTo>
                  <a:pt x="11691" y="2217"/>
                </a:lnTo>
                <a:lnTo>
                  <a:pt x="11545" y="1925"/>
                </a:lnTo>
                <a:lnTo>
                  <a:pt x="11423" y="1632"/>
                </a:lnTo>
                <a:lnTo>
                  <a:pt x="11253" y="1340"/>
                </a:lnTo>
                <a:lnTo>
                  <a:pt x="11107" y="1048"/>
                </a:lnTo>
                <a:lnTo>
                  <a:pt x="10912" y="780"/>
                </a:lnTo>
                <a:lnTo>
                  <a:pt x="10717" y="512"/>
                </a:lnTo>
                <a:lnTo>
                  <a:pt x="10303" y="0"/>
                </a:lnTo>
                <a:lnTo>
                  <a:pt x="10303" y="0"/>
                </a:lnTo>
                <a:lnTo>
                  <a:pt x="10644" y="98"/>
                </a:lnTo>
                <a:lnTo>
                  <a:pt x="10985" y="220"/>
                </a:lnTo>
                <a:lnTo>
                  <a:pt x="11642" y="463"/>
                </a:lnTo>
                <a:lnTo>
                  <a:pt x="12251" y="780"/>
                </a:lnTo>
                <a:lnTo>
                  <a:pt x="12836" y="1121"/>
                </a:lnTo>
                <a:lnTo>
                  <a:pt x="13396" y="1535"/>
                </a:lnTo>
                <a:lnTo>
                  <a:pt x="13932" y="1973"/>
                </a:lnTo>
                <a:lnTo>
                  <a:pt x="14419" y="2460"/>
                </a:lnTo>
                <a:lnTo>
                  <a:pt x="14857" y="2972"/>
                </a:lnTo>
                <a:lnTo>
                  <a:pt x="15271" y="3532"/>
                </a:lnTo>
                <a:lnTo>
                  <a:pt x="15612" y="4116"/>
                </a:lnTo>
                <a:lnTo>
                  <a:pt x="15929" y="4750"/>
                </a:lnTo>
                <a:lnTo>
                  <a:pt x="16197" y="5383"/>
                </a:lnTo>
                <a:lnTo>
                  <a:pt x="16294" y="5724"/>
                </a:lnTo>
                <a:lnTo>
                  <a:pt x="16392" y="6065"/>
                </a:lnTo>
                <a:lnTo>
                  <a:pt x="16465" y="6406"/>
                </a:lnTo>
                <a:lnTo>
                  <a:pt x="16538" y="6771"/>
                </a:lnTo>
                <a:lnTo>
                  <a:pt x="16587" y="7112"/>
                </a:lnTo>
                <a:lnTo>
                  <a:pt x="16635" y="7477"/>
                </a:lnTo>
                <a:lnTo>
                  <a:pt x="16660" y="7843"/>
                </a:lnTo>
                <a:lnTo>
                  <a:pt x="16660" y="8208"/>
                </a:lnTo>
                <a:lnTo>
                  <a:pt x="16660" y="8208"/>
                </a:lnTo>
                <a:lnTo>
                  <a:pt x="16660" y="8647"/>
                </a:lnTo>
                <a:lnTo>
                  <a:pt x="16611" y="9061"/>
                </a:lnTo>
                <a:lnTo>
                  <a:pt x="16562" y="9499"/>
                </a:lnTo>
                <a:lnTo>
                  <a:pt x="16489" y="9913"/>
                </a:lnTo>
                <a:lnTo>
                  <a:pt x="16392" y="10327"/>
                </a:lnTo>
                <a:lnTo>
                  <a:pt x="16294" y="10717"/>
                </a:lnTo>
                <a:lnTo>
                  <a:pt x="16148" y="11131"/>
                </a:lnTo>
                <a:lnTo>
                  <a:pt x="16002" y="11496"/>
                </a:lnTo>
                <a:lnTo>
                  <a:pt x="15832" y="11886"/>
                </a:lnTo>
                <a:lnTo>
                  <a:pt x="15637" y="12251"/>
                </a:lnTo>
                <a:lnTo>
                  <a:pt x="15442" y="12592"/>
                </a:lnTo>
                <a:lnTo>
                  <a:pt x="15223" y="12933"/>
                </a:lnTo>
                <a:lnTo>
                  <a:pt x="14979" y="13274"/>
                </a:lnTo>
                <a:lnTo>
                  <a:pt x="14736" y="13591"/>
                </a:lnTo>
                <a:lnTo>
                  <a:pt x="14468" y="13907"/>
                </a:lnTo>
                <a:lnTo>
                  <a:pt x="14175" y="14199"/>
                </a:lnTo>
                <a:lnTo>
                  <a:pt x="13883" y="14467"/>
                </a:lnTo>
                <a:lnTo>
                  <a:pt x="13591" y="14735"/>
                </a:lnTo>
                <a:lnTo>
                  <a:pt x="13274" y="15003"/>
                </a:lnTo>
                <a:lnTo>
                  <a:pt x="12933" y="15222"/>
                </a:lnTo>
                <a:lnTo>
                  <a:pt x="12592" y="15442"/>
                </a:lnTo>
                <a:lnTo>
                  <a:pt x="12227" y="15661"/>
                </a:lnTo>
                <a:lnTo>
                  <a:pt x="11862" y="15831"/>
                </a:lnTo>
                <a:lnTo>
                  <a:pt x="11496" y="16002"/>
                </a:lnTo>
                <a:lnTo>
                  <a:pt x="11107" y="16172"/>
                </a:lnTo>
                <a:lnTo>
                  <a:pt x="10717" y="16294"/>
                </a:lnTo>
                <a:lnTo>
                  <a:pt x="10303" y="16416"/>
                </a:lnTo>
                <a:lnTo>
                  <a:pt x="9913" y="16513"/>
                </a:lnTo>
                <a:lnTo>
                  <a:pt x="9475" y="16586"/>
                </a:lnTo>
                <a:lnTo>
                  <a:pt x="9061" y="16635"/>
                </a:lnTo>
                <a:lnTo>
                  <a:pt x="8622" y="16659"/>
                </a:lnTo>
                <a:lnTo>
                  <a:pt x="8208" y="16684"/>
                </a:lnTo>
                <a:lnTo>
                  <a:pt x="8208" y="16684"/>
                </a:lnTo>
                <a:lnTo>
                  <a:pt x="7819" y="16659"/>
                </a:lnTo>
                <a:lnTo>
                  <a:pt x="7453" y="16635"/>
                </a:lnTo>
                <a:lnTo>
                  <a:pt x="7112" y="16611"/>
                </a:lnTo>
                <a:lnTo>
                  <a:pt x="6747" y="16562"/>
                </a:lnTo>
                <a:lnTo>
                  <a:pt x="6406" y="16489"/>
                </a:lnTo>
                <a:lnTo>
                  <a:pt x="6065" y="16391"/>
                </a:lnTo>
                <a:lnTo>
                  <a:pt x="5724" y="16294"/>
                </a:lnTo>
                <a:lnTo>
                  <a:pt x="5383" y="16197"/>
                </a:lnTo>
                <a:lnTo>
                  <a:pt x="4726" y="15929"/>
                </a:lnTo>
                <a:lnTo>
                  <a:pt x="4117" y="15636"/>
                </a:lnTo>
                <a:lnTo>
                  <a:pt x="3532" y="15271"/>
                </a:lnTo>
                <a:lnTo>
                  <a:pt x="2972" y="14857"/>
                </a:lnTo>
                <a:lnTo>
                  <a:pt x="2436" y="14419"/>
                </a:lnTo>
                <a:lnTo>
                  <a:pt x="1974" y="13932"/>
                </a:lnTo>
                <a:lnTo>
                  <a:pt x="1511" y="13420"/>
                </a:lnTo>
                <a:lnTo>
                  <a:pt x="1121" y="12860"/>
                </a:lnTo>
                <a:lnTo>
                  <a:pt x="756" y="12275"/>
                </a:lnTo>
                <a:lnTo>
                  <a:pt x="464" y="11642"/>
                </a:lnTo>
                <a:lnTo>
                  <a:pt x="196" y="10985"/>
                </a:lnTo>
                <a:lnTo>
                  <a:pt x="98" y="10668"/>
                </a:lnTo>
                <a:lnTo>
                  <a:pt x="1" y="10327"/>
                </a:lnTo>
                <a:lnTo>
                  <a:pt x="1" y="10327"/>
                </a:lnTo>
                <a:lnTo>
                  <a:pt x="488" y="10741"/>
                </a:lnTo>
                <a:lnTo>
                  <a:pt x="756" y="10936"/>
                </a:lnTo>
                <a:lnTo>
                  <a:pt x="1048" y="11106"/>
                </a:lnTo>
                <a:lnTo>
                  <a:pt x="1316" y="11277"/>
                </a:lnTo>
                <a:lnTo>
                  <a:pt x="1608" y="11423"/>
                </a:lnTo>
                <a:lnTo>
                  <a:pt x="1901" y="11569"/>
                </a:lnTo>
                <a:lnTo>
                  <a:pt x="2217" y="11691"/>
                </a:lnTo>
                <a:lnTo>
                  <a:pt x="2534" y="11813"/>
                </a:lnTo>
                <a:lnTo>
                  <a:pt x="2850" y="11910"/>
                </a:lnTo>
                <a:lnTo>
                  <a:pt x="3167" y="11983"/>
                </a:lnTo>
                <a:lnTo>
                  <a:pt x="3508" y="12056"/>
                </a:lnTo>
                <a:lnTo>
                  <a:pt x="3849" y="12129"/>
                </a:lnTo>
                <a:lnTo>
                  <a:pt x="4190" y="12154"/>
                </a:lnTo>
                <a:lnTo>
                  <a:pt x="4531" y="12178"/>
                </a:lnTo>
                <a:lnTo>
                  <a:pt x="4872" y="12202"/>
                </a:lnTo>
                <a:lnTo>
                  <a:pt x="4872" y="1220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9918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2.</a:t>
            </a:r>
            <a:r>
              <a:rPr lang="ro-RO" sz="4400" dirty="0"/>
              <a:t> </a:t>
            </a:r>
            <a:br>
              <a:rPr lang="ro-RO" sz="4400" dirty="0"/>
            </a:br>
            <a:r>
              <a:rPr lang="en-US" sz="4400" dirty="0"/>
              <a:t>SHELL</a:t>
            </a:r>
            <a:r>
              <a:rPr lang="ro-RO" sz="4400" dirty="0"/>
              <a:t>SORT</a:t>
            </a:r>
            <a:br>
              <a:rPr lang="ro-RO" sz="4400" dirty="0"/>
            </a:br>
            <a:r>
              <a:rPr lang="ro-RO" sz="1800" dirty="0"/>
              <a:t>- </a:t>
            </a:r>
            <a:r>
              <a:rPr lang="en-US" sz="1800" dirty="0"/>
              <a:t>METODA DE SORTARE SHELL</a:t>
            </a:r>
            <a:r>
              <a:rPr lang="ro-RO" sz="1800" dirty="0"/>
              <a:t> -</a:t>
            </a:r>
            <a:endParaRPr sz="4400" dirty="0"/>
          </a:p>
        </p:txBody>
      </p:sp>
      <p:grpSp>
        <p:nvGrpSpPr>
          <p:cNvPr id="6" name="Google Shape;1398;p50">
            <a:extLst>
              <a:ext uri="{FF2B5EF4-FFF2-40B4-BE49-F238E27FC236}">
                <a16:creationId xmlns:a16="http://schemas.microsoft.com/office/drawing/2014/main" id="{0BC6054A-3585-431E-AB36-C95688C2723B}"/>
              </a:ext>
            </a:extLst>
          </p:cNvPr>
          <p:cNvGrpSpPr/>
          <p:nvPr/>
        </p:nvGrpSpPr>
        <p:grpSpPr>
          <a:xfrm>
            <a:off x="4349123" y="3151650"/>
            <a:ext cx="445753" cy="445545"/>
            <a:chOff x="7804870" y="2682313"/>
            <a:chExt cx="720118" cy="719782"/>
          </a:xfrm>
        </p:grpSpPr>
        <p:sp>
          <p:nvSpPr>
            <p:cNvPr id="7" name="Google Shape;1399;p50">
              <a:extLst>
                <a:ext uri="{FF2B5EF4-FFF2-40B4-BE49-F238E27FC236}">
                  <a16:creationId xmlns:a16="http://schemas.microsoft.com/office/drawing/2014/main" id="{476FFD51-E31C-4A45-8654-D39C2F21A8AD}"/>
                </a:ext>
              </a:extLst>
            </p:cNvPr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00;p50">
              <a:extLst>
                <a:ext uri="{FF2B5EF4-FFF2-40B4-BE49-F238E27FC236}">
                  <a16:creationId xmlns:a16="http://schemas.microsoft.com/office/drawing/2014/main" id="{D0C29B5F-331F-4F04-9A4B-35D513E46D58}"/>
                </a:ext>
              </a:extLst>
            </p:cNvPr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01;p50">
              <a:extLst>
                <a:ext uri="{FF2B5EF4-FFF2-40B4-BE49-F238E27FC236}">
                  <a16:creationId xmlns:a16="http://schemas.microsoft.com/office/drawing/2014/main" id="{9F9C9787-00A0-4604-975F-1FFA9F4D35A6}"/>
                </a:ext>
              </a:extLst>
            </p:cNvPr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02;p50">
              <a:extLst>
                <a:ext uri="{FF2B5EF4-FFF2-40B4-BE49-F238E27FC236}">
                  <a16:creationId xmlns:a16="http://schemas.microsoft.com/office/drawing/2014/main" id="{C4C9005C-B875-444C-829D-003FB980B870}"/>
                </a:ext>
              </a:extLst>
            </p:cNvPr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03;p50">
              <a:extLst>
                <a:ext uri="{FF2B5EF4-FFF2-40B4-BE49-F238E27FC236}">
                  <a16:creationId xmlns:a16="http://schemas.microsoft.com/office/drawing/2014/main" id="{3A3B7BED-560A-4578-8F28-39FE1EF9B547}"/>
                </a:ext>
              </a:extLst>
            </p:cNvPr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10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15951" y="66131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METODA DE SORTARE SHELL</a:t>
            </a:r>
            <a:endParaRPr sz="3200"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08156" y="1518716"/>
            <a:ext cx="5679687" cy="336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500" dirty="0" err="1">
                <a:latin typeface="Barlow Light" panose="00000400000000000000" pitchFamily="2" charset="0"/>
              </a:rPr>
              <a:t>Sortarea</a:t>
            </a:r>
            <a:r>
              <a:rPr lang="en-GB" sz="1500" dirty="0">
                <a:latin typeface="Barlow Light" panose="00000400000000000000" pitchFamily="2" charset="0"/>
              </a:rPr>
              <a:t> Shell </a:t>
            </a:r>
            <a:r>
              <a:rPr lang="en-GB" sz="1500" dirty="0" err="1">
                <a:latin typeface="Barlow Light" panose="00000400000000000000" pitchFamily="2" charset="0"/>
              </a:rPr>
              <a:t>sorteaz</a:t>
            </a:r>
            <a:r>
              <a:rPr lang="ro-RO" sz="1500" dirty="0">
                <a:latin typeface="Barlow Light" panose="00000400000000000000" pitchFamily="2" charset="0"/>
              </a:rPr>
              <a:t>ă crescător </a:t>
            </a:r>
            <a:r>
              <a:rPr lang="en-GB" sz="1500" dirty="0">
                <a:latin typeface="Barlow Light" panose="00000400000000000000" pitchFamily="2" charset="0"/>
              </a:rPr>
              <a:t>o </a:t>
            </a:r>
            <a:r>
              <a:rPr lang="en-GB" sz="1500" dirty="0" err="1">
                <a:latin typeface="Barlow Light" panose="00000400000000000000" pitchFamily="2" charset="0"/>
              </a:rPr>
              <a:t>listă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, </a:t>
            </a:r>
            <a:r>
              <a:rPr lang="en-GB" sz="1500" dirty="0" err="1">
                <a:latin typeface="Barlow Light" panose="00000400000000000000" pitchFamily="2" charset="0"/>
              </a:rPr>
              <a:t>astfel</a:t>
            </a:r>
            <a:r>
              <a:rPr lang="en-GB" sz="1500" dirty="0">
                <a:latin typeface="Barlow Light" panose="00000400000000000000" pitchFamily="2" charset="0"/>
              </a:rPr>
              <a:t>: </a:t>
            </a:r>
          </a:p>
          <a:p>
            <a:r>
              <a:rPr lang="en-GB" sz="1500" dirty="0" err="1">
                <a:latin typeface="Barlow Light" panose="00000400000000000000" pitchFamily="2" charset="0"/>
              </a:rPr>
              <a:t>Sortarea</a:t>
            </a:r>
            <a:r>
              <a:rPr lang="en-GB" sz="1500" dirty="0">
                <a:latin typeface="Barlow Light" panose="00000400000000000000" pitchFamily="2" charset="0"/>
              </a:rPr>
              <a:t> se face </a:t>
            </a:r>
            <a:r>
              <a:rPr lang="en-GB" sz="1500" dirty="0" err="1">
                <a:latin typeface="Barlow Light" panose="00000400000000000000" pitchFamily="2" charset="0"/>
              </a:rPr>
              <a:t>asupra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unor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subsecvenţe</a:t>
            </a:r>
            <a:r>
              <a:rPr lang="en-GB" sz="1500" dirty="0">
                <a:latin typeface="Barlow Light" panose="00000400000000000000" pitchFamily="2" charset="0"/>
              </a:rPr>
              <a:t> de </a:t>
            </a:r>
            <a:r>
              <a:rPr lang="en-GB" sz="1500" dirty="0" err="1">
                <a:latin typeface="Barlow Light" panose="00000400000000000000" pitchFamily="2" charset="0"/>
              </a:rPr>
              <a:t>elemente</a:t>
            </a:r>
            <a:r>
              <a:rPr lang="en-GB" sz="1500" dirty="0">
                <a:latin typeface="Barlow Light" panose="00000400000000000000" pitchFamily="2" charset="0"/>
              </a:rPr>
              <a:t> care </a:t>
            </a:r>
            <a:r>
              <a:rPr lang="en-GB" sz="1500" dirty="0" err="1">
                <a:latin typeface="Barlow Light" panose="00000400000000000000" pitchFamily="2" charset="0"/>
              </a:rPr>
              <a:t>devin</a:t>
            </a:r>
            <a:r>
              <a:rPr lang="en-GB" sz="1500" dirty="0">
                <a:latin typeface="Barlow Light" panose="00000400000000000000" pitchFamily="2" charset="0"/>
              </a:rPr>
              <a:t> din </a:t>
            </a:r>
            <a:r>
              <a:rPr lang="en-GB" sz="1500" dirty="0" err="1">
                <a:latin typeface="Barlow Light" panose="00000400000000000000" pitchFamily="2" charset="0"/>
              </a:rPr>
              <a:t>ce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mai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mari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până</a:t>
            </a:r>
            <a:r>
              <a:rPr lang="en-GB" sz="1500" dirty="0">
                <a:latin typeface="Barlow Light" panose="00000400000000000000" pitchFamily="2" charset="0"/>
              </a:rPr>
              <a:t> la </a:t>
            </a:r>
            <a:r>
              <a:rPr lang="en-GB" sz="1500" dirty="0" err="1">
                <a:latin typeface="Barlow Light" panose="00000400000000000000" pitchFamily="2" charset="0"/>
              </a:rPr>
              <a:t>dimensiunea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dirty="0">
                <a:latin typeface="Barlow Light" panose="00000400000000000000" pitchFamily="2" charset="0"/>
              </a:rPr>
              <a:t>lungimii listei</a:t>
            </a:r>
            <a:r>
              <a:rPr lang="en-GB" sz="1500" dirty="0">
                <a:latin typeface="Barlow Light" panose="00000400000000000000" pitchFamily="2" charset="0"/>
              </a:rPr>
              <a:t>. </a:t>
            </a:r>
            <a:r>
              <a:rPr lang="en-GB" sz="1500" dirty="0" err="1">
                <a:latin typeface="Barlow Light" panose="00000400000000000000" pitchFamily="2" charset="0"/>
              </a:rPr>
              <a:t>Fiecare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subsecvenţă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este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determinată</a:t>
            </a:r>
            <a:r>
              <a:rPr lang="en-GB" sz="1500" dirty="0">
                <a:latin typeface="Barlow Light" panose="00000400000000000000" pitchFamily="2" charset="0"/>
              </a:rPr>
              <a:t> de un </a:t>
            </a:r>
            <a:r>
              <a:rPr lang="ro-RO" sz="1500" b="1" i="1" dirty="0" err="1">
                <a:latin typeface="Barlow Light" panose="00000400000000000000" pitchFamily="2" charset="0"/>
              </a:rPr>
              <a:t>gap</a:t>
            </a:r>
            <a:r>
              <a:rPr lang="ro-RO" sz="1500" b="1" i="1" baseline="-25000" dirty="0" err="1">
                <a:latin typeface="Barlow Light" panose="00000400000000000000" pitchFamily="2" charset="0"/>
              </a:rPr>
              <a:t>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numit</a:t>
            </a:r>
            <a:r>
              <a:rPr lang="en-GB" sz="1500" dirty="0">
                <a:latin typeface="Barlow Light" panose="00000400000000000000" pitchFamily="2" charset="0"/>
              </a:rPr>
              <a:t> increment. </a:t>
            </a:r>
            <a:r>
              <a:rPr lang="en-GB" sz="1500" dirty="0" err="1">
                <a:latin typeface="Barlow Light" panose="00000400000000000000" pitchFamily="2" charset="0"/>
              </a:rPr>
              <a:t>Incremenţii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satisfac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condiţia</a:t>
            </a:r>
            <a:r>
              <a:rPr lang="en-GB" sz="1500" dirty="0">
                <a:latin typeface="Barlow Light" panose="00000400000000000000" pitchFamily="2" charset="0"/>
              </a:rPr>
              <a:t>: </a:t>
            </a:r>
            <a:r>
              <a:rPr lang="ro-RO" sz="1500" b="1" i="1" dirty="0" err="1">
                <a:latin typeface="Barlow Light" panose="00000400000000000000" pitchFamily="2" charset="0"/>
              </a:rPr>
              <a:t>gap</a:t>
            </a:r>
            <a:r>
              <a:rPr lang="ro-RO" sz="1500" b="1" i="1" baseline="-25000" dirty="0" err="1">
                <a:latin typeface="Barlow Light" panose="00000400000000000000" pitchFamily="2" charset="0"/>
              </a:rPr>
              <a:t>t</a:t>
            </a:r>
            <a:r>
              <a:rPr lang="en-GB" sz="1500" dirty="0">
                <a:latin typeface="Barlow Light" panose="00000400000000000000" pitchFamily="2" charset="0"/>
              </a:rPr>
              <a:t> &gt; </a:t>
            </a:r>
            <a:r>
              <a:rPr lang="ro-RO" sz="1500" b="1" i="1" dirty="0">
                <a:latin typeface="Barlow Light" panose="00000400000000000000" pitchFamily="2" charset="0"/>
              </a:rPr>
              <a:t>gap</a:t>
            </a:r>
            <a:r>
              <a:rPr lang="ro-RO" sz="1500" b="1" i="1" baseline="-25000" dirty="0">
                <a:latin typeface="Barlow Light" panose="00000400000000000000" pitchFamily="2" charset="0"/>
              </a:rPr>
              <a:t>t-1</a:t>
            </a:r>
            <a:r>
              <a:rPr lang="en-GB" sz="1500" dirty="0">
                <a:latin typeface="Barlow Light" panose="00000400000000000000" pitchFamily="2" charset="0"/>
              </a:rPr>
              <a:t> &gt; · · · &gt; </a:t>
            </a:r>
            <a:r>
              <a:rPr lang="ro-RO" sz="1500" b="1" i="1" dirty="0">
                <a:latin typeface="Barlow Light" panose="00000400000000000000" pitchFamily="2" charset="0"/>
              </a:rPr>
              <a:t>gap</a:t>
            </a:r>
            <a:r>
              <a:rPr lang="ro-RO" sz="1500" b="1" i="1" baseline="-25000" dirty="0">
                <a:latin typeface="Barlow Light" panose="00000400000000000000" pitchFamily="2" charset="0"/>
              </a:rPr>
              <a:t>2</a:t>
            </a:r>
            <a:r>
              <a:rPr lang="en-GB" sz="1500" dirty="0">
                <a:latin typeface="Barlow Light" panose="00000400000000000000" pitchFamily="2" charset="0"/>
              </a:rPr>
              <a:t> &gt; </a:t>
            </a:r>
            <a:r>
              <a:rPr lang="ro-RO" sz="1500" b="1" i="1" dirty="0">
                <a:latin typeface="Barlow Light" panose="00000400000000000000" pitchFamily="2" charset="0"/>
              </a:rPr>
              <a:t>gap</a:t>
            </a:r>
            <a:r>
              <a:rPr lang="ro-RO" sz="1500" b="1" i="1" baseline="-25000" dirty="0">
                <a:latin typeface="Barlow Light" panose="00000400000000000000" pitchFamily="2" charset="0"/>
              </a:rPr>
              <a:t>1</a:t>
            </a:r>
            <a:r>
              <a:rPr lang="en-GB" sz="1500" dirty="0">
                <a:latin typeface="Barlow Light" panose="00000400000000000000" pitchFamily="2" charset="0"/>
              </a:rPr>
              <a:t>, </a:t>
            </a:r>
            <a:r>
              <a:rPr lang="en-GB" sz="1500" dirty="0" err="1">
                <a:latin typeface="Barlow Light" panose="00000400000000000000" pitchFamily="2" charset="0"/>
              </a:rPr>
              <a:t>iar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ultimul</a:t>
            </a:r>
            <a:r>
              <a:rPr lang="en-GB" sz="1500" dirty="0">
                <a:latin typeface="Barlow Light" panose="00000400000000000000" pitchFamily="2" charset="0"/>
              </a:rPr>
              <a:t> increment </a:t>
            </a:r>
            <a:r>
              <a:rPr lang="en-GB" sz="1500" dirty="0" err="1">
                <a:latin typeface="Barlow Light" panose="00000400000000000000" pitchFamily="2" charset="0"/>
              </a:rPr>
              <a:t>este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întotdeauna</a:t>
            </a:r>
            <a:r>
              <a:rPr lang="en-GB" sz="1500" dirty="0">
                <a:latin typeface="Barlow Light" panose="00000400000000000000" pitchFamily="2" charset="0"/>
              </a:rPr>
              <a:t> egal cu 1.</a:t>
            </a:r>
          </a:p>
          <a:p>
            <a:r>
              <a:rPr lang="en-GB" sz="1500" dirty="0" err="1">
                <a:latin typeface="Barlow Light" panose="00000400000000000000" pitchFamily="2" charset="0"/>
              </a:rPr>
              <a:t>Pentru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fiecare</a:t>
            </a:r>
            <a:r>
              <a:rPr lang="en-GB" sz="1500" dirty="0">
                <a:latin typeface="Barlow Light" panose="00000400000000000000" pitchFamily="2" charset="0"/>
              </a:rPr>
              <a:t> increment 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ro-RO" sz="1500" baseline="-25000" dirty="0" err="1">
                <a:latin typeface="Barlow Light" panose="00000400000000000000" pitchFamily="2" charset="0"/>
              </a:rPr>
              <a:t>i</a:t>
            </a:r>
            <a:r>
              <a:rPr lang="en-GB" sz="1500" dirty="0">
                <a:latin typeface="Barlow Light" panose="00000400000000000000" pitchFamily="2" charset="0"/>
              </a:rPr>
              <a:t> = 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, se </a:t>
            </a:r>
            <a:r>
              <a:rPr lang="en-GB" sz="1500" dirty="0" err="1">
                <a:latin typeface="Barlow Light" panose="00000400000000000000" pitchFamily="2" charset="0"/>
              </a:rPr>
              <a:t>sortează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elementele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aflate</a:t>
            </a:r>
            <a:r>
              <a:rPr lang="en-GB" sz="1500" dirty="0">
                <a:latin typeface="Barlow Light" panose="00000400000000000000" pitchFamily="2" charset="0"/>
              </a:rPr>
              <a:t> la </a:t>
            </a:r>
            <a:r>
              <a:rPr lang="en-GB" sz="1500" dirty="0" err="1">
                <a:latin typeface="Barlow Light" panose="00000400000000000000" pitchFamily="2" charset="0"/>
              </a:rPr>
              <a:t>distanţă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. Deci </a:t>
            </a:r>
            <a:r>
              <a:rPr lang="en-GB" sz="1500" dirty="0" err="1">
                <a:latin typeface="Barlow Light" panose="00000400000000000000" pitchFamily="2" charset="0"/>
              </a:rPr>
              <a:t>avem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următoarele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subsecvenţe</a:t>
            </a:r>
            <a:r>
              <a:rPr lang="en-GB" sz="1500" dirty="0">
                <a:latin typeface="Barlow Light" panose="00000400000000000000" pitchFamily="2" charset="0"/>
              </a:rPr>
              <a:t> de </a:t>
            </a:r>
            <a:r>
              <a:rPr lang="en-GB" sz="1500" dirty="0" err="1">
                <a:latin typeface="Barlow Light" panose="00000400000000000000" pitchFamily="2" charset="0"/>
              </a:rPr>
              <a:t>sortat</a:t>
            </a:r>
            <a:r>
              <a:rPr lang="en-GB" sz="1500" dirty="0">
                <a:latin typeface="Barlow Light" panose="00000400000000000000" pitchFamily="2" charset="0"/>
              </a:rPr>
              <a:t>:</a:t>
            </a:r>
          </a:p>
          <a:p>
            <a:r>
              <a:rPr lang="ro-RO" sz="1500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[1], </a:t>
            </a:r>
            <a:r>
              <a:rPr lang="ro-RO" sz="1500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[1 + 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], </a:t>
            </a:r>
            <a:r>
              <a:rPr lang="ro-RO" sz="1500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[1 + 2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], ..., </a:t>
            </a:r>
            <a:r>
              <a:rPr lang="ro-RO" sz="1500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[1 + k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]</a:t>
            </a:r>
          </a:p>
          <a:p>
            <a:r>
              <a:rPr lang="ro-RO" sz="1500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[2], </a:t>
            </a:r>
            <a:r>
              <a:rPr lang="ro-RO" sz="1500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[2 + 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], </a:t>
            </a:r>
            <a:r>
              <a:rPr lang="ro-RO" sz="1500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[2 + 2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], ...</a:t>
            </a:r>
          </a:p>
          <a:p>
            <a:r>
              <a:rPr lang="ro-RO" sz="1500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], </a:t>
            </a:r>
            <a:r>
              <a:rPr lang="ro-RO" sz="1500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 + 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], </a:t>
            </a:r>
            <a:r>
              <a:rPr lang="ro-RO" sz="1500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 + 2</a:t>
            </a:r>
            <a:r>
              <a:rPr lang="ro-RO" sz="1500" dirty="0" err="1">
                <a:latin typeface="Barlow Light" panose="00000400000000000000" pitchFamily="2" charset="0"/>
              </a:rPr>
              <a:t>gap</a:t>
            </a:r>
            <a:r>
              <a:rPr lang="en-GB" sz="1500" dirty="0">
                <a:latin typeface="Barlow Light" panose="00000400000000000000" pitchFamily="2" charset="0"/>
              </a:rPr>
              <a:t>], ...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047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76288-F714-40E1-8B35-DB180399D205}"/>
              </a:ext>
            </a:extLst>
          </p:cNvPr>
          <p:cNvSpPr txBox="1"/>
          <p:nvPr/>
        </p:nvSpPr>
        <p:spPr>
          <a:xfrm rot="5400000">
            <a:off x="3813882" y="2585743"/>
            <a:ext cx="4861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>
                <a:latin typeface="Barlow Light" panose="00000400000000000000" pitchFamily="2" charset="0"/>
              </a:rPr>
              <a:t>https://devtut.github.io/algorithm/shell-sort.html#shell-sort-basic-information</a:t>
            </a:r>
            <a:endParaRPr lang="en-GB" sz="1050" b="1" dirty="0">
              <a:latin typeface="Barlow Light" panose="000004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AE6CCD-1A92-4762-9E98-6E20AA682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" y="93967"/>
            <a:ext cx="5939650" cy="495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4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solidFill>
                  <a:srgbClr val="000000"/>
                </a:solidFill>
              </a:rPr>
              <a:t>CODUL ÎN PYTHON 3.6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E19B8-E206-499B-92A1-A40B22E109A0}"/>
              </a:ext>
            </a:extLst>
          </p:cNvPr>
          <p:cNvSpPr txBox="1"/>
          <p:nvPr/>
        </p:nvSpPr>
        <p:spPr>
          <a:xfrm>
            <a:off x="1022832" y="1085525"/>
            <a:ext cx="376039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6600"/>
                </a:solidFill>
              </a:rPr>
              <a:t>import</a:t>
            </a:r>
            <a:r>
              <a:rPr lang="en-GB" sz="1200" dirty="0"/>
              <a:t> random</a:t>
            </a:r>
          </a:p>
          <a:p>
            <a:r>
              <a:rPr lang="en-GB" sz="1200" dirty="0">
                <a:solidFill>
                  <a:srgbClr val="FF6600"/>
                </a:solidFill>
              </a:rPr>
              <a:t>import</a:t>
            </a:r>
            <a:r>
              <a:rPr lang="en-GB" sz="1200" dirty="0"/>
              <a:t> time</a:t>
            </a:r>
          </a:p>
          <a:p>
            <a:endParaRPr lang="en-GB" sz="1200" dirty="0"/>
          </a:p>
          <a:p>
            <a:r>
              <a:rPr lang="en-GB" sz="1200" dirty="0">
                <a:solidFill>
                  <a:srgbClr val="FF6600"/>
                </a:solidFill>
              </a:rPr>
              <a:t>def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FFFF00"/>
                </a:solidFill>
              </a:rPr>
              <a:t>shellsort</a:t>
            </a:r>
            <a:r>
              <a:rPr lang="en-GB" sz="1200" dirty="0"/>
              <a:t>(array):</a:t>
            </a:r>
          </a:p>
          <a:p>
            <a:r>
              <a:rPr lang="en-GB" sz="1200" dirty="0"/>
              <a:t>    length = </a:t>
            </a:r>
            <a:r>
              <a:rPr lang="en-GB" sz="1200" dirty="0" err="1">
                <a:solidFill>
                  <a:srgbClr val="7030A0"/>
                </a:solidFill>
              </a:rPr>
              <a:t>len</a:t>
            </a:r>
            <a:r>
              <a:rPr lang="en-GB" sz="1200" dirty="0"/>
              <a:t>(array)</a:t>
            </a:r>
          </a:p>
          <a:p>
            <a:r>
              <a:rPr lang="en-GB" sz="1200" dirty="0"/>
              <a:t>    gap = length // 2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while</a:t>
            </a:r>
            <a:r>
              <a:rPr lang="en-GB" sz="1200" dirty="0"/>
              <a:t> gap &gt; 0:</a:t>
            </a:r>
          </a:p>
          <a:p>
            <a:r>
              <a:rPr lang="en-GB" sz="1200" dirty="0"/>
              <a:t>    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</a:t>
            </a:r>
            <a:r>
              <a:rPr lang="en-GB" sz="1200" dirty="0" err="1"/>
              <a:t>gap,length</a:t>
            </a:r>
            <a:r>
              <a:rPr lang="en-GB" sz="1200" dirty="0"/>
              <a:t>):</a:t>
            </a:r>
          </a:p>
          <a:p>
            <a:r>
              <a:rPr lang="en-GB" sz="1200" dirty="0"/>
              <a:t>            temporary = array[</a:t>
            </a:r>
            <a:r>
              <a:rPr lang="en-GB" sz="1200" dirty="0" err="1"/>
              <a:t>i</a:t>
            </a:r>
            <a:r>
              <a:rPr lang="en-GB" sz="1200" dirty="0"/>
              <a:t>]</a:t>
            </a:r>
          </a:p>
          <a:p>
            <a:r>
              <a:rPr lang="en-GB" sz="1200" dirty="0"/>
              <a:t>            j = </a:t>
            </a:r>
            <a:r>
              <a:rPr lang="en-GB" sz="1200" dirty="0" err="1"/>
              <a:t>i</a:t>
            </a:r>
            <a:endParaRPr lang="en-GB" sz="1200" dirty="0"/>
          </a:p>
          <a:p>
            <a:r>
              <a:rPr lang="en-GB" sz="1200" dirty="0"/>
              <a:t>            </a:t>
            </a:r>
            <a:r>
              <a:rPr lang="en-GB" sz="1200" dirty="0">
                <a:solidFill>
                  <a:srgbClr val="FF6600"/>
                </a:solidFill>
              </a:rPr>
              <a:t>while</a:t>
            </a:r>
            <a:r>
              <a:rPr lang="en-GB" sz="1200" dirty="0"/>
              <a:t> j &gt;= gap </a:t>
            </a:r>
            <a:r>
              <a:rPr lang="en-GB" sz="1200" dirty="0">
                <a:solidFill>
                  <a:srgbClr val="FF6600"/>
                </a:solidFill>
              </a:rPr>
              <a:t>and</a:t>
            </a:r>
            <a:r>
              <a:rPr lang="en-GB" sz="1200" dirty="0"/>
              <a:t> array[j-gap] &gt; temporary:</a:t>
            </a:r>
          </a:p>
          <a:p>
            <a:r>
              <a:rPr lang="en-GB" sz="1200" dirty="0"/>
              <a:t>                array[j] = array[j-gap]</a:t>
            </a:r>
          </a:p>
          <a:p>
            <a:r>
              <a:rPr lang="en-GB" sz="1200" dirty="0"/>
              <a:t>                j -= gap</a:t>
            </a:r>
          </a:p>
          <a:p>
            <a:r>
              <a:rPr lang="en-GB" sz="1200" dirty="0"/>
              <a:t>            array[j] = temporary</a:t>
            </a:r>
          </a:p>
          <a:p>
            <a:endParaRPr lang="en-GB" sz="1200" dirty="0"/>
          </a:p>
          <a:p>
            <a:r>
              <a:rPr lang="en-GB" sz="1200" dirty="0"/>
              <a:t>        gap //= 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91D9C8-0214-476E-A7CB-E6BD06E8E2A1}"/>
              </a:ext>
            </a:extLst>
          </p:cNvPr>
          <p:cNvSpPr txBox="1"/>
          <p:nvPr/>
        </p:nvSpPr>
        <p:spPr>
          <a:xfrm>
            <a:off x="5027500" y="1085525"/>
            <a:ext cx="33784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Pentru generarea listelor </a:t>
            </a:r>
            <a:r>
              <a:rPr lang="ro-RO" sz="1200" dirty="0" err="1">
                <a:solidFill>
                  <a:schemeClr val="tx1"/>
                </a:solidFill>
              </a:rPr>
              <a:t>random</a:t>
            </a:r>
            <a:r>
              <a:rPr lang="ro-RO" sz="1200" dirty="0">
                <a:solidFill>
                  <a:schemeClr val="tx1"/>
                </a:solidFill>
              </a:rPr>
              <a:t> de numere;</a:t>
            </a:r>
          </a:p>
          <a:p>
            <a:r>
              <a:rPr lang="ro-RO" sz="1200" dirty="0">
                <a:solidFill>
                  <a:schemeClr val="tx1"/>
                </a:solidFill>
              </a:rPr>
              <a:t>Pentru calculul timpului de execuție;</a:t>
            </a: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r>
              <a:rPr lang="ro-RO" sz="1200" dirty="0">
                <a:solidFill>
                  <a:schemeClr val="tx1"/>
                </a:solidFill>
              </a:rPr>
              <a:t>Pornind de la un </a:t>
            </a:r>
            <a:r>
              <a:rPr lang="ro-RO" sz="1200" b="1" i="1" dirty="0" err="1">
                <a:solidFill>
                  <a:schemeClr val="tx1"/>
                </a:solidFill>
              </a:rPr>
              <a:t>gap</a:t>
            </a:r>
            <a:r>
              <a:rPr lang="ro-RO" sz="1200" dirty="0">
                <a:solidFill>
                  <a:schemeClr val="tx1"/>
                </a:solidFill>
              </a:rPr>
              <a:t>, care este egal cu jumătate din lungimea </a:t>
            </a:r>
            <a:r>
              <a:rPr lang="ro-RO" sz="1200" b="1" i="1" dirty="0" err="1">
                <a:solidFill>
                  <a:schemeClr val="tx1"/>
                </a:solidFill>
              </a:rPr>
              <a:t>array</a:t>
            </a:r>
            <a:r>
              <a:rPr lang="ro-RO" sz="1200" b="1" i="1" dirty="0">
                <a:solidFill>
                  <a:schemeClr val="tx1"/>
                </a:solidFill>
              </a:rPr>
              <a:t>-ului</a:t>
            </a:r>
            <a:r>
              <a:rPr lang="ro-RO" sz="1200" dirty="0">
                <a:solidFill>
                  <a:schemeClr val="tx1"/>
                </a:solidFill>
              </a:rPr>
              <a:t>, vom compară și, după caz, </a:t>
            </a:r>
            <a:r>
              <a:rPr lang="ro-RO" sz="1200" dirty="0" err="1">
                <a:solidFill>
                  <a:schemeClr val="tx1"/>
                </a:solidFill>
              </a:rPr>
              <a:t>interschimba</a:t>
            </a:r>
            <a:r>
              <a:rPr lang="ro-RO" sz="1200" dirty="0">
                <a:solidFill>
                  <a:schemeClr val="tx1"/>
                </a:solidFill>
              </a:rPr>
              <a:t> elementele aflate la o distanță </a:t>
            </a:r>
            <a:r>
              <a:rPr lang="ro-RO" sz="1200" b="1" i="1" dirty="0" err="1">
                <a:solidFill>
                  <a:schemeClr val="tx1"/>
                </a:solidFill>
              </a:rPr>
              <a:t>gap</a:t>
            </a:r>
            <a:r>
              <a:rPr lang="ro-RO" sz="1200" dirty="0">
                <a:solidFill>
                  <a:schemeClr val="tx1"/>
                </a:solidFill>
              </a:rPr>
              <a:t> unele de celelalte; în momentul în care nu mai putem coborî </a:t>
            </a:r>
            <a:r>
              <a:rPr lang="ro-RO" sz="1200" b="1" i="1" dirty="0" err="1">
                <a:solidFill>
                  <a:schemeClr val="tx1"/>
                </a:solidFill>
              </a:rPr>
              <a:t>gap</a:t>
            </a:r>
            <a:r>
              <a:rPr lang="ro-RO" sz="1200" dirty="0">
                <a:solidFill>
                  <a:schemeClr val="tx1"/>
                </a:solidFill>
              </a:rPr>
              <a:t> poziții, valoarea variabilei </a:t>
            </a:r>
            <a:r>
              <a:rPr lang="ro-RO" sz="1200" b="1" i="1" dirty="0" err="1">
                <a:solidFill>
                  <a:schemeClr val="tx1"/>
                </a:solidFill>
              </a:rPr>
              <a:t>gap</a:t>
            </a:r>
            <a:r>
              <a:rPr lang="ro-RO" sz="1200" dirty="0">
                <a:solidFill>
                  <a:schemeClr val="tx1"/>
                </a:solidFill>
              </a:rPr>
              <a:t> se înjumătățește și se reia procesul, ultimul </a:t>
            </a:r>
            <a:r>
              <a:rPr lang="ro-RO" sz="1200" b="1" i="1" dirty="0" err="1">
                <a:solidFill>
                  <a:schemeClr val="tx1"/>
                </a:solidFill>
              </a:rPr>
              <a:t>gap</a:t>
            </a:r>
            <a:r>
              <a:rPr lang="ro-RO" sz="1200" dirty="0">
                <a:solidFill>
                  <a:schemeClr val="tx1"/>
                </a:solidFill>
              </a:rPr>
              <a:t> având valoarea 1.</a:t>
            </a: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729A11A-1CA8-49DC-B966-E42ADD145DB8}"/>
              </a:ext>
            </a:extLst>
          </p:cNvPr>
          <p:cNvSpPr/>
          <p:nvPr/>
        </p:nvSpPr>
        <p:spPr>
          <a:xfrm>
            <a:off x="4573953" y="1709854"/>
            <a:ext cx="252761" cy="26285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89E561-DEA2-46E7-AC01-118E92C7C215}"/>
              </a:ext>
            </a:extLst>
          </p:cNvPr>
          <p:cNvCxnSpPr/>
          <p:nvPr/>
        </p:nvCxnSpPr>
        <p:spPr>
          <a:xfrm>
            <a:off x="2834426" y="1234068"/>
            <a:ext cx="12861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71680DB-5CE5-4C99-AA54-17253E643C8C}"/>
              </a:ext>
            </a:extLst>
          </p:cNvPr>
          <p:cNvCxnSpPr/>
          <p:nvPr/>
        </p:nvCxnSpPr>
        <p:spPr>
          <a:xfrm>
            <a:off x="2834426" y="1445943"/>
            <a:ext cx="12861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4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72067" y="289608"/>
            <a:ext cx="628557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TIMPUL DE EXECUȚIE </a:t>
            </a:r>
            <a:r>
              <a:rPr lang="ro-RO" sz="1400" dirty="0"/>
              <a:t>(MĂSURAT ÎN SECUNDE) </a:t>
            </a:r>
            <a:r>
              <a:rPr lang="ro-RO" sz="3200" dirty="0"/>
              <a:t> </a:t>
            </a:r>
            <a:endParaRPr sz="3200" dirty="0"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195F2E-6654-496B-84DE-5A4FC158B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85097"/>
              </p:ext>
            </p:extLst>
          </p:nvPr>
        </p:nvGraphicFramePr>
        <p:xfrm>
          <a:off x="583531" y="1442224"/>
          <a:ext cx="6876584" cy="28695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88484">
                  <a:extLst>
                    <a:ext uri="{9D8B030D-6E8A-4147-A177-3AD203B41FA5}">
                      <a16:colId xmlns:a16="http://schemas.microsoft.com/office/drawing/2014/main" val="1285296741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741990925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1589707272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786261228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583610799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2264745035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2939282815"/>
                    </a:ext>
                  </a:extLst>
                </a:gridCol>
              </a:tblGrid>
              <a:tr h="401101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N/MAX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2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3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4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7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6003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2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05243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3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51704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4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0.046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53534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5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0.328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0.595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0.738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0.601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0.562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0.546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898695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6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3.808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7.605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10.445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10.804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12.086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10.991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50116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7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44.693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109.997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173.632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188.379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305.574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17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F3E155-67A0-41C8-9565-68D7DF2E9B66}"/>
              </a:ext>
            </a:extLst>
          </p:cNvPr>
          <p:cNvSpPr txBox="1"/>
          <p:nvPr/>
        </p:nvSpPr>
        <p:spPr>
          <a:xfrm>
            <a:off x="7530789" y="2221833"/>
            <a:ext cx="1382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/>
              <a:t>pentru N </a:t>
            </a:r>
            <a:r>
              <a:rPr lang="en-US" i="1" dirty="0">
                <a:sym typeface="Symbol" panose="05050102010706020507" pitchFamily="18" charset="2"/>
              </a:rPr>
              <a:t>&gt; </a:t>
            </a:r>
            <a:r>
              <a:rPr lang="en-US" i="1" dirty="0"/>
              <a:t>10</a:t>
            </a:r>
            <a:r>
              <a:rPr lang="en-US" i="1" baseline="30000" dirty="0"/>
              <a:t>5</a:t>
            </a:r>
            <a:r>
              <a:rPr lang="en-US" i="1" dirty="0"/>
              <a:t>, </a:t>
            </a:r>
            <a:r>
              <a:rPr lang="en-US" i="1" dirty="0" err="1"/>
              <a:t>programul</a:t>
            </a:r>
            <a:r>
              <a:rPr lang="en-US" i="1" dirty="0"/>
              <a:t> </a:t>
            </a:r>
            <a:r>
              <a:rPr lang="ro-RO" i="1" dirty="0"/>
              <a:t>începe să ruleze din ce în ce mai greu;</a:t>
            </a:r>
          </a:p>
        </p:txBody>
      </p:sp>
    </p:spTree>
    <p:extLst>
      <p:ext uri="{BB962C8B-B14F-4D97-AF65-F5344CB8AC3E}">
        <p14:creationId xmlns:p14="http://schemas.microsoft.com/office/powerpoint/2010/main" val="389408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8C427C-8270-417F-9F5A-7DAC863A6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34749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774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9918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400" dirty="0"/>
              <a:t>3</a:t>
            </a:r>
            <a:r>
              <a:rPr lang="en" sz="4400" dirty="0"/>
              <a:t>.</a:t>
            </a:r>
            <a:r>
              <a:rPr lang="ro-RO" sz="4400" dirty="0"/>
              <a:t> </a:t>
            </a:r>
            <a:br>
              <a:rPr lang="ro-RO" sz="4400" dirty="0"/>
            </a:br>
            <a:r>
              <a:rPr lang="ro-RO" sz="4400" dirty="0"/>
              <a:t>QUICKSORT</a:t>
            </a:r>
            <a:br>
              <a:rPr lang="ro-RO" sz="4400" dirty="0"/>
            </a:br>
            <a:r>
              <a:rPr lang="ro-RO" sz="1800" dirty="0"/>
              <a:t>- </a:t>
            </a:r>
            <a:r>
              <a:rPr lang="en-US" sz="1800" dirty="0"/>
              <a:t>METODA DE SORTARE RAPID</a:t>
            </a:r>
            <a:r>
              <a:rPr lang="ro-RO" sz="1800" dirty="0"/>
              <a:t>Ă -</a:t>
            </a:r>
            <a:endParaRPr sz="4400" dirty="0"/>
          </a:p>
        </p:txBody>
      </p:sp>
      <p:grpSp>
        <p:nvGrpSpPr>
          <p:cNvPr id="6" name="Google Shape;1398;p50">
            <a:extLst>
              <a:ext uri="{FF2B5EF4-FFF2-40B4-BE49-F238E27FC236}">
                <a16:creationId xmlns:a16="http://schemas.microsoft.com/office/drawing/2014/main" id="{0BC6054A-3585-431E-AB36-C95688C2723B}"/>
              </a:ext>
            </a:extLst>
          </p:cNvPr>
          <p:cNvGrpSpPr/>
          <p:nvPr/>
        </p:nvGrpSpPr>
        <p:grpSpPr>
          <a:xfrm>
            <a:off x="4349123" y="3151650"/>
            <a:ext cx="445753" cy="445545"/>
            <a:chOff x="7804870" y="2682313"/>
            <a:chExt cx="720118" cy="719782"/>
          </a:xfrm>
        </p:grpSpPr>
        <p:sp>
          <p:nvSpPr>
            <p:cNvPr id="7" name="Google Shape;1399;p50">
              <a:extLst>
                <a:ext uri="{FF2B5EF4-FFF2-40B4-BE49-F238E27FC236}">
                  <a16:creationId xmlns:a16="http://schemas.microsoft.com/office/drawing/2014/main" id="{476FFD51-E31C-4A45-8654-D39C2F21A8AD}"/>
                </a:ext>
              </a:extLst>
            </p:cNvPr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00;p50">
              <a:extLst>
                <a:ext uri="{FF2B5EF4-FFF2-40B4-BE49-F238E27FC236}">
                  <a16:creationId xmlns:a16="http://schemas.microsoft.com/office/drawing/2014/main" id="{D0C29B5F-331F-4F04-9A4B-35D513E46D58}"/>
                </a:ext>
              </a:extLst>
            </p:cNvPr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01;p50">
              <a:extLst>
                <a:ext uri="{FF2B5EF4-FFF2-40B4-BE49-F238E27FC236}">
                  <a16:creationId xmlns:a16="http://schemas.microsoft.com/office/drawing/2014/main" id="{9F9C9787-00A0-4604-975F-1FFA9F4D35A6}"/>
                </a:ext>
              </a:extLst>
            </p:cNvPr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02;p50">
              <a:extLst>
                <a:ext uri="{FF2B5EF4-FFF2-40B4-BE49-F238E27FC236}">
                  <a16:creationId xmlns:a16="http://schemas.microsoft.com/office/drawing/2014/main" id="{C4C9005C-B875-444C-829D-003FB980B870}"/>
                </a:ext>
              </a:extLst>
            </p:cNvPr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03;p50">
              <a:extLst>
                <a:ext uri="{FF2B5EF4-FFF2-40B4-BE49-F238E27FC236}">
                  <a16:creationId xmlns:a16="http://schemas.microsoft.com/office/drawing/2014/main" id="{3A3B7BED-560A-4578-8F28-39FE1EF9B547}"/>
                </a:ext>
              </a:extLst>
            </p:cNvPr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47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15951" y="66131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METODA DE SORTARE </a:t>
            </a:r>
            <a:r>
              <a:rPr lang="ro-RO" sz="3200" dirty="0"/>
              <a:t>RAPIDĂ</a:t>
            </a:r>
            <a:endParaRPr sz="3200"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08156" y="1518716"/>
            <a:ext cx="5679687" cy="336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GB" sz="1500" dirty="0">
                <a:latin typeface="Barlow Light" panose="00000400000000000000" pitchFamily="2" charset="0"/>
              </a:rPr>
              <a:t>Quicksort </a:t>
            </a:r>
            <a:r>
              <a:rPr lang="en-GB" sz="1500" dirty="0" err="1">
                <a:latin typeface="Barlow Light" panose="00000400000000000000" pitchFamily="2" charset="0"/>
              </a:rPr>
              <a:t>efectuează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sortarea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bazându</a:t>
            </a:r>
            <a:r>
              <a:rPr lang="en-GB" sz="1500" dirty="0">
                <a:latin typeface="Barlow Light" panose="00000400000000000000" pitchFamily="2" charset="0"/>
              </a:rPr>
              <a:t>-se pe o </a:t>
            </a:r>
            <a:r>
              <a:rPr lang="en-GB" sz="1500" dirty="0" err="1">
                <a:latin typeface="Barlow Light" panose="00000400000000000000" pitchFamily="2" charset="0"/>
              </a:rPr>
              <a:t>strategie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dirty="0">
                <a:latin typeface="Barlow Light" panose="00000400000000000000" pitchFamily="2" charset="0"/>
              </a:rPr>
              <a:t>D</a:t>
            </a:r>
            <a:r>
              <a:rPr lang="en-GB" sz="1500" dirty="0" err="1">
                <a:latin typeface="Barlow Light" panose="00000400000000000000" pitchFamily="2" charset="0"/>
              </a:rPr>
              <a:t>ivide</a:t>
            </a:r>
            <a:r>
              <a:rPr lang="en-GB" sz="1500" dirty="0">
                <a:latin typeface="Barlow Light" panose="00000400000000000000" pitchFamily="2" charset="0"/>
              </a:rPr>
              <a:t> et </a:t>
            </a:r>
            <a:r>
              <a:rPr lang="ro-RO" sz="1500" dirty="0">
                <a:latin typeface="Barlow Light" panose="00000400000000000000" pitchFamily="2" charset="0"/>
              </a:rPr>
              <a:t>I</a:t>
            </a:r>
            <a:r>
              <a:rPr lang="en-GB" sz="1500" dirty="0" err="1">
                <a:latin typeface="Barlow Light" panose="00000400000000000000" pitchFamily="2" charset="0"/>
              </a:rPr>
              <a:t>mpera</a:t>
            </a:r>
            <a:r>
              <a:rPr lang="en-GB" sz="1500" dirty="0">
                <a:latin typeface="Barlow Light" panose="00000400000000000000" pitchFamily="2" charset="0"/>
              </a:rPr>
              <a:t>. </a:t>
            </a:r>
            <a:r>
              <a:rPr lang="en-GB" sz="1500" dirty="0" err="1">
                <a:latin typeface="Barlow Light" panose="00000400000000000000" pitchFamily="2" charset="0"/>
              </a:rPr>
              <a:t>Astfel</a:t>
            </a:r>
            <a:r>
              <a:rPr lang="en-GB" sz="1500" dirty="0">
                <a:latin typeface="Barlow Light" panose="00000400000000000000" pitchFamily="2" charset="0"/>
              </a:rPr>
              <a:t>, </a:t>
            </a:r>
            <a:r>
              <a:rPr lang="en-GB" sz="1500" dirty="0" err="1">
                <a:latin typeface="Barlow Light" panose="00000400000000000000" pitchFamily="2" charset="0"/>
              </a:rPr>
              <a:t>el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împarte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lista</a:t>
            </a:r>
            <a:r>
              <a:rPr lang="en-GB" sz="1500" dirty="0">
                <a:latin typeface="Barlow Light" panose="00000400000000000000" pitchFamily="2" charset="0"/>
              </a:rPr>
              <a:t> de </a:t>
            </a:r>
            <a:r>
              <a:rPr lang="en-GB" sz="1500" dirty="0" err="1">
                <a:latin typeface="Barlow Light" panose="00000400000000000000" pitchFamily="2" charset="0"/>
              </a:rPr>
              <a:t>sortat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două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subliste</a:t>
            </a:r>
            <a:r>
              <a:rPr lang="en-GB" sz="1500" dirty="0">
                <a:latin typeface="Barlow Light" panose="00000400000000000000" pitchFamily="2" charset="0"/>
              </a:rPr>
              <a:t>. </a:t>
            </a:r>
            <a:r>
              <a:rPr lang="en-GB" sz="1500" dirty="0" err="1">
                <a:latin typeface="Barlow Light" panose="00000400000000000000" pitchFamily="2" charset="0"/>
              </a:rPr>
              <a:t>Pașii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algoritmului</a:t>
            </a:r>
            <a:r>
              <a:rPr lang="en-GB" sz="1500" dirty="0">
                <a:latin typeface="Barlow Light" panose="00000400000000000000" pitchFamily="2" charset="0"/>
              </a:rPr>
              <a:t> sunt:</a:t>
            </a:r>
          </a:p>
          <a:p>
            <a:r>
              <a:rPr lang="en-GB" sz="1500" dirty="0">
                <a:latin typeface="Barlow Light" panose="00000400000000000000" pitchFamily="2" charset="0"/>
              </a:rPr>
              <a:t>Se </a:t>
            </a:r>
            <a:r>
              <a:rPr lang="en-GB" sz="1500" dirty="0" err="1">
                <a:latin typeface="Barlow Light" panose="00000400000000000000" pitchFamily="2" charset="0"/>
              </a:rPr>
              <a:t>alege</a:t>
            </a:r>
            <a:r>
              <a:rPr lang="en-GB" sz="1500" dirty="0">
                <a:latin typeface="Barlow Light" panose="00000400000000000000" pitchFamily="2" charset="0"/>
              </a:rPr>
              <a:t> un element al </a:t>
            </a:r>
            <a:r>
              <a:rPr lang="en-GB" sz="1500" dirty="0" err="1">
                <a:latin typeface="Barlow Light" panose="00000400000000000000" pitchFamily="2" charset="0"/>
              </a:rPr>
              <a:t>listei</a:t>
            </a:r>
            <a:r>
              <a:rPr lang="en-GB" sz="1500" dirty="0">
                <a:latin typeface="Barlow Light" panose="00000400000000000000" pitchFamily="2" charset="0"/>
              </a:rPr>
              <a:t>, </a:t>
            </a:r>
            <a:r>
              <a:rPr lang="en-GB" sz="1500" dirty="0" err="1">
                <a:latin typeface="Barlow Light" panose="00000400000000000000" pitchFamily="2" charset="0"/>
              </a:rPr>
              <a:t>denumit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b="1" i="1" dirty="0">
                <a:latin typeface="Barlow Light" panose="00000400000000000000" pitchFamily="2" charset="0"/>
              </a:rPr>
              <a:t>pivot</a:t>
            </a:r>
          </a:p>
          <a:p>
            <a:r>
              <a:rPr lang="en-GB" sz="1500" dirty="0">
                <a:latin typeface="Barlow Light" panose="00000400000000000000" pitchFamily="2" charset="0"/>
              </a:rPr>
              <a:t>Se </a:t>
            </a:r>
            <a:r>
              <a:rPr lang="en-GB" sz="1500" dirty="0" err="1">
                <a:latin typeface="Barlow Light" panose="00000400000000000000" pitchFamily="2" charset="0"/>
              </a:rPr>
              <a:t>reordonează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lista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astfel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încât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toate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elementele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mai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mici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decât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b="1" i="1" dirty="0">
                <a:latin typeface="Barlow Light" panose="00000400000000000000" pitchFamily="2" charset="0"/>
              </a:rPr>
              <a:t>pivot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să</a:t>
            </a:r>
            <a:r>
              <a:rPr lang="en-GB" sz="1500" dirty="0">
                <a:latin typeface="Barlow Light" panose="00000400000000000000" pitchFamily="2" charset="0"/>
              </a:rPr>
              <a:t> fie </a:t>
            </a:r>
            <a:r>
              <a:rPr lang="en-GB" sz="1500" dirty="0" err="1">
                <a:latin typeface="Barlow Light" panose="00000400000000000000" pitchFamily="2" charset="0"/>
              </a:rPr>
              <a:t>plasate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înaintea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dirty="0">
                <a:latin typeface="Barlow Light" panose="00000400000000000000" pitchFamily="2" charset="0"/>
              </a:rPr>
              <a:t>sa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și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toate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elementele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mai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mari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să</a:t>
            </a:r>
            <a:r>
              <a:rPr lang="en-GB" sz="1500" dirty="0">
                <a:latin typeface="Barlow Light" panose="00000400000000000000" pitchFamily="2" charset="0"/>
              </a:rPr>
              <a:t> fie </a:t>
            </a:r>
            <a:r>
              <a:rPr lang="en-GB" sz="1500" dirty="0" err="1">
                <a:latin typeface="Barlow Light" panose="00000400000000000000" pitchFamily="2" charset="0"/>
              </a:rPr>
              <a:t>după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dirty="0">
                <a:latin typeface="Barlow Light" panose="00000400000000000000" pitchFamily="2" charset="0"/>
              </a:rPr>
              <a:t>acesta</a:t>
            </a:r>
            <a:r>
              <a:rPr lang="en-GB" sz="1500" dirty="0">
                <a:latin typeface="Barlow Light" panose="00000400000000000000" pitchFamily="2" charset="0"/>
              </a:rPr>
              <a:t>. </a:t>
            </a:r>
            <a:r>
              <a:rPr lang="en-GB" sz="1500" dirty="0" err="1">
                <a:latin typeface="Barlow Light" panose="00000400000000000000" pitchFamily="2" charset="0"/>
              </a:rPr>
              <a:t>După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această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partiționare</a:t>
            </a:r>
            <a:r>
              <a:rPr lang="en-GB" sz="1500" dirty="0">
                <a:latin typeface="Barlow Light" panose="00000400000000000000" pitchFamily="2" charset="0"/>
              </a:rPr>
              <a:t>, </a:t>
            </a:r>
            <a:r>
              <a:rPr lang="en-GB" sz="1500" b="1" i="1" dirty="0">
                <a:latin typeface="Barlow Light" panose="00000400000000000000" pitchFamily="2" charset="0"/>
              </a:rPr>
              <a:t>pivo</a:t>
            </a:r>
            <a:r>
              <a:rPr lang="ro-RO" sz="1500" b="1" i="1" dirty="0">
                <a:latin typeface="Barlow Light" panose="00000400000000000000" pitchFamily="2" charset="0"/>
              </a:rPr>
              <a:t>t</a:t>
            </a:r>
            <a:r>
              <a:rPr lang="en-GB" sz="1500" dirty="0">
                <a:latin typeface="Barlow Light" panose="00000400000000000000" pitchFamily="2" charset="0"/>
              </a:rPr>
              <a:t> se </a:t>
            </a:r>
            <a:r>
              <a:rPr lang="en-GB" sz="1500" dirty="0" err="1">
                <a:latin typeface="Barlow Light" panose="00000400000000000000" pitchFamily="2" charset="0"/>
              </a:rPr>
              <a:t>află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poziția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finală</a:t>
            </a:r>
            <a:r>
              <a:rPr lang="en-GB" sz="1500" dirty="0">
                <a:latin typeface="Barlow Light" panose="00000400000000000000" pitchFamily="2" charset="0"/>
              </a:rPr>
              <a:t>.</a:t>
            </a:r>
          </a:p>
          <a:p>
            <a:r>
              <a:rPr lang="en-GB" sz="1500" dirty="0">
                <a:latin typeface="Barlow Light" panose="00000400000000000000" pitchFamily="2" charset="0"/>
              </a:rPr>
              <a:t>Se </a:t>
            </a:r>
            <a:r>
              <a:rPr lang="ro-RO" sz="1500" dirty="0">
                <a:latin typeface="Barlow Light" panose="00000400000000000000" pitchFamily="2" charset="0"/>
              </a:rPr>
              <a:t>reia procedura pentru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sublista</a:t>
            </a:r>
            <a:r>
              <a:rPr lang="en-GB" sz="1500" dirty="0">
                <a:latin typeface="Barlow Light" panose="00000400000000000000" pitchFamily="2" charset="0"/>
              </a:rPr>
              <a:t> de </a:t>
            </a:r>
            <a:r>
              <a:rPr lang="en-GB" sz="1500" dirty="0" err="1">
                <a:latin typeface="Barlow Light" panose="00000400000000000000" pitchFamily="2" charset="0"/>
              </a:rPr>
              <a:t>elemente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mai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mici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decât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b="1" i="1" dirty="0">
                <a:latin typeface="Barlow Light" panose="00000400000000000000" pitchFamily="2" charset="0"/>
              </a:rPr>
              <a:t>pivot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și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sublista</a:t>
            </a:r>
            <a:r>
              <a:rPr lang="en-GB" sz="1500" dirty="0">
                <a:latin typeface="Barlow Light" panose="00000400000000000000" pitchFamily="2" charset="0"/>
              </a:rPr>
              <a:t> de </a:t>
            </a:r>
            <a:r>
              <a:rPr lang="en-GB" sz="1500" dirty="0" err="1">
                <a:latin typeface="Barlow Light" panose="00000400000000000000" pitchFamily="2" charset="0"/>
              </a:rPr>
              <a:t>elemente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mai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mari</a:t>
            </a:r>
            <a:r>
              <a:rPr lang="en-GB" sz="1500" dirty="0">
                <a:latin typeface="Barlow Light" panose="00000400000000000000" pitchFamily="2" charset="0"/>
              </a:rPr>
              <a:t>.</a:t>
            </a:r>
          </a:p>
          <a:p>
            <a:r>
              <a:rPr lang="en-GB" sz="1500" dirty="0">
                <a:latin typeface="Barlow Light" panose="00000400000000000000" pitchFamily="2" charset="0"/>
              </a:rPr>
              <a:t>O </a:t>
            </a:r>
            <a:r>
              <a:rPr lang="en-GB" sz="1500" dirty="0" err="1">
                <a:latin typeface="Barlow Light" panose="00000400000000000000" pitchFamily="2" charset="0"/>
              </a:rPr>
              <a:t>listă</a:t>
            </a:r>
            <a:r>
              <a:rPr lang="en-GB" sz="1500" dirty="0">
                <a:latin typeface="Barlow Light" panose="00000400000000000000" pitchFamily="2" charset="0"/>
              </a:rPr>
              <a:t> de </a:t>
            </a:r>
            <a:r>
              <a:rPr lang="en-GB" sz="1500" dirty="0" err="1">
                <a:latin typeface="Barlow Light" panose="00000400000000000000" pitchFamily="2" charset="0"/>
              </a:rPr>
              <a:t>dimensiune</a:t>
            </a:r>
            <a:r>
              <a:rPr lang="en-GB" sz="1500" dirty="0">
                <a:latin typeface="Barlow Light" panose="00000400000000000000" pitchFamily="2" charset="0"/>
              </a:rPr>
              <a:t> 0 </a:t>
            </a:r>
            <a:r>
              <a:rPr lang="en-GB" sz="1500" dirty="0" err="1">
                <a:latin typeface="Barlow Light" panose="00000400000000000000" pitchFamily="2" charset="0"/>
              </a:rPr>
              <a:t>sau</a:t>
            </a:r>
            <a:r>
              <a:rPr lang="en-GB" sz="1500" dirty="0">
                <a:latin typeface="Barlow Light" panose="00000400000000000000" pitchFamily="2" charset="0"/>
              </a:rPr>
              <a:t> 1 </a:t>
            </a:r>
            <a:r>
              <a:rPr lang="en-GB" sz="1500" dirty="0" err="1">
                <a:latin typeface="Barlow Light" panose="00000400000000000000" pitchFamily="2" charset="0"/>
              </a:rPr>
              <a:t>este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considerată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u="sng" dirty="0" err="1">
                <a:latin typeface="Barlow Light" panose="00000400000000000000" pitchFamily="2" charset="0"/>
              </a:rPr>
              <a:t>sortată</a:t>
            </a:r>
            <a:r>
              <a:rPr lang="en-GB" sz="1500" dirty="0">
                <a:latin typeface="Barlow Light" panose="00000400000000000000" pitchFamily="2" charset="0"/>
              </a:rPr>
              <a:t>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58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76288-F714-40E1-8B35-DB180399D205}"/>
              </a:ext>
            </a:extLst>
          </p:cNvPr>
          <p:cNvSpPr txBox="1"/>
          <p:nvPr/>
        </p:nvSpPr>
        <p:spPr>
          <a:xfrm rot="5400000">
            <a:off x="4820744" y="2444792"/>
            <a:ext cx="283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Barlow Light" panose="00000400000000000000" pitchFamily="2" charset="0"/>
              </a:rPr>
              <a:t>https://www.techiedelight.com/quicksort/</a:t>
            </a:r>
          </a:p>
        </p:txBody>
      </p:sp>
      <p:pic>
        <p:nvPicPr>
          <p:cNvPr id="2050" name="Picture 2" descr="Quicksort Algorithm – C++, Java, and Python Implementation | Techie Delight">
            <a:extLst>
              <a:ext uri="{FF2B5EF4-FFF2-40B4-BE49-F238E27FC236}">
                <a16:creationId xmlns:a16="http://schemas.microsoft.com/office/drawing/2014/main" id="{0140462F-BAAD-45C7-B843-E02E2949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" y="544783"/>
            <a:ext cx="54959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3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solidFill>
                  <a:srgbClr val="000000"/>
                </a:solidFill>
              </a:rPr>
              <a:t>CODUL ÎN PYTHON 3.6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E19B8-E206-499B-92A1-A40B22E109A0}"/>
              </a:ext>
            </a:extLst>
          </p:cNvPr>
          <p:cNvSpPr txBox="1"/>
          <p:nvPr/>
        </p:nvSpPr>
        <p:spPr>
          <a:xfrm>
            <a:off x="543168" y="1085525"/>
            <a:ext cx="458251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6600"/>
                </a:solidFill>
              </a:rPr>
              <a:t>import</a:t>
            </a:r>
            <a:r>
              <a:rPr lang="en-GB" sz="1200" dirty="0"/>
              <a:t> random</a:t>
            </a:r>
          </a:p>
          <a:p>
            <a:r>
              <a:rPr lang="en-GB" sz="1200" dirty="0">
                <a:solidFill>
                  <a:srgbClr val="FF6600"/>
                </a:solidFill>
              </a:rPr>
              <a:t>import</a:t>
            </a:r>
            <a:r>
              <a:rPr lang="en-GB" sz="1200" dirty="0"/>
              <a:t> time</a:t>
            </a:r>
            <a:endParaRPr lang="ro-RO" sz="1200" dirty="0"/>
          </a:p>
          <a:p>
            <a:r>
              <a:rPr lang="ro-RO" sz="1200" dirty="0">
                <a:solidFill>
                  <a:srgbClr val="FF6600"/>
                </a:solidFill>
              </a:rPr>
              <a:t>import</a:t>
            </a:r>
            <a:r>
              <a:rPr lang="ro-RO" sz="1200" dirty="0"/>
              <a:t> </a:t>
            </a:r>
            <a:r>
              <a:rPr lang="ro-RO" sz="1200" dirty="0" err="1"/>
              <a:t>sys</a:t>
            </a:r>
            <a:endParaRPr lang="en-GB" sz="1200" dirty="0"/>
          </a:p>
          <a:p>
            <a:endParaRPr lang="ro-RO" sz="1200" dirty="0"/>
          </a:p>
          <a:p>
            <a:r>
              <a:rPr lang="en-GB" sz="1200" dirty="0">
                <a:solidFill>
                  <a:srgbClr val="FF6600"/>
                </a:solidFill>
              </a:rPr>
              <a:t>def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FF00"/>
                </a:solidFill>
              </a:rPr>
              <a:t>partition</a:t>
            </a:r>
            <a:r>
              <a:rPr lang="en-GB" sz="1200" dirty="0"/>
              <a:t>(array, left, right):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pivot_index</a:t>
            </a:r>
            <a:r>
              <a:rPr lang="en-GB" sz="1200" dirty="0"/>
              <a:t> = left</a:t>
            </a:r>
          </a:p>
          <a:p>
            <a:r>
              <a:rPr lang="en-GB" sz="1200" dirty="0"/>
              <a:t>    pivot = array[</a:t>
            </a:r>
            <a:r>
              <a:rPr lang="en-GB" sz="1200" dirty="0" err="1"/>
              <a:t>pivot_index</a:t>
            </a:r>
            <a:r>
              <a:rPr lang="en-GB" sz="1200" dirty="0"/>
              <a:t>]</a:t>
            </a:r>
          </a:p>
          <a:p>
            <a:r>
              <a:rPr lang="en-GB" sz="1200" dirty="0"/>
              <a:t>    length = </a:t>
            </a:r>
            <a:r>
              <a:rPr lang="en-GB" sz="1200" dirty="0" err="1">
                <a:solidFill>
                  <a:srgbClr val="7030A0"/>
                </a:solidFill>
              </a:rPr>
              <a:t>len</a:t>
            </a:r>
            <a:r>
              <a:rPr lang="en-GB" sz="1200" dirty="0"/>
              <a:t>(array)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while</a:t>
            </a:r>
            <a:r>
              <a:rPr lang="en-GB" sz="1200" dirty="0"/>
              <a:t> left &lt; right:</a:t>
            </a:r>
          </a:p>
          <a:p>
            <a:r>
              <a:rPr lang="en-GB" sz="1200" dirty="0"/>
              <a:t>        </a:t>
            </a:r>
            <a:r>
              <a:rPr lang="en-GB" sz="1200" dirty="0">
                <a:solidFill>
                  <a:srgbClr val="FF6600"/>
                </a:solidFill>
              </a:rPr>
              <a:t>while</a:t>
            </a:r>
            <a:r>
              <a:rPr lang="en-GB" sz="1200" dirty="0"/>
              <a:t> left &lt; length </a:t>
            </a:r>
            <a:r>
              <a:rPr lang="en-GB" sz="1200" dirty="0">
                <a:solidFill>
                  <a:srgbClr val="FF6600"/>
                </a:solidFill>
              </a:rPr>
              <a:t>and</a:t>
            </a:r>
            <a:r>
              <a:rPr lang="en-GB" sz="1200" dirty="0"/>
              <a:t> array[left] &lt;= pivot:</a:t>
            </a:r>
          </a:p>
          <a:p>
            <a:r>
              <a:rPr lang="en-GB" sz="1200" dirty="0"/>
              <a:t>            left += 1</a:t>
            </a:r>
          </a:p>
          <a:p>
            <a:r>
              <a:rPr lang="en-GB" sz="1200" dirty="0"/>
              <a:t>        </a:t>
            </a:r>
            <a:r>
              <a:rPr lang="en-GB" sz="1200" dirty="0">
                <a:solidFill>
                  <a:srgbClr val="FF6600"/>
                </a:solidFill>
              </a:rPr>
              <a:t>while</a:t>
            </a:r>
            <a:r>
              <a:rPr lang="en-GB" sz="1200" dirty="0"/>
              <a:t> array[right] &gt; pivot:</a:t>
            </a:r>
          </a:p>
          <a:p>
            <a:r>
              <a:rPr lang="en-GB" sz="1200" dirty="0"/>
              <a:t>            right -= 1</a:t>
            </a:r>
          </a:p>
          <a:p>
            <a:r>
              <a:rPr lang="en-GB" sz="1200" dirty="0"/>
              <a:t>        </a:t>
            </a:r>
            <a:r>
              <a:rPr lang="en-GB" sz="1200" dirty="0">
                <a:solidFill>
                  <a:srgbClr val="FF6600"/>
                </a:solidFill>
              </a:rPr>
              <a:t>if</a:t>
            </a:r>
            <a:r>
              <a:rPr lang="ro-RO" sz="1200" dirty="0">
                <a:solidFill>
                  <a:srgbClr val="FF6600"/>
                </a:solidFill>
              </a:rPr>
              <a:t> </a:t>
            </a:r>
            <a:r>
              <a:rPr lang="en-GB" sz="1200" dirty="0"/>
              <a:t>left &lt; right:</a:t>
            </a:r>
          </a:p>
          <a:p>
            <a:r>
              <a:rPr lang="en-GB" sz="1200" dirty="0"/>
              <a:t>            array[left], array[right] = array[right], array[left]</a:t>
            </a:r>
          </a:p>
          <a:p>
            <a:endParaRPr lang="en-GB" sz="1200" dirty="0"/>
          </a:p>
          <a:p>
            <a:r>
              <a:rPr lang="en-GB" sz="1200" dirty="0"/>
              <a:t>    array[right], array[</a:t>
            </a:r>
            <a:r>
              <a:rPr lang="en-GB" sz="1200" dirty="0" err="1"/>
              <a:t>pivot_index</a:t>
            </a:r>
            <a:r>
              <a:rPr lang="en-GB" sz="1200" dirty="0"/>
              <a:t>] = array[</a:t>
            </a:r>
            <a:r>
              <a:rPr lang="en-GB" sz="1200" dirty="0" err="1"/>
              <a:t>pivot_index</a:t>
            </a:r>
            <a:r>
              <a:rPr lang="en-GB" sz="1200" dirty="0"/>
              <a:t>], array[right]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return</a:t>
            </a:r>
            <a:r>
              <a:rPr lang="en-GB" sz="1200" dirty="0"/>
              <a:t> right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91D9C8-0214-476E-A7CB-E6BD06E8E2A1}"/>
              </a:ext>
            </a:extLst>
          </p:cNvPr>
          <p:cNvSpPr txBox="1"/>
          <p:nvPr/>
        </p:nvSpPr>
        <p:spPr>
          <a:xfrm>
            <a:off x="5329289" y="1085525"/>
            <a:ext cx="337840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Pentru generarea listelor </a:t>
            </a:r>
            <a:r>
              <a:rPr lang="ro-RO" sz="1200" dirty="0" err="1">
                <a:solidFill>
                  <a:schemeClr val="tx1"/>
                </a:solidFill>
              </a:rPr>
              <a:t>random</a:t>
            </a:r>
            <a:r>
              <a:rPr lang="ro-RO" sz="1200" dirty="0">
                <a:solidFill>
                  <a:schemeClr val="tx1"/>
                </a:solidFill>
              </a:rPr>
              <a:t> de numere;</a:t>
            </a:r>
          </a:p>
          <a:p>
            <a:r>
              <a:rPr lang="ro-RO" sz="1200" dirty="0">
                <a:solidFill>
                  <a:schemeClr val="tx1"/>
                </a:solidFill>
              </a:rPr>
              <a:t>Pentru calculul timpului de execuție;</a:t>
            </a:r>
          </a:p>
          <a:p>
            <a:r>
              <a:rPr lang="ro-RO" sz="1200" dirty="0">
                <a:solidFill>
                  <a:schemeClr val="tx1"/>
                </a:solidFill>
              </a:rPr>
              <a:t>Pentru a putea prelua numere </a:t>
            </a:r>
            <a:r>
              <a:rPr lang="ro-RO" sz="1200" dirty="0">
                <a:solidFill>
                  <a:schemeClr val="tx1"/>
                </a:solidFill>
                <a:sym typeface="Symbol" panose="05050102010706020507" pitchFamily="18" charset="2"/>
              </a:rPr>
              <a:t> 10</a:t>
            </a:r>
            <a:r>
              <a:rPr lang="ro-RO" sz="1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r>
              <a:rPr lang="ro-RO" sz="1200" dirty="0">
                <a:solidFill>
                  <a:schemeClr val="tx1"/>
                </a:solidFill>
              </a:rPr>
              <a:t>Se alege drept </a:t>
            </a:r>
            <a:r>
              <a:rPr lang="ro-RO" sz="1200" b="1" i="1" dirty="0">
                <a:solidFill>
                  <a:schemeClr val="tx1"/>
                </a:solidFill>
              </a:rPr>
              <a:t>pivot</a:t>
            </a:r>
            <a:r>
              <a:rPr lang="ro-RO" sz="1200" dirty="0">
                <a:solidFill>
                  <a:schemeClr val="tx1"/>
                </a:solidFill>
              </a:rPr>
              <a:t> elementul care se află pe poziția cea mai din stânga (</a:t>
            </a:r>
            <a:r>
              <a:rPr lang="ro-RO" sz="1200" b="1" i="1" dirty="0">
                <a:solidFill>
                  <a:schemeClr val="tx1"/>
                </a:solidFill>
              </a:rPr>
              <a:t>left</a:t>
            </a:r>
            <a:r>
              <a:rPr lang="ro-RO" sz="1200" dirty="0">
                <a:solidFill>
                  <a:schemeClr val="tx1"/>
                </a:solidFill>
              </a:rPr>
              <a:t>). Cât timp există elemente mai mici sau egale cu </a:t>
            </a:r>
            <a:r>
              <a:rPr lang="ro-RO" sz="1200" b="1" i="1" dirty="0">
                <a:solidFill>
                  <a:schemeClr val="tx1"/>
                </a:solidFill>
              </a:rPr>
              <a:t>pivot</a:t>
            </a:r>
            <a:r>
              <a:rPr lang="ro-RO" sz="1200" dirty="0">
                <a:solidFill>
                  <a:schemeClr val="tx1"/>
                </a:solidFill>
              </a:rPr>
              <a:t>, </a:t>
            </a:r>
            <a:r>
              <a:rPr lang="ro-RO" sz="1200" b="1" i="1" dirty="0">
                <a:solidFill>
                  <a:schemeClr val="tx1"/>
                </a:solidFill>
              </a:rPr>
              <a:t>left</a:t>
            </a:r>
            <a:r>
              <a:rPr lang="ro-RO" sz="1200" dirty="0">
                <a:solidFill>
                  <a:schemeClr val="tx1"/>
                </a:solidFill>
              </a:rPr>
              <a:t> este incrementat, iar cât timp elementele aflate pe poziția </a:t>
            </a:r>
            <a:r>
              <a:rPr lang="ro-RO" sz="1200" b="1" i="1" dirty="0" err="1">
                <a:solidFill>
                  <a:schemeClr val="tx1"/>
                </a:solidFill>
              </a:rPr>
              <a:t>right</a:t>
            </a:r>
            <a:r>
              <a:rPr lang="ro-RO" sz="1200" dirty="0">
                <a:solidFill>
                  <a:schemeClr val="tx1"/>
                </a:solidFill>
              </a:rPr>
              <a:t> sunt mai mari ca </a:t>
            </a:r>
            <a:r>
              <a:rPr lang="ro-RO" sz="1200" b="1" i="1" dirty="0">
                <a:solidFill>
                  <a:schemeClr val="tx1"/>
                </a:solidFill>
              </a:rPr>
              <a:t>pivot</a:t>
            </a:r>
            <a:r>
              <a:rPr lang="ro-RO" sz="1200" dirty="0">
                <a:solidFill>
                  <a:schemeClr val="tx1"/>
                </a:solidFill>
              </a:rPr>
              <a:t>, </a:t>
            </a:r>
            <a:r>
              <a:rPr lang="ro-RO" sz="1200" b="1" i="1" dirty="0" err="1">
                <a:solidFill>
                  <a:schemeClr val="tx1"/>
                </a:solidFill>
              </a:rPr>
              <a:t>right</a:t>
            </a:r>
            <a:r>
              <a:rPr lang="ro-RO" sz="1200" dirty="0">
                <a:solidFill>
                  <a:schemeClr val="tx1"/>
                </a:solidFill>
              </a:rPr>
              <a:t> este decrementat. Dacă </a:t>
            </a:r>
            <a:r>
              <a:rPr lang="ro-RO" sz="1200" b="1" i="1" dirty="0">
                <a:solidFill>
                  <a:schemeClr val="tx1"/>
                </a:solidFill>
              </a:rPr>
              <a:t>left</a:t>
            </a:r>
            <a:r>
              <a:rPr lang="ro-RO" sz="1200" dirty="0">
                <a:solidFill>
                  <a:schemeClr val="tx1"/>
                </a:solidFill>
              </a:rPr>
              <a:t> este mai mic ca </a:t>
            </a:r>
            <a:r>
              <a:rPr lang="ro-RO" sz="1200" b="1" i="1" dirty="0" err="1">
                <a:solidFill>
                  <a:schemeClr val="tx1"/>
                </a:solidFill>
              </a:rPr>
              <a:t>right</a:t>
            </a:r>
            <a:r>
              <a:rPr lang="ro-RO" sz="1200" dirty="0">
                <a:solidFill>
                  <a:schemeClr val="tx1"/>
                </a:solidFill>
              </a:rPr>
              <a:t>, elementele aflate pe pozițiile respective se </a:t>
            </a:r>
            <a:r>
              <a:rPr lang="ro-RO" sz="1200" dirty="0" err="1">
                <a:solidFill>
                  <a:schemeClr val="tx1"/>
                </a:solidFill>
              </a:rPr>
              <a:t>interschimbă</a:t>
            </a:r>
            <a:r>
              <a:rPr lang="ro-RO" sz="1200" dirty="0">
                <a:solidFill>
                  <a:schemeClr val="tx1"/>
                </a:solidFill>
              </a:rPr>
              <a:t>, altfel, poziția </a:t>
            </a:r>
            <a:r>
              <a:rPr lang="ro-RO" sz="1200" b="1" i="1" dirty="0" err="1">
                <a:solidFill>
                  <a:schemeClr val="tx1"/>
                </a:solidFill>
              </a:rPr>
              <a:t>right</a:t>
            </a:r>
            <a:r>
              <a:rPr lang="ro-RO" sz="1200" dirty="0">
                <a:solidFill>
                  <a:schemeClr val="tx1"/>
                </a:solidFill>
              </a:rPr>
              <a:t> este cea finală a </a:t>
            </a:r>
            <a:r>
              <a:rPr lang="ro-RO" sz="1200" b="1" i="1" dirty="0">
                <a:solidFill>
                  <a:schemeClr val="tx1"/>
                </a:solidFill>
              </a:rPr>
              <a:t>pivot</a:t>
            </a:r>
            <a:r>
              <a:rPr lang="ro-RO" sz="1200" dirty="0">
                <a:solidFill>
                  <a:schemeClr val="tx1"/>
                </a:solidFill>
              </a:rPr>
              <a:t>-ului și este returnată pentru partiția </a:t>
            </a:r>
            <a:r>
              <a:rPr lang="ro-RO" sz="1200" b="1" i="1" dirty="0" err="1">
                <a:solidFill>
                  <a:schemeClr val="tx1"/>
                </a:solidFill>
              </a:rPr>
              <a:t>array</a:t>
            </a:r>
            <a:r>
              <a:rPr lang="ro-RO" sz="1200" dirty="0">
                <a:solidFill>
                  <a:schemeClr val="tx1"/>
                </a:solidFill>
              </a:rPr>
              <a:t>-ului.</a:t>
            </a: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729A11A-1CA8-49DC-B966-E42ADD145DB8}"/>
              </a:ext>
            </a:extLst>
          </p:cNvPr>
          <p:cNvSpPr/>
          <p:nvPr/>
        </p:nvSpPr>
        <p:spPr>
          <a:xfrm>
            <a:off x="5031056" y="1942925"/>
            <a:ext cx="252761" cy="26285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89E561-DEA2-46E7-AC01-118E92C7C215}"/>
              </a:ext>
            </a:extLst>
          </p:cNvPr>
          <p:cNvCxnSpPr/>
          <p:nvPr/>
        </p:nvCxnSpPr>
        <p:spPr>
          <a:xfrm>
            <a:off x="3562972" y="1204332"/>
            <a:ext cx="12861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71680DB-5CE5-4C99-AA54-17253E643C8C}"/>
              </a:ext>
            </a:extLst>
          </p:cNvPr>
          <p:cNvCxnSpPr/>
          <p:nvPr/>
        </p:nvCxnSpPr>
        <p:spPr>
          <a:xfrm>
            <a:off x="3562972" y="1401339"/>
            <a:ext cx="12861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AEF00B-6483-41A5-BB4C-6B0424F6FA8F}"/>
              </a:ext>
            </a:extLst>
          </p:cNvPr>
          <p:cNvCxnSpPr/>
          <p:nvPr/>
        </p:nvCxnSpPr>
        <p:spPr>
          <a:xfrm>
            <a:off x="3562972" y="1598344"/>
            <a:ext cx="12861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5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SORTĂRILE PREZENTATE</a:t>
            </a:r>
            <a:endParaRPr sz="3200"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2</a:t>
            </a:fld>
            <a:endParaRPr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BFFB6D-5063-40FA-AA29-A9691C1F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672300"/>
            <a:ext cx="4992029" cy="3155100"/>
          </a:xfrm>
        </p:spPr>
        <p:txBody>
          <a:bodyPr/>
          <a:lstStyle/>
          <a:p>
            <a:r>
              <a:rPr lang="ro-RO" sz="2400" dirty="0"/>
              <a:t>MERGESORT</a:t>
            </a:r>
          </a:p>
          <a:p>
            <a:r>
              <a:rPr lang="ro-RO" sz="2400" dirty="0"/>
              <a:t>SHELLSORT</a:t>
            </a:r>
          </a:p>
          <a:p>
            <a:r>
              <a:rPr lang="ro-RO" sz="2400" dirty="0"/>
              <a:t>QUICKSORT</a:t>
            </a:r>
          </a:p>
          <a:p>
            <a:r>
              <a:rPr lang="ro-RO" sz="2400" dirty="0"/>
              <a:t>INSERTIONSORT</a:t>
            </a:r>
          </a:p>
          <a:p>
            <a:r>
              <a:rPr lang="ro-RO" sz="2400" dirty="0"/>
              <a:t>RADIXSORT</a:t>
            </a:r>
            <a:endParaRPr lang="en-GB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solidFill>
                  <a:srgbClr val="000000"/>
                </a:solidFill>
              </a:rPr>
              <a:t>CODUL ÎN PYTHON 3.6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18F43-B66F-4CA5-812C-3C2CD5825417}"/>
              </a:ext>
            </a:extLst>
          </p:cNvPr>
          <p:cNvSpPr txBox="1"/>
          <p:nvPr/>
        </p:nvSpPr>
        <p:spPr>
          <a:xfrm>
            <a:off x="1800444" y="1452385"/>
            <a:ext cx="3387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6600"/>
                </a:solidFill>
              </a:rPr>
              <a:t>def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FF00"/>
                </a:solidFill>
              </a:rPr>
              <a:t>quicksort</a:t>
            </a:r>
            <a:r>
              <a:rPr lang="en-GB" sz="1200" dirty="0"/>
              <a:t>(array, left, right):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if</a:t>
            </a:r>
            <a:r>
              <a:rPr lang="en-GB" sz="1200" dirty="0"/>
              <a:t> left &lt; right:</a:t>
            </a:r>
          </a:p>
          <a:p>
            <a:r>
              <a:rPr lang="en-GB" sz="1200" dirty="0"/>
              <a:t>        p = partition(array, left, right)</a:t>
            </a:r>
          </a:p>
          <a:p>
            <a:r>
              <a:rPr lang="en-GB" sz="1200" dirty="0"/>
              <a:t>        quicksort(array, left, p-1)</a:t>
            </a:r>
          </a:p>
          <a:p>
            <a:r>
              <a:rPr lang="en-GB" sz="1200" dirty="0"/>
              <a:t>        quicksort(array, p+1, right)</a:t>
            </a:r>
            <a:endParaRPr lang="ro-RO" sz="1200" dirty="0"/>
          </a:p>
          <a:p>
            <a:endParaRPr lang="en-GB" sz="1200" dirty="0"/>
          </a:p>
          <a:p>
            <a:r>
              <a:rPr lang="en-GB" sz="1200" dirty="0">
                <a:solidFill>
                  <a:srgbClr val="FF6600"/>
                </a:solidFill>
              </a:rPr>
              <a:t>def</a:t>
            </a:r>
            <a:r>
              <a:rPr lang="en-GB" sz="1200" dirty="0"/>
              <a:t> </a:t>
            </a:r>
            <a:r>
              <a:rPr lang="ro-RO" sz="1200" dirty="0" err="1">
                <a:solidFill>
                  <a:srgbClr val="FFFF00"/>
                </a:solidFill>
              </a:rPr>
              <a:t>sortCheck</a:t>
            </a:r>
            <a:r>
              <a:rPr lang="en-GB" sz="1200" dirty="0"/>
              <a:t>(array):</a:t>
            </a:r>
          </a:p>
          <a:p>
            <a:r>
              <a:rPr lang="en-GB" sz="1200" dirty="0"/>
              <a:t>    length = </a:t>
            </a:r>
            <a:r>
              <a:rPr lang="en-GB" sz="1200" dirty="0" err="1">
                <a:solidFill>
                  <a:srgbClr val="7030A0"/>
                </a:solidFill>
              </a:rPr>
              <a:t>len</a:t>
            </a:r>
            <a:r>
              <a:rPr lang="en-GB" sz="1200" dirty="0"/>
              <a:t>(array)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(1,length):</a:t>
            </a:r>
          </a:p>
          <a:p>
            <a:r>
              <a:rPr lang="en-GB" sz="1200" dirty="0"/>
              <a:t>        </a:t>
            </a:r>
            <a:r>
              <a:rPr lang="en-GB" sz="1200" dirty="0">
                <a:solidFill>
                  <a:srgbClr val="FF6600"/>
                </a:solidFill>
              </a:rPr>
              <a:t>if</a:t>
            </a:r>
            <a:r>
              <a:rPr lang="en-GB" sz="1200" dirty="0"/>
              <a:t> array[</a:t>
            </a:r>
            <a:r>
              <a:rPr lang="en-GB" sz="1200" dirty="0" err="1"/>
              <a:t>i</a:t>
            </a:r>
            <a:r>
              <a:rPr lang="en-GB" sz="1200" dirty="0"/>
              <a:t>] &lt; array[i-1]:</a:t>
            </a:r>
          </a:p>
          <a:p>
            <a:r>
              <a:rPr lang="en-GB" sz="1200" dirty="0"/>
              <a:t>            </a:t>
            </a:r>
            <a:r>
              <a:rPr lang="en-GB" sz="1200" dirty="0">
                <a:solidFill>
                  <a:srgbClr val="FF6600"/>
                </a:solidFill>
              </a:rPr>
              <a:t>return</a:t>
            </a:r>
            <a:r>
              <a:rPr lang="en-GB" sz="1200" dirty="0"/>
              <a:t> 0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return</a:t>
            </a:r>
            <a:r>
              <a:rPr lang="en-GB" sz="1200" dirty="0"/>
              <a:t> 1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1452468-AACD-4FBB-9A02-C52BF7CAFAD0}"/>
              </a:ext>
            </a:extLst>
          </p:cNvPr>
          <p:cNvSpPr/>
          <p:nvPr/>
        </p:nvSpPr>
        <p:spPr>
          <a:xfrm>
            <a:off x="4519911" y="1499358"/>
            <a:ext cx="104078" cy="9617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C6F771B-CE70-47A9-B3FF-AF4A2F84E476}"/>
              </a:ext>
            </a:extLst>
          </p:cNvPr>
          <p:cNvSpPr/>
          <p:nvPr/>
        </p:nvSpPr>
        <p:spPr>
          <a:xfrm>
            <a:off x="4519911" y="2571750"/>
            <a:ext cx="104078" cy="11744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37AFD-1716-41EF-87AA-E51B14CF461E}"/>
              </a:ext>
            </a:extLst>
          </p:cNvPr>
          <p:cNvSpPr txBox="1"/>
          <p:nvPr/>
        </p:nvSpPr>
        <p:spPr>
          <a:xfrm>
            <a:off x="4891568" y="1375554"/>
            <a:ext cx="2451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Dacă </a:t>
            </a:r>
            <a:r>
              <a:rPr lang="ro-RO" sz="1200" b="1" i="1" dirty="0"/>
              <a:t>left</a:t>
            </a:r>
            <a:r>
              <a:rPr lang="ro-RO" sz="1200" dirty="0"/>
              <a:t> este mai mic ca </a:t>
            </a:r>
            <a:r>
              <a:rPr lang="ro-RO" sz="1200" b="1" i="1" dirty="0" err="1"/>
              <a:t>right</a:t>
            </a:r>
            <a:r>
              <a:rPr lang="ro-RO" sz="1200" dirty="0"/>
              <a:t>, se calculează poziția finală a </a:t>
            </a:r>
            <a:r>
              <a:rPr lang="ro-RO" sz="1200" b="1" i="1" dirty="0"/>
              <a:t>pivot</a:t>
            </a:r>
            <a:r>
              <a:rPr lang="ro-RO" sz="1200" dirty="0"/>
              <a:t>-ului și apoi se repetă procedeul, pentru elementele mai mici și mai mari ca acesta, până când ajungem la </a:t>
            </a:r>
            <a:r>
              <a:rPr lang="ro-RO" sz="1200" dirty="0" err="1"/>
              <a:t>subliste</a:t>
            </a:r>
            <a:r>
              <a:rPr lang="ro-RO" sz="1200" dirty="0"/>
              <a:t> de lungime 1 sau 0, sortate implicit.</a:t>
            </a:r>
          </a:p>
          <a:p>
            <a:endParaRPr lang="ro-RO" sz="1200" dirty="0"/>
          </a:p>
          <a:p>
            <a:endParaRPr lang="ro-RO" sz="1200" dirty="0"/>
          </a:p>
          <a:p>
            <a:r>
              <a:rPr lang="ro-RO" sz="1200" dirty="0"/>
              <a:t>Verificarea corectitudinii sortării.</a:t>
            </a:r>
          </a:p>
        </p:txBody>
      </p:sp>
    </p:spTree>
    <p:extLst>
      <p:ext uri="{BB962C8B-B14F-4D97-AF65-F5344CB8AC3E}">
        <p14:creationId xmlns:p14="http://schemas.microsoft.com/office/powerpoint/2010/main" val="423524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72067" y="289608"/>
            <a:ext cx="628557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TIMPUL DE EXECUȚIE </a:t>
            </a:r>
            <a:r>
              <a:rPr lang="ro-RO" sz="1400" dirty="0"/>
              <a:t>(MĂSURAT ÎN SECUNDE) </a:t>
            </a:r>
            <a:r>
              <a:rPr lang="ro-RO" sz="3200" dirty="0"/>
              <a:t> </a:t>
            </a:r>
            <a:endParaRPr sz="3200" dirty="0"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195F2E-6654-496B-84DE-5A4FC158B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83696"/>
              </p:ext>
            </p:extLst>
          </p:nvPr>
        </p:nvGraphicFramePr>
        <p:xfrm>
          <a:off x="1133658" y="1147008"/>
          <a:ext cx="6876584" cy="28695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88484">
                  <a:extLst>
                    <a:ext uri="{9D8B030D-6E8A-4147-A177-3AD203B41FA5}">
                      <a16:colId xmlns:a16="http://schemas.microsoft.com/office/drawing/2014/main" val="1285296741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741990925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1589707272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786261228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583610799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2264745035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2939282815"/>
                    </a:ext>
                  </a:extLst>
                </a:gridCol>
              </a:tblGrid>
              <a:tr h="401101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N/MAX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2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3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4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7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6003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2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05243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3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51704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4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0.079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0.015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0.015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0.016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53534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5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0.46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0.796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0.275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0.218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0.218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0.219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898695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6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50116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7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17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F3E155-67A0-41C8-9565-68D7DF2E9B66}"/>
              </a:ext>
            </a:extLst>
          </p:cNvPr>
          <p:cNvSpPr txBox="1"/>
          <p:nvPr/>
        </p:nvSpPr>
        <p:spPr>
          <a:xfrm>
            <a:off x="345637" y="4150371"/>
            <a:ext cx="84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i="1" dirty="0"/>
              <a:t>pentru N </a:t>
            </a:r>
            <a:r>
              <a:rPr lang="en-US" i="1" dirty="0">
                <a:sym typeface="Symbol" panose="05050102010706020507" pitchFamily="18" charset="2"/>
              </a:rPr>
              <a:t>&gt; </a:t>
            </a:r>
            <a:r>
              <a:rPr lang="en-US" i="1" dirty="0"/>
              <a:t>10</a:t>
            </a:r>
            <a:r>
              <a:rPr lang="en-US" i="1" baseline="30000" dirty="0"/>
              <a:t>5</a:t>
            </a:r>
            <a:r>
              <a:rPr lang="en-US" i="1" dirty="0"/>
              <a:t>, </a:t>
            </a:r>
            <a:r>
              <a:rPr lang="en-US" i="1" dirty="0" err="1"/>
              <a:t>programul</a:t>
            </a:r>
            <a:r>
              <a:rPr lang="en-US" i="1" dirty="0"/>
              <a:t> </a:t>
            </a:r>
            <a:r>
              <a:rPr lang="ro-RO" i="1" dirty="0"/>
              <a:t>nu mai furnizează valori</a:t>
            </a:r>
          </a:p>
          <a:p>
            <a:pPr algn="ctr"/>
            <a:r>
              <a:rPr lang="ro-RO" i="1" dirty="0"/>
              <a:t>EROARE: </a:t>
            </a:r>
            <a:r>
              <a:rPr lang="en-GB" i="1" dirty="0"/>
              <a:t>Process finished with exit code -1073741571 (0xC00000FD)</a:t>
            </a:r>
            <a:endParaRPr lang="ro-RO" i="1" dirty="0"/>
          </a:p>
        </p:txBody>
      </p:sp>
    </p:spTree>
    <p:extLst>
      <p:ext uri="{BB962C8B-B14F-4D97-AF65-F5344CB8AC3E}">
        <p14:creationId xmlns:p14="http://schemas.microsoft.com/office/powerpoint/2010/main" val="143400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8C427C-8270-417F-9F5A-7DAC863A6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97117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102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457196" y="1991850"/>
            <a:ext cx="42279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400" dirty="0"/>
              <a:t>4</a:t>
            </a:r>
            <a:r>
              <a:rPr lang="en" sz="4400" dirty="0"/>
              <a:t>.</a:t>
            </a:r>
            <a:r>
              <a:rPr lang="ro-RO" sz="4400" dirty="0"/>
              <a:t> </a:t>
            </a:r>
            <a:br>
              <a:rPr lang="ro-RO" sz="4400" dirty="0"/>
            </a:br>
            <a:r>
              <a:rPr lang="ro-RO" sz="4400" dirty="0"/>
              <a:t>COUNTINGSORT</a:t>
            </a:r>
            <a:br>
              <a:rPr lang="ro-RO" sz="4400" dirty="0"/>
            </a:br>
            <a:r>
              <a:rPr lang="ro-RO" sz="1800" dirty="0"/>
              <a:t>- </a:t>
            </a:r>
            <a:r>
              <a:rPr lang="en-US" sz="1800" dirty="0"/>
              <a:t>METODA DE SORTARE RAPID</a:t>
            </a:r>
            <a:r>
              <a:rPr lang="ro-RO" sz="1800" dirty="0"/>
              <a:t>Ă -</a:t>
            </a:r>
            <a:endParaRPr sz="4400" dirty="0"/>
          </a:p>
        </p:txBody>
      </p:sp>
      <p:grpSp>
        <p:nvGrpSpPr>
          <p:cNvPr id="6" name="Google Shape;1398;p50">
            <a:extLst>
              <a:ext uri="{FF2B5EF4-FFF2-40B4-BE49-F238E27FC236}">
                <a16:creationId xmlns:a16="http://schemas.microsoft.com/office/drawing/2014/main" id="{0BC6054A-3585-431E-AB36-C95688C2723B}"/>
              </a:ext>
            </a:extLst>
          </p:cNvPr>
          <p:cNvGrpSpPr/>
          <p:nvPr/>
        </p:nvGrpSpPr>
        <p:grpSpPr>
          <a:xfrm>
            <a:off x="4349123" y="3151650"/>
            <a:ext cx="445753" cy="445545"/>
            <a:chOff x="7804870" y="2682313"/>
            <a:chExt cx="720118" cy="719782"/>
          </a:xfrm>
        </p:grpSpPr>
        <p:sp>
          <p:nvSpPr>
            <p:cNvPr id="7" name="Google Shape;1399;p50">
              <a:extLst>
                <a:ext uri="{FF2B5EF4-FFF2-40B4-BE49-F238E27FC236}">
                  <a16:creationId xmlns:a16="http://schemas.microsoft.com/office/drawing/2014/main" id="{476FFD51-E31C-4A45-8654-D39C2F21A8AD}"/>
                </a:ext>
              </a:extLst>
            </p:cNvPr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00;p50">
              <a:extLst>
                <a:ext uri="{FF2B5EF4-FFF2-40B4-BE49-F238E27FC236}">
                  <a16:creationId xmlns:a16="http://schemas.microsoft.com/office/drawing/2014/main" id="{D0C29B5F-331F-4F04-9A4B-35D513E46D58}"/>
                </a:ext>
              </a:extLst>
            </p:cNvPr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01;p50">
              <a:extLst>
                <a:ext uri="{FF2B5EF4-FFF2-40B4-BE49-F238E27FC236}">
                  <a16:creationId xmlns:a16="http://schemas.microsoft.com/office/drawing/2014/main" id="{9F9C9787-00A0-4604-975F-1FFA9F4D35A6}"/>
                </a:ext>
              </a:extLst>
            </p:cNvPr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02;p50">
              <a:extLst>
                <a:ext uri="{FF2B5EF4-FFF2-40B4-BE49-F238E27FC236}">
                  <a16:creationId xmlns:a16="http://schemas.microsoft.com/office/drawing/2014/main" id="{C4C9005C-B875-444C-829D-003FB980B870}"/>
                </a:ext>
              </a:extLst>
            </p:cNvPr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03;p50">
              <a:extLst>
                <a:ext uri="{FF2B5EF4-FFF2-40B4-BE49-F238E27FC236}">
                  <a16:creationId xmlns:a16="http://schemas.microsoft.com/office/drawing/2014/main" id="{3A3B7BED-560A-4578-8F28-39FE1EF9B547}"/>
                </a:ext>
              </a:extLst>
            </p:cNvPr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9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15951" y="66131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METODA DE SORTARE </a:t>
            </a:r>
            <a:r>
              <a:rPr lang="ro-RO" sz="3200" dirty="0"/>
              <a:t>PRIN NUMĂRARE</a:t>
            </a:r>
            <a:endParaRPr sz="3200"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08156" y="1518716"/>
            <a:ext cx="5679687" cy="336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GB" sz="1500" dirty="0" err="1">
                <a:latin typeface="Barlow Light" panose="00000400000000000000" pitchFamily="2" charset="0"/>
              </a:rPr>
              <a:t>Sortarea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prin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numărare</a:t>
            </a:r>
            <a:r>
              <a:rPr lang="en-GB" sz="1500" dirty="0">
                <a:latin typeface="Barlow Light" panose="00000400000000000000" pitchFamily="2" charset="0"/>
              </a:rPr>
              <a:t> (Counting Sort) </a:t>
            </a:r>
            <a:r>
              <a:rPr lang="en-GB" sz="1500" dirty="0" err="1">
                <a:latin typeface="Barlow Light" panose="00000400000000000000" pitchFamily="2" charset="0"/>
              </a:rPr>
              <a:t>este</a:t>
            </a:r>
            <a:r>
              <a:rPr lang="en-GB" sz="1500" dirty="0">
                <a:latin typeface="Barlow Light" panose="00000400000000000000" pitchFamily="2" charset="0"/>
              </a:rPr>
              <a:t> o </a:t>
            </a:r>
            <a:r>
              <a:rPr lang="en-GB" sz="1500" dirty="0" err="1">
                <a:latin typeface="Barlow Light" panose="00000400000000000000" pitchFamily="2" charset="0"/>
              </a:rPr>
              <a:t>metodă</a:t>
            </a:r>
            <a:r>
              <a:rPr lang="en-GB" sz="1500" dirty="0">
                <a:latin typeface="Barlow Light" panose="00000400000000000000" pitchFamily="2" charset="0"/>
              </a:rPr>
              <a:t> de </a:t>
            </a:r>
            <a:r>
              <a:rPr lang="en-GB" sz="1500" dirty="0" err="1">
                <a:latin typeface="Barlow Light" panose="00000400000000000000" pitchFamily="2" charset="0"/>
              </a:rPr>
              <a:t>sortare</a:t>
            </a:r>
            <a:r>
              <a:rPr lang="en-GB" sz="1500" dirty="0">
                <a:latin typeface="Barlow Light" panose="00000400000000000000" pitchFamily="2" charset="0"/>
              </a:rPr>
              <a:t> a </a:t>
            </a:r>
            <a:r>
              <a:rPr lang="en-GB" sz="1500" dirty="0" err="1">
                <a:latin typeface="Barlow Light" panose="00000400000000000000" pitchFamily="2" charset="0"/>
              </a:rPr>
              <a:t>vectorilor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ce</a:t>
            </a:r>
            <a:r>
              <a:rPr lang="en-GB" sz="1500" dirty="0">
                <a:latin typeface="Barlow Light" panose="00000400000000000000" pitchFamily="2" charset="0"/>
              </a:rPr>
              <a:t> se </a:t>
            </a:r>
            <a:r>
              <a:rPr lang="en-GB" sz="1500" dirty="0" err="1">
                <a:latin typeface="Barlow Light" panose="00000400000000000000" pitchFamily="2" charset="0"/>
              </a:rPr>
              <a:t>bazează</a:t>
            </a:r>
            <a:r>
              <a:rPr lang="en-GB" sz="1500" dirty="0">
                <a:latin typeface="Barlow Light" panose="00000400000000000000" pitchFamily="2" charset="0"/>
              </a:rPr>
              <a:t> pe </a:t>
            </a:r>
            <a:r>
              <a:rPr lang="en-GB" sz="1500" dirty="0" err="1">
                <a:latin typeface="Barlow Light" panose="00000400000000000000" pitchFamily="2" charset="0"/>
              </a:rPr>
              <a:t>utilizarea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unui</a:t>
            </a:r>
            <a:r>
              <a:rPr lang="en-GB" sz="1500" dirty="0">
                <a:latin typeface="Barlow Light" panose="00000400000000000000" pitchFamily="2" charset="0"/>
              </a:rPr>
              <a:t> vector de </a:t>
            </a:r>
            <a:r>
              <a:rPr lang="en-GB" sz="1500" dirty="0" err="1">
                <a:latin typeface="Barlow Light" panose="00000400000000000000" pitchFamily="2" charset="0"/>
              </a:rPr>
              <a:t>frecvență</a:t>
            </a:r>
            <a:r>
              <a:rPr lang="en-GB" sz="1500" dirty="0">
                <a:latin typeface="Barlow Light" panose="00000400000000000000" pitchFamily="2" charset="0"/>
              </a:rPr>
              <a:t>.</a:t>
            </a:r>
          </a:p>
          <a:p>
            <a:r>
              <a:rPr lang="en-GB" sz="1500" dirty="0">
                <a:latin typeface="Barlow Light" panose="00000400000000000000" pitchFamily="2" charset="0"/>
              </a:rPr>
              <a:t>Se</a:t>
            </a:r>
            <a:r>
              <a:rPr lang="ro-RO" sz="1500" dirty="0">
                <a:latin typeface="Barlow Light" panose="00000400000000000000" pitchFamily="2" charset="0"/>
              </a:rPr>
              <a:t> parcurge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ro-RO" sz="1500" dirty="0" err="1">
                <a:latin typeface="Barlow Light" panose="00000400000000000000" pitchFamily="2" charset="0"/>
              </a:rPr>
              <a:t>-ul</a:t>
            </a:r>
            <a:r>
              <a:rPr lang="ro-RO" sz="1500" dirty="0">
                <a:latin typeface="Barlow Light" panose="00000400000000000000" pitchFamily="2" charset="0"/>
              </a:rPr>
              <a:t> și se rețin frecvențele elementelor sale în </a:t>
            </a:r>
            <a:r>
              <a:rPr lang="ro-RO" sz="1500" b="1" i="1" dirty="0" err="1">
                <a:latin typeface="Barlow Light" panose="00000400000000000000" pitchFamily="2" charset="0"/>
              </a:rPr>
              <a:t>count</a:t>
            </a:r>
            <a:r>
              <a:rPr lang="ro-RO" sz="1500" dirty="0">
                <a:latin typeface="Barlow Light" panose="00000400000000000000" pitchFamily="2" charset="0"/>
              </a:rPr>
              <a:t>. </a:t>
            </a:r>
          </a:p>
          <a:p>
            <a:r>
              <a:rPr lang="ro-RO" sz="1500" dirty="0">
                <a:latin typeface="Barlow Light" panose="00000400000000000000" pitchFamily="2" charset="0"/>
              </a:rPr>
              <a:t>Parcurgându-se lista </a:t>
            </a:r>
            <a:r>
              <a:rPr lang="ro-RO" sz="1500" b="1" i="1" dirty="0" err="1">
                <a:latin typeface="Barlow Light" panose="00000400000000000000" pitchFamily="2" charset="0"/>
              </a:rPr>
              <a:t>count</a:t>
            </a:r>
            <a:r>
              <a:rPr lang="ro-RO" sz="1500" dirty="0">
                <a:latin typeface="Barlow Light" panose="00000400000000000000" pitchFamily="2" charset="0"/>
              </a:rPr>
              <a:t>, se cumulează în fiecare element valoarea reținută a precedentului său; astfel, la final, </a:t>
            </a:r>
            <a:r>
              <a:rPr lang="ro-RO" sz="1500" b="1" i="1" dirty="0" err="1">
                <a:latin typeface="Barlow Light" panose="00000400000000000000" pitchFamily="2" charset="0"/>
              </a:rPr>
              <a:t>count</a:t>
            </a:r>
            <a:r>
              <a:rPr lang="ro-RO" sz="1500" dirty="0">
                <a:latin typeface="Barlow Light" panose="00000400000000000000" pitchFamily="2" charset="0"/>
              </a:rPr>
              <a:t> va reține poziția + 1 pe care trebuie plasat fiecare element din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ro-RO" sz="1500" b="1" i="1" dirty="0">
                <a:latin typeface="Barlow Light" panose="00000400000000000000" pitchFamily="2" charset="0"/>
              </a:rPr>
              <a:t>;  </a:t>
            </a:r>
            <a:r>
              <a:rPr lang="ro-RO" sz="1500" dirty="0">
                <a:latin typeface="Barlow Light" panose="00000400000000000000" pitchFamily="2" charset="0"/>
              </a:rPr>
              <a:t>în cazul duplicatelor, valoarea din </a:t>
            </a:r>
            <a:r>
              <a:rPr lang="ro-RO" sz="1500" b="1" i="1" dirty="0" err="1">
                <a:latin typeface="Barlow Light" panose="00000400000000000000" pitchFamily="2" charset="0"/>
              </a:rPr>
              <a:t>count</a:t>
            </a:r>
            <a:r>
              <a:rPr lang="ro-RO" sz="1500" dirty="0">
                <a:latin typeface="Barlow Light" panose="00000400000000000000" pitchFamily="2" charset="0"/>
              </a:rPr>
              <a:t> va fi decrementată cu fiecare plasare a unui nou element în </a:t>
            </a:r>
            <a:r>
              <a:rPr lang="ro-RO" sz="1500" b="1" i="1" dirty="0">
                <a:latin typeface="Barlow Light" panose="00000400000000000000" pitchFamily="2" charset="0"/>
              </a:rPr>
              <a:t>output</a:t>
            </a:r>
          </a:p>
          <a:p>
            <a:r>
              <a:rPr lang="ro-RO" sz="1500" dirty="0">
                <a:latin typeface="Barlow Light" panose="00000400000000000000" pitchFamily="2" charset="0"/>
              </a:rPr>
              <a:t>La final, se copiază toate elementele din output în lista inițială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endParaRPr lang="en-GB" sz="1500" b="1" i="1" dirty="0">
              <a:latin typeface="Barlow Light" panose="00000400000000000000" pitchFamily="2" charset="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51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76288-F714-40E1-8B35-DB180399D205}"/>
              </a:ext>
            </a:extLst>
          </p:cNvPr>
          <p:cNvSpPr txBox="1"/>
          <p:nvPr/>
        </p:nvSpPr>
        <p:spPr>
          <a:xfrm rot="5400000">
            <a:off x="4794944" y="2492895"/>
            <a:ext cx="2929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Barlow Light" panose="00000400000000000000" pitchFamily="2" charset="0"/>
              </a:rPr>
              <a:t>https://www.programiz.com/dsa/counting-sort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75AC52-C661-4D0C-9C57-E2F270E55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7" y="1107143"/>
            <a:ext cx="5809608" cy="29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0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solidFill>
                  <a:srgbClr val="000000"/>
                </a:solidFill>
              </a:rPr>
              <a:t>CODUL ÎN PYTHON 3.6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E19B8-E206-499B-92A1-A40B22E109A0}"/>
              </a:ext>
            </a:extLst>
          </p:cNvPr>
          <p:cNvSpPr txBox="1"/>
          <p:nvPr/>
        </p:nvSpPr>
        <p:spPr>
          <a:xfrm>
            <a:off x="725891" y="575725"/>
            <a:ext cx="421707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6600"/>
                </a:solidFill>
              </a:rPr>
              <a:t>import</a:t>
            </a:r>
            <a:r>
              <a:rPr lang="en-GB" sz="1200" dirty="0"/>
              <a:t> random</a:t>
            </a:r>
          </a:p>
          <a:p>
            <a:r>
              <a:rPr lang="en-GB" sz="1200" dirty="0">
                <a:solidFill>
                  <a:srgbClr val="FF6600"/>
                </a:solidFill>
              </a:rPr>
              <a:t>import</a:t>
            </a:r>
            <a:r>
              <a:rPr lang="en-GB" sz="1200" dirty="0"/>
              <a:t> time</a:t>
            </a:r>
          </a:p>
          <a:p>
            <a:endParaRPr lang="ro-RO" sz="1200" dirty="0"/>
          </a:p>
          <a:p>
            <a:r>
              <a:rPr lang="en-GB" sz="1200" dirty="0">
                <a:solidFill>
                  <a:srgbClr val="FF6600"/>
                </a:solidFill>
              </a:rPr>
              <a:t>def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FFFF00"/>
                </a:solidFill>
              </a:rPr>
              <a:t>countingsort</a:t>
            </a:r>
            <a:r>
              <a:rPr lang="en-GB" sz="1200" dirty="0"/>
              <a:t>(array):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min_element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7030A0"/>
                </a:solidFill>
              </a:rPr>
              <a:t>min</a:t>
            </a:r>
            <a:r>
              <a:rPr lang="en-GB" sz="1200" dirty="0"/>
              <a:t>(array)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max_element</a:t>
            </a:r>
            <a:r>
              <a:rPr lang="en-GB" sz="1200" dirty="0"/>
              <a:t> = </a:t>
            </a:r>
            <a:r>
              <a:rPr lang="en-GB" sz="1200" dirty="0">
                <a:solidFill>
                  <a:srgbClr val="7030A0"/>
                </a:solidFill>
              </a:rPr>
              <a:t>max</a:t>
            </a:r>
            <a:r>
              <a:rPr lang="en-GB" sz="1200" dirty="0"/>
              <a:t>(array)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range_elements</a:t>
            </a:r>
            <a:r>
              <a:rPr lang="en-GB" sz="1200" dirty="0"/>
              <a:t> = </a:t>
            </a:r>
            <a:r>
              <a:rPr lang="en-GB" sz="1200" dirty="0" err="1"/>
              <a:t>max_element</a:t>
            </a:r>
            <a:r>
              <a:rPr lang="en-GB" sz="1200" dirty="0"/>
              <a:t> - </a:t>
            </a:r>
            <a:r>
              <a:rPr lang="en-GB" sz="1200" dirty="0" err="1"/>
              <a:t>min_element</a:t>
            </a:r>
            <a:r>
              <a:rPr lang="en-GB" sz="1200" dirty="0"/>
              <a:t> + 1</a:t>
            </a:r>
          </a:p>
          <a:p>
            <a:r>
              <a:rPr lang="en-GB" sz="1200" dirty="0"/>
              <a:t>    length = </a:t>
            </a:r>
            <a:r>
              <a:rPr lang="en-GB" sz="1200" dirty="0" err="1">
                <a:solidFill>
                  <a:srgbClr val="7030A0"/>
                </a:solidFill>
              </a:rPr>
              <a:t>len</a:t>
            </a:r>
            <a:r>
              <a:rPr lang="en-GB" sz="1200" dirty="0"/>
              <a:t>(array)</a:t>
            </a:r>
          </a:p>
          <a:p>
            <a:endParaRPr lang="en-GB" sz="1200" dirty="0"/>
          </a:p>
          <a:p>
            <a:r>
              <a:rPr lang="en-GB" sz="1200" dirty="0"/>
              <a:t>    count = [0] * </a:t>
            </a:r>
            <a:r>
              <a:rPr lang="en-GB" sz="1200" dirty="0" err="1"/>
              <a:t>range_elements</a:t>
            </a:r>
            <a:endParaRPr lang="en-GB" sz="1200" dirty="0"/>
          </a:p>
          <a:p>
            <a:r>
              <a:rPr lang="en-GB" sz="1200" dirty="0"/>
              <a:t>    output = [0] * length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(length):</a:t>
            </a:r>
          </a:p>
          <a:p>
            <a:r>
              <a:rPr lang="en-GB" sz="1200" dirty="0"/>
              <a:t>        count[array[</a:t>
            </a:r>
            <a:r>
              <a:rPr lang="en-GB" sz="1200" dirty="0" err="1"/>
              <a:t>i</a:t>
            </a:r>
            <a:r>
              <a:rPr lang="en-GB" sz="1200" dirty="0"/>
              <a:t>] - </a:t>
            </a:r>
            <a:r>
              <a:rPr lang="en-GB" sz="1200" dirty="0" err="1"/>
              <a:t>min_element</a:t>
            </a:r>
            <a:r>
              <a:rPr lang="en-GB" sz="1200" dirty="0"/>
              <a:t>] += 1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(1,len(count)):</a:t>
            </a:r>
          </a:p>
          <a:p>
            <a:r>
              <a:rPr lang="en-GB" sz="1200" dirty="0"/>
              <a:t>        count[</a:t>
            </a:r>
            <a:r>
              <a:rPr lang="en-GB" sz="1200" dirty="0" err="1"/>
              <a:t>i</a:t>
            </a:r>
            <a:r>
              <a:rPr lang="en-GB" sz="1200" dirty="0"/>
              <a:t>] += count[i-1]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(length-1,-1,-1):</a:t>
            </a:r>
          </a:p>
          <a:p>
            <a:r>
              <a:rPr lang="en-GB" sz="1200" dirty="0"/>
              <a:t>        output[count[array[</a:t>
            </a:r>
            <a:r>
              <a:rPr lang="en-GB" sz="1200" dirty="0" err="1"/>
              <a:t>i</a:t>
            </a:r>
            <a:r>
              <a:rPr lang="en-GB" sz="1200" dirty="0"/>
              <a:t>] - </a:t>
            </a:r>
            <a:r>
              <a:rPr lang="en-GB" sz="1200" dirty="0" err="1"/>
              <a:t>min_element</a:t>
            </a:r>
            <a:r>
              <a:rPr lang="en-GB" sz="1200" dirty="0"/>
              <a:t>] - 1] = array[</a:t>
            </a:r>
            <a:r>
              <a:rPr lang="en-GB" sz="1200" dirty="0" err="1"/>
              <a:t>i</a:t>
            </a:r>
            <a:r>
              <a:rPr lang="en-GB" sz="1200" dirty="0"/>
              <a:t>]</a:t>
            </a:r>
          </a:p>
          <a:p>
            <a:r>
              <a:rPr lang="en-GB" sz="1200" dirty="0"/>
              <a:t>        count[array[</a:t>
            </a:r>
            <a:r>
              <a:rPr lang="en-GB" sz="1200" dirty="0" err="1"/>
              <a:t>i</a:t>
            </a:r>
            <a:r>
              <a:rPr lang="en-GB" sz="1200" dirty="0"/>
              <a:t>] - </a:t>
            </a:r>
            <a:r>
              <a:rPr lang="en-GB" sz="1200" dirty="0" err="1"/>
              <a:t>min_element</a:t>
            </a:r>
            <a:r>
              <a:rPr lang="en-GB" sz="1200" dirty="0"/>
              <a:t>] -= 1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(length):</a:t>
            </a:r>
          </a:p>
          <a:p>
            <a:r>
              <a:rPr lang="en-GB" sz="1200" dirty="0"/>
              <a:t>        array[</a:t>
            </a:r>
            <a:r>
              <a:rPr lang="en-GB" sz="1200" dirty="0" err="1"/>
              <a:t>i</a:t>
            </a:r>
            <a:r>
              <a:rPr lang="en-GB" sz="1200" dirty="0"/>
              <a:t>] = output[</a:t>
            </a:r>
            <a:r>
              <a:rPr lang="en-GB" sz="1200" dirty="0" err="1"/>
              <a:t>i</a:t>
            </a:r>
            <a:r>
              <a:rPr lang="en-GB" sz="1200" dirty="0"/>
              <a:t>]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return</a:t>
            </a:r>
            <a:r>
              <a:rPr lang="en-GB" sz="1200" dirty="0"/>
              <a:t> array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91D9C8-0214-476E-A7CB-E6BD06E8E2A1}"/>
              </a:ext>
            </a:extLst>
          </p:cNvPr>
          <p:cNvSpPr txBox="1"/>
          <p:nvPr/>
        </p:nvSpPr>
        <p:spPr>
          <a:xfrm>
            <a:off x="5109276" y="852724"/>
            <a:ext cx="33784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r>
              <a:rPr lang="ro-RO" sz="1200" dirty="0">
                <a:solidFill>
                  <a:schemeClr val="tx1"/>
                </a:solidFill>
              </a:rPr>
              <a:t>Sunt calculate </a:t>
            </a:r>
            <a:r>
              <a:rPr lang="ro-RO" sz="1200" b="1" i="1" dirty="0" err="1">
                <a:solidFill>
                  <a:schemeClr val="tx1"/>
                </a:solidFill>
              </a:rPr>
              <a:t>min_element</a:t>
            </a:r>
            <a:r>
              <a:rPr lang="ro-RO" sz="1200" b="1" i="1" dirty="0">
                <a:solidFill>
                  <a:schemeClr val="tx1"/>
                </a:solidFill>
              </a:rPr>
              <a:t> </a:t>
            </a:r>
            <a:r>
              <a:rPr lang="ro-RO" sz="1200" dirty="0">
                <a:solidFill>
                  <a:schemeClr val="tx1"/>
                </a:solidFill>
              </a:rPr>
              <a:t>și </a:t>
            </a:r>
            <a:r>
              <a:rPr lang="ro-RO" sz="1200" b="1" i="1" dirty="0" err="1">
                <a:solidFill>
                  <a:schemeClr val="tx1"/>
                </a:solidFill>
              </a:rPr>
              <a:t>max_element</a:t>
            </a:r>
            <a:r>
              <a:rPr lang="ro-RO" sz="1200" b="1" i="1" dirty="0">
                <a:solidFill>
                  <a:schemeClr val="tx1"/>
                </a:solidFill>
              </a:rPr>
              <a:t> </a:t>
            </a:r>
            <a:r>
              <a:rPr lang="ro-RO" sz="1200" dirty="0">
                <a:solidFill>
                  <a:schemeClr val="tx1"/>
                </a:solidFill>
              </a:rPr>
              <a:t>din </a:t>
            </a:r>
            <a:r>
              <a:rPr lang="ro-RO" sz="1200" b="1" i="1" dirty="0" err="1">
                <a:solidFill>
                  <a:schemeClr val="tx1"/>
                </a:solidFill>
              </a:rPr>
              <a:t>array</a:t>
            </a:r>
            <a:r>
              <a:rPr lang="ro-RO" sz="1200" dirty="0">
                <a:solidFill>
                  <a:schemeClr val="tx1"/>
                </a:solidFill>
              </a:rPr>
              <a:t>, pentru determinarea mulțimii în care sunt incluse elementele. </a:t>
            </a:r>
          </a:p>
          <a:p>
            <a:r>
              <a:rPr lang="ro-RO" sz="1200" dirty="0">
                <a:solidFill>
                  <a:schemeClr val="tx1"/>
                </a:solidFill>
              </a:rPr>
              <a:t>Sunt create listele </a:t>
            </a:r>
            <a:r>
              <a:rPr lang="ro-RO" sz="1200" b="1" i="1" dirty="0" err="1">
                <a:solidFill>
                  <a:schemeClr val="tx1"/>
                </a:solidFill>
              </a:rPr>
              <a:t>count</a:t>
            </a:r>
            <a:r>
              <a:rPr lang="ro-RO" sz="1200" dirty="0">
                <a:solidFill>
                  <a:schemeClr val="tx1"/>
                </a:solidFill>
              </a:rPr>
              <a:t> de lungime </a:t>
            </a:r>
            <a:r>
              <a:rPr lang="ro-RO" sz="1200" b="1" i="1" dirty="0" err="1">
                <a:solidFill>
                  <a:schemeClr val="tx1"/>
                </a:solidFill>
              </a:rPr>
              <a:t>range_elements</a:t>
            </a:r>
            <a:r>
              <a:rPr lang="ro-RO" sz="1200" dirty="0">
                <a:solidFill>
                  <a:schemeClr val="tx1"/>
                </a:solidFill>
              </a:rPr>
              <a:t> și </a:t>
            </a:r>
            <a:r>
              <a:rPr lang="ro-RO" sz="1200" b="1" i="1" dirty="0">
                <a:solidFill>
                  <a:schemeClr val="tx1"/>
                </a:solidFill>
              </a:rPr>
              <a:t>output</a:t>
            </a:r>
            <a:r>
              <a:rPr lang="ro-RO" sz="1200" dirty="0">
                <a:solidFill>
                  <a:schemeClr val="tx1"/>
                </a:solidFill>
              </a:rPr>
              <a:t> ca un temporar pentru soluția finală. Se parcurge </a:t>
            </a:r>
            <a:r>
              <a:rPr lang="ro-RO" sz="1200" b="1" i="1" dirty="0" err="1">
                <a:solidFill>
                  <a:schemeClr val="tx1"/>
                </a:solidFill>
              </a:rPr>
              <a:t>array</a:t>
            </a:r>
            <a:r>
              <a:rPr lang="ro-RO" sz="1200" dirty="0">
                <a:solidFill>
                  <a:schemeClr val="tx1"/>
                </a:solidFill>
              </a:rPr>
              <a:t>, iar frecvența fiecărui element este reținută în </a:t>
            </a:r>
            <a:r>
              <a:rPr lang="ro-RO" sz="1200" b="1" i="1" dirty="0" err="1">
                <a:solidFill>
                  <a:schemeClr val="tx1"/>
                </a:solidFill>
              </a:rPr>
              <a:t>count</a:t>
            </a:r>
            <a:r>
              <a:rPr lang="ro-RO" sz="1200" dirty="0">
                <a:solidFill>
                  <a:schemeClr val="tx1"/>
                </a:solidFill>
              </a:rPr>
              <a:t>. </a:t>
            </a:r>
          </a:p>
          <a:p>
            <a:r>
              <a:rPr lang="ro-RO" sz="1200" dirty="0">
                <a:solidFill>
                  <a:schemeClr val="tx1"/>
                </a:solidFill>
              </a:rPr>
              <a:t>Parcurgându-se </a:t>
            </a:r>
            <a:r>
              <a:rPr lang="ro-RO" sz="1200" b="1" i="1" dirty="0" err="1">
                <a:solidFill>
                  <a:schemeClr val="tx1"/>
                </a:solidFill>
              </a:rPr>
              <a:t>count</a:t>
            </a:r>
            <a:r>
              <a:rPr lang="ro-RO" sz="1200" dirty="0">
                <a:solidFill>
                  <a:schemeClr val="tx1"/>
                </a:solidFill>
              </a:rPr>
              <a:t>, valoarea fiecărui element este cumulată cu cea a precedentului, astfel, la final în </a:t>
            </a:r>
            <a:r>
              <a:rPr lang="ro-RO" sz="1200" b="1" i="1" dirty="0" err="1">
                <a:solidFill>
                  <a:schemeClr val="tx1"/>
                </a:solidFill>
              </a:rPr>
              <a:t>count</a:t>
            </a:r>
            <a:r>
              <a:rPr lang="ro-RO" sz="1200" dirty="0">
                <a:solidFill>
                  <a:schemeClr val="tx1"/>
                </a:solidFill>
              </a:rPr>
              <a:t> va fi reținută poziția sortată finală + 1 a elementelor din </a:t>
            </a:r>
            <a:r>
              <a:rPr lang="ro-RO" sz="1200" b="1" i="1" dirty="0" err="1">
                <a:solidFill>
                  <a:schemeClr val="tx1"/>
                </a:solidFill>
              </a:rPr>
              <a:t>array</a:t>
            </a:r>
            <a:r>
              <a:rPr lang="ro-RO" sz="1200" dirty="0">
                <a:solidFill>
                  <a:schemeClr val="tx1"/>
                </a:solidFill>
              </a:rPr>
              <a:t>.</a:t>
            </a:r>
          </a:p>
          <a:p>
            <a:r>
              <a:rPr lang="ro-RO" sz="1200" dirty="0">
                <a:solidFill>
                  <a:schemeClr val="tx1"/>
                </a:solidFill>
              </a:rPr>
              <a:t>Parcurgându-se fiecare element din </a:t>
            </a:r>
            <a:r>
              <a:rPr lang="ro-RO" sz="1200" b="1" i="1" dirty="0" err="1">
                <a:solidFill>
                  <a:schemeClr val="tx1"/>
                </a:solidFill>
              </a:rPr>
              <a:t>array</a:t>
            </a:r>
            <a:r>
              <a:rPr lang="ro-RO" sz="1200" dirty="0">
                <a:solidFill>
                  <a:schemeClr val="tx1"/>
                </a:solidFill>
              </a:rPr>
              <a:t>, acesta este plasat la </a:t>
            </a:r>
            <a:r>
              <a:rPr lang="ro-RO" sz="1200" b="1" i="1" dirty="0">
                <a:solidFill>
                  <a:schemeClr val="tx1"/>
                </a:solidFill>
              </a:rPr>
              <a:t>output</a:t>
            </a:r>
            <a:r>
              <a:rPr lang="ro-RO" sz="1200" dirty="0">
                <a:solidFill>
                  <a:schemeClr val="tx1"/>
                </a:solidFill>
              </a:rPr>
              <a:t>, iar valoarea sa din </a:t>
            </a:r>
            <a:r>
              <a:rPr lang="ro-RO" sz="1200" b="1" i="1" dirty="0" err="1">
                <a:solidFill>
                  <a:schemeClr val="tx1"/>
                </a:solidFill>
              </a:rPr>
              <a:t>count</a:t>
            </a:r>
            <a:r>
              <a:rPr lang="ro-RO" sz="1200" dirty="0">
                <a:solidFill>
                  <a:schemeClr val="tx1"/>
                </a:solidFill>
              </a:rPr>
              <a:t> este decrementată, în cazul în care lista conține duplicate.</a:t>
            </a:r>
          </a:p>
          <a:p>
            <a:r>
              <a:rPr lang="ro-RO" sz="1200" dirty="0">
                <a:solidFill>
                  <a:schemeClr val="tx1"/>
                </a:solidFill>
              </a:rPr>
              <a:t>La final, tot ce se află în </a:t>
            </a:r>
            <a:r>
              <a:rPr lang="ro-RO" sz="1200" b="1" i="1" dirty="0">
                <a:solidFill>
                  <a:schemeClr val="tx1"/>
                </a:solidFill>
              </a:rPr>
              <a:t>output</a:t>
            </a:r>
            <a:r>
              <a:rPr lang="ro-RO" sz="1200" dirty="0">
                <a:solidFill>
                  <a:schemeClr val="tx1"/>
                </a:solidFill>
              </a:rPr>
              <a:t> este copiat în </a:t>
            </a:r>
            <a:r>
              <a:rPr lang="ro-RO" sz="1200" b="1" i="1" dirty="0" err="1">
                <a:solidFill>
                  <a:schemeClr val="tx1"/>
                </a:solidFill>
              </a:rPr>
              <a:t>array</a:t>
            </a:r>
            <a:r>
              <a:rPr lang="ro-RO" sz="1200" dirty="0">
                <a:solidFill>
                  <a:schemeClr val="tx1"/>
                </a:solidFill>
              </a:rPr>
              <a:t>.</a:t>
            </a: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85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72067" y="289608"/>
            <a:ext cx="628557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TIMPUL DE EXECUȚIE </a:t>
            </a:r>
            <a:r>
              <a:rPr lang="ro-RO" sz="1400" dirty="0"/>
              <a:t>(MĂSURAT ÎN SECUNDE) </a:t>
            </a:r>
            <a:r>
              <a:rPr lang="ro-RO" sz="3200" dirty="0"/>
              <a:t> </a:t>
            </a:r>
            <a:endParaRPr sz="3200" dirty="0"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195F2E-6654-496B-84DE-5A4FC158B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09347"/>
              </p:ext>
            </p:extLst>
          </p:nvPr>
        </p:nvGraphicFramePr>
        <p:xfrm>
          <a:off x="1133658" y="1434790"/>
          <a:ext cx="6876584" cy="28695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88484">
                  <a:extLst>
                    <a:ext uri="{9D8B030D-6E8A-4147-A177-3AD203B41FA5}">
                      <a16:colId xmlns:a16="http://schemas.microsoft.com/office/drawing/2014/main" val="1285296741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741990925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1589707272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786261228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583610799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2264745035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2939282815"/>
                    </a:ext>
                  </a:extLst>
                </a:gridCol>
              </a:tblGrid>
              <a:tr h="401101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N/MAX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2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3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4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7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6003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2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0.015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0.063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0.611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05243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3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0.015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0.078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0.782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51704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4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0.015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0.011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0.078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0.82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53534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5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0.017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0.020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0.047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0.156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0.900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898695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6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0.234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0.335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0.350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0.516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1.080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2.462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50116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7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2.956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5.963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6.626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7.149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9.714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1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0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8C427C-8270-417F-9F5A-7DAC863A6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08981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8504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457196" y="1991850"/>
            <a:ext cx="42279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400" dirty="0"/>
              <a:t>5</a:t>
            </a:r>
            <a:r>
              <a:rPr lang="en" sz="4400" dirty="0"/>
              <a:t>.</a:t>
            </a:r>
            <a:r>
              <a:rPr lang="ro-RO" sz="4400" dirty="0"/>
              <a:t> </a:t>
            </a:r>
            <a:br>
              <a:rPr lang="ro-RO" sz="4400" dirty="0"/>
            </a:br>
            <a:r>
              <a:rPr lang="ro-RO" sz="4400" dirty="0"/>
              <a:t>RADIXSORT</a:t>
            </a:r>
            <a:endParaRPr sz="4400" dirty="0"/>
          </a:p>
        </p:txBody>
      </p:sp>
      <p:grpSp>
        <p:nvGrpSpPr>
          <p:cNvPr id="6" name="Google Shape;1398;p50">
            <a:extLst>
              <a:ext uri="{FF2B5EF4-FFF2-40B4-BE49-F238E27FC236}">
                <a16:creationId xmlns:a16="http://schemas.microsoft.com/office/drawing/2014/main" id="{0BC6054A-3585-431E-AB36-C95688C2723B}"/>
              </a:ext>
            </a:extLst>
          </p:cNvPr>
          <p:cNvGrpSpPr/>
          <p:nvPr/>
        </p:nvGrpSpPr>
        <p:grpSpPr>
          <a:xfrm>
            <a:off x="4349127" y="3151649"/>
            <a:ext cx="445754" cy="445544"/>
            <a:chOff x="7804870" y="2682313"/>
            <a:chExt cx="720119" cy="719781"/>
          </a:xfrm>
        </p:grpSpPr>
        <p:sp>
          <p:nvSpPr>
            <p:cNvPr id="7" name="Google Shape;1399;p50">
              <a:extLst>
                <a:ext uri="{FF2B5EF4-FFF2-40B4-BE49-F238E27FC236}">
                  <a16:creationId xmlns:a16="http://schemas.microsoft.com/office/drawing/2014/main" id="{476FFD51-E31C-4A45-8654-D39C2F21A8AD}"/>
                </a:ext>
              </a:extLst>
            </p:cNvPr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00;p50">
              <a:extLst>
                <a:ext uri="{FF2B5EF4-FFF2-40B4-BE49-F238E27FC236}">
                  <a16:creationId xmlns:a16="http://schemas.microsoft.com/office/drawing/2014/main" id="{D0C29B5F-331F-4F04-9A4B-35D513E46D58}"/>
                </a:ext>
              </a:extLst>
            </p:cNvPr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01;p50">
              <a:extLst>
                <a:ext uri="{FF2B5EF4-FFF2-40B4-BE49-F238E27FC236}">
                  <a16:creationId xmlns:a16="http://schemas.microsoft.com/office/drawing/2014/main" id="{9F9C9787-00A0-4604-975F-1FFA9F4D35A6}"/>
                </a:ext>
              </a:extLst>
            </p:cNvPr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02;p50">
              <a:extLst>
                <a:ext uri="{FF2B5EF4-FFF2-40B4-BE49-F238E27FC236}">
                  <a16:creationId xmlns:a16="http://schemas.microsoft.com/office/drawing/2014/main" id="{C4C9005C-B875-444C-829D-003FB980B870}"/>
                </a:ext>
              </a:extLst>
            </p:cNvPr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03;p50">
              <a:extLst>
                <a:ext uri="{FF2B5EF4-FFF2-40B4-BE49-F238E27FC236}">
                  <a16:creationId xmlns:a16="http://schemas.microsoft.com/office/drawing/2014/main" id="{3A3B7BED-560A-4578-8F28-39FE1EF9B547}"/>
                </a:ext>
              </a:extLst>
            </p:cNvPr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26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9918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1.</a:t>
            </a:r>
            <a:r>
              <a:rPr lang="ro-RO" sz="4400" dirty="0"/>
              <a:t> </a:t>
            </a:r>
            <a:br>
              <a:rPr lang="ro-RO" sz="4400" dirty="0"/>
            </a:br>
            <a:r>
              <a:rPr lang="ro-RO" sz="4400" dirty="0"/>
              <a:t>MERGESORT</a:t>
            </a:r>
            <a:br>
              <a:rPr lang="ro-RO" sz="4400" dirty="0"/>
            </a:br>
            <a:r>
              <a:rPr lang="ro-RO" sz="1800" dirty="0"/>
              <a:t>- SORTAREA PRIN INTERCLASARE -</a:t>
            </a:r>
            <a:endParaRPr sz="4400" dirty="0"/>
          </a:p>
        </p:txBody>
      </p:sp>
      <p:grpSp>
        <p:nvGrpSpPr>
          <p:cNvPr id="6" name="Google Shape;1398;p50">
            <a:extLst>
              <a:ext uri="{FF2B5EF4-FFF2-40B4-BE49-F238E27FC236}">
                <a16:creationId xmlns:a16="http://schemas.microsoft.com/office/drawing/2014/main" id="{0BC6054A-3585-431E-AB36-C95688C2723B}"/>
              </a:ext>
            </a:extLst>
          </p:cNvPr>
          <p:cNvGrpSpPr/>
          <p:nvPr/>
        </p:nvGrpSpPr>
        <p:grpSpPr>
          <a:xfrm>
            <a:off x="4349123" y="3151650"/>
            <a:ext cx="445753" cy="445545"/>
            <a:chOff x="7804870" y="2682313"/>
            <a:chExt cx="720118" cy="719782"/>
          </a:xfrm>
        </p:grpSpPr>
        <p:sp>
          <p:nvSpPr>
            <p:cNvPr id="7" name="Google Shape;1399;p50">
              <a:extLst>
                <a:ext uri="{FF2B5EF4-FFF2-40B4-BE49-F238E27FC236}">
                  <a16:creationId xmlns:a16="http://schemas.microsoft.com/office/drawing/2014/main" id="{476FFD51-E31C-4A45-8654-D39C2F21A8AD}"/>
                </a:ext>
              </a:extLst>
            </p:cNvPr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00;p50">
              <a:extLst>
                <a:ext uri="{FF2B5EF4-FFF2-40B4-BE49-F238E27FC236}">
                  <a16:creationId xmlns:a16="http://schemas.microsoft.com/office/drawing/2014/main" id="{D0C29B5F-331F-4F04-9A4B-35D513E46D58}"/>
                </a:ext>
              </a:extLst>
            </p:cNvPr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01;p50">
              <a:extLst>
                <a:ext uri="{FF2B5EF4-FFF2-40B4-BE49-F238E27FC236}">
                  <a16:creationId xmlns:a16="http://schemas.microsoft.com/office/drawing/2014/main" id="{9F9C9787-00A0-4604-975F-1FFA9F4D35A6}"/>
                </a:ext>
              </a:extLst>
            </p:cNvPr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02;p50">
              <a:extLst>
                <a:ext uri="{FF2B5EF4-FFF2-40B4-BE49-F238E27FC236}">
                  <a16:creationId xmlns:a16="http://schemas.microsoft.com/office/drawing/2014/main" id="{C4C9005C-B875-444C-829D-003FB980B870}"/>
                </a:ext>
              </a:extLst>
            </p:cNvPr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03;p50">
              <a:extLst>
                <a:ext uri="{FF2B5EF4-FFF2-40B4-BE49-F238E27FC236}">
                  <a16:creationId xmlns:a16="http://schemas.microsoft.com/office/drawing/2014/main" id="{3A3B7BED-560A-4578-8F28-39FE1EF9B547}"/>
                </a:ext>
              </a:extLst>
            </p:cNvPr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15951" y="66131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METODA DE SORTA</a:t>
            </a:r>
            <a:r>
              <a:rPr lang="ro-RO" sz="3200" dirty="0"/>
              <a:t>RE RADIX</a:t>
            </a:r>
            <a:endParaRPr sz="3200"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08156" y="1518716"/>
            <a:ext cx="5679687" cy="336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GB" sz="1500" dirty="0" err="1">
                <a:latin typeface="Barlow Light" panose="00000400000000000000" pitchFamily="2" charset="0"/>
              </a:rPr>
              <a:t>Sortarea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după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ranguri</a:t>
            </a:r>
            <a:r>
              <a:rPr lang="en-GB" sz="1500" dirty="0">
                <a:latin typeface="Barlow Light" panose="00000400000000000000" pitchFamily="2" charset="0"/>
              </a:rPr>
              <a:t> (</a:t>
            </a:r>
            <a:r>
              <a:rPr lang="en-GB" sz="1500" dirty="0" err="1">
                <a:latin typeface="Barlow Light" panose="00000400000000000000" pitchFamily="2" charset="0"/>
              </a:rPr>
              <a:t>sau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sortarea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digitală</a:t>
            </a:r>
            <a:r>
              <a:rPr lang="en-GB" sz="1500" dirty="0">
                <a:latin typeface="Barlow Light" panose="00000400000000000000" pitchFamily="2" charset="0"/>
              </a:rPr>
              <a:t> ) </a:t>
            </a:r>
            <a:r>
              <a:rPr lang="en-GB" sz="1500" dirty="0" err="1">
                <a:latin typeface="Barlow Light" panose="00000400000000000000" pitchFamily="2" charset="0"/>
              </a:rPr>
              <a:t>este</a:t>
            </a:r>
            <a:r>
              <a:rPr lang="en-GB" sz="1500" dirty="0">
                <a:latin typeface="Barlow Light" panose="00000400000000000000" pitchFamily="2" charset="0"/>
              </a:rPr>
              <a:t> o </a:t>
            </a:r>
            <a:r>
              <a:rPr lang="en-GB" sz="1500" dirty="0" err="1">
                <a:latin typeface="Barlow Light" panose="00000400000000000000" pitchFamily="2" charset="0"/>
              </a:rPr>
              <a:t>metodă</a:t>
            </a:r>
            <a:r>
              <a:rPr lang="en-GB" sz="1500" dirty="0">
                <a:latin typeface="Barlow Light" panose="00000400000000000000" pitchFamily="2" charset="0"/>
              </a:rPr>
              <a:t> care </a:t>
            </a:r>
            <a:r>
              <a:rPr lang="en-GB" sz="1500" dirty="0" err="1">
                <a:latin typeface="Barlow Light" panose="00000400000000000000" pitchFamily="2" charset="0"/>
              </a:rPr>
              <a:t>utilizează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reprezentarea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binară</a:t>
            </a:r>
            <a:r>
              <a:rPr lang="en-GB" sz="1500" dirty="0">
                <a:latin typeface="Barlow Light" panose="00000400000000000000" pitchFamily="2" charset="0"/>
              </a:rPr>
              <a:t> a </a:t>
            </a:r>
            <a:r>
              <a:rPr lang="en-GB" sz="1500" dirty="0" err="1">
                <a:latin typeface="Barlow Light" panose="00000400000000000000" pitchFamily="2" charset="0"/>
              </a:rPr>
              <a:t>cheilor</a:t>
            </a:r>
            <a:r>
              <a:rPr lang="ro-RO" sz="1500" dirty="0">
                <a:latin typeface="Barlow Light" panose="00000400000000000000" pitchFamily="2" charset="0"/>
              </a:rPr>
              <a:t>; astfel, pentru ordonarea crescătoare a unei liste de numere:</a:t>
            </a:r>
            <a:endParaRPr lang="en-GB" sz="1500" dirty="0">
              <a:latin typeface="Barlow Light" panose="00000400000000000000" pitchFamily="2" charset="0"/>
            </a:endParaRPr>
          </a:p>
          <a:p>
            <a:r>
              <a:rPr lang="en-GB" sz="1500" dirty="0" err="1">
                <a:latin typeface="Barlow Light" panose="00000400000000000000" pitchFamily="2" charset="0"/>
              </a:rPr>
              <a:t>Algoritmul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Radixsort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tratează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cheile</a:t>
            </a:r>
            <a:r>
              <a:rPr lang="en-GB" sz="1500" dirty="0">
                <a:latin typeface="Barlow Light" panose="00000400000000000000" pitchFamily="2" charset="0"/>
              </a:rPr>
              <a:t> ca </a:t>
            </a:r>
            <a:r>
              <a:rPr lang="en-GB" sz="1500" dirty="0" err="1">
                <a:latin typeface="Barlow Light" panose="00000400000000000000" pitchFamily="2" charset="0"/>
              </a:rPr>
              <a:t>numere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reprezentate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într</a:t>
            </a:r>
            <a:r>
              <a:rPr lang="en-GB" sz="1500" dirty="0">
                <a:latin typeface="Barlow Light" panose="00000400000000000000" pitchFamily="2" charset="0"/>
              </a:rPr>
              <a:t>-o </a:t>
            </a:r>
            <a:r>
              <a:rPr lang="en-GB" sz="1500" dirty="0" err="1">
                <a:latin typeface="Barlow Light" panose="00000400000000000000" pitchFamily="2" charset="0"/>
              </a:rPr>
              <a:t>bază</a:t>
            </a:r>
            <a:r>
              <a:rPr lang="en-GB" sz="1500" dirty="0">
                <a:latin typeface="Barlow Light" panose="00000400000000000000" pitchFamily="2" charset="0"/>
              </a:rPr>
              <a:t> M, </a:t>
            </a:r>
            <a:r>
              <a:rPr lang="en-GB" sz="1500" dirty="0" err="1">
                <a:latin typeface="Barlow Light" panose="00000400000000000000" pitchFamily="2" charset="0"/>
              </a:rPr>
              <a:t>pentru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diferite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valori</a:t>
            </a:r>
            <a:r>
              <a:rPr lang="en-GB" sz="1500" dirty="0">
                <a:latin typeface="Barlow Light" panose="00000400000000000000" pitchFamily="2" charset="0"/>
              </a:rPr>
              <a:t> ai </a:t>
            </a:r>
            <a:r>
              <a:rPr lang="en-GB" sz="1500" dirty="0" err="1">
                <a:latin typeface="Barlow Light" panose="00000400000000000000" pitchFamily="2" charset="0"/>
              </a:rPr>
              <a:t>lui</a:t>
            </a:r>
            <a:r>
              <a:rPr lang="en-GB" sz="1500" dirty="0">
                <a:latin typeface="Barlow Light" panose="00000400000000000000" pitchFamily="2" charset="0"/>
              </a:rPr>
              <a:t> M (</a:t>
            </a:r>
            <a:r>
              <a:rPr lang="en-GB" sz="1500" dirty="0" err="1">
                <a:latin typeface="Barlow Light" panose="00000400000000000000" pitchFamily="2" charset="0"/>
              </a:rPr>
              <a:t>radixul</a:t>
            </a:r>
            <a:r>
              <a:rPr lang="en-GB" sz="1500" dirty="0">
                <a:latin typeface="Barlow Light" panose="00000400000000000000" pitchFamily="2" charset="0"/>
              </a:rPr>
              <a:t>) </a:t>
            </a:r>
            <a:r>
              <a:rPr lang="en-GB" sz="1500" dirty="0" err="1">
                <a:latin typeface="Barlow Light" panose="00000400000000000000" pitchFamily="2" charset="0"/>
              </a:rPr>
              <a:t>și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lucrează</a:t>
            </a:r>
            <a:r>
              <a:rPr lang="en-GB" sz="1500" dirty="0">
                <a:latin typeface="Barlow Light" panose="00000400000000000000" pitchFamily="2" charset="0"/>
              </a:rPr>
              <a:t> cu </a:t>
            </a:r>
            <a:r>
              <a:rPr lang="en-GB" sz="1500" dirty="0" err="1">
                <a:latin typeface="Barlow Light" panose="00000400000000000000" pitchFamily="2" charset="0"/>
              </a:rPr>
              <a:t>cifrele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individuale</a:t>
            </a:r>
            <a:r>
              <a:rPr lang="en-GB" sz="1500" dirty="0">
                <a:latin typeface="Barlow Light" panose="00000400000000000000" pitchFamily="2" charset="0"/>
              </a:rPr>
              <a:t> ale </a:t>
            </a:r>
            <a:r>
              <a:rPr lang="en-GB" sz="1500" dirty="0" err="1">
                <a:latin typeface="Barlow Light" panose="00000400000000000000" pitchFamily="2" charset="0"/>
              </a:rPr>
              <a:t>numerelor</a:t>
            </a:r>
            <a:endParaRPr lang="ro-RO" sz="1500" dirty="0">
              <a:latin typeface="Barlow Light" panose="00000400000000000000" pitchFamily="2" charset="0"/>
            </a:endParaRPr>
          </a:p>
          <a:p>
            <a:r>
              <a:rPr lang="en-GB" sz="1500" dirty="0" err="1">
                <a:latin typeface="Barlow Light" panose="00000400000000000000" pitchFamily="2" charset="0"/>
              </a:rPr>
              <a:t>Fiecare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coloană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este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sortată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începând</a:t>
            </a:r>
            <a:r>
              <a:rPr lang="en-GB" sz="1500" dirty="0">
                <a:latin typeface="Barlow Light" panose="00000400000000000000" pitchFamily="2" charset="0"/>
              </a:rPr>
              <a:t> cu </a:t>
            </a:r>
            <a:r>
              <a:rPr lang="en-GB" sz="1500" dirty="0" err="1">
                <a:latin typeface="Barlow Light" panose="00000400000000000000" pitchFamily="2" charset="0"/>
              </a:rPr>
              <a:t>rangul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cel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mai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puțin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semnificativ</a:t>
            </a:r>
            <a:r>
              <a:rPr lang="en-GB" sz="1500" dirty="0">
                <a:latin typeface="Barlow Light" panose="00000400000000000000" pitchFamily="2" charset="0"/>
              </a:rPr>
              <a:t> (prima din </a:t>
            </a:r>
            <a:r>
              <a:rPr lang="en-GB" sz="1500" dirty="0" err="1">
                <a:latin typeface="Barlow Light" panose="00000400000000000000" pitchFamily="2" charset="0"/>
              </a:rPr>
              <a:t>dreapta</a:t>
            </a:r>
            <a:r>
              <a:rPr lang="en-GB" sz="1500" dirty="0">
                <a:latin typeface="Barlow Light" panose="00000400000000000000" pitchFamily="2" charset="0"/>
              </a:rPr>
              <a:t>) al </a:t>
            </a:r>
            <a:r>
              <a:rPr lang="en-GB" sz="1500" dirty="0" err="1">
                <a:latin typeface="Barlow Light" panose="00000400000000000000" pitchFamily="2" charset="0"/>
              </a:rPr>
              <a:t>cheilor</a:t>
            </a:r>
            <a:r>
              <a:rPr lang="en-GB" sz="1500" dirty="0">
                <a:latin typeface="Barlow Light" panose="00000400000000000000" pitchFamily="2" charset="0"/>
              </a:rPr>
              <a:t>, </a:t>
            </a:r>
            <a:r>
              <a:rPr lang="en-GB" sz="1500" dirty="0" err="1">
                <a:latin typeface="Barlow Light" panose="00000400000000000000" pitchFamily="2" charset="0"/>
              </a:rPr>
              <a:t>mutând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înregistrările</a:t>
            </a:r>
            <a:r>
              <a:rPr lang="en-GB" sz="1500" dirty="0">
                <a:latin typeface="Barlow Light" panose="00000400000000000000" pitchFamily="2" charset="0"/>
              </a:rPr>
              <a:t> din aria de </a:t>
            </a:r>
            <a:r>
              <a:rPr lang="en-GB" sz="1500" dirty="0" err="1">
                <a:latin typeface="Barlow Light" panose="00000400000000000000" pitchFamily="2" charset="0"/>
              </a:rPr>
              <a:t>intrare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într</a:t>
            </a:r>
            <a:r>
              <a:rPr lang="en-GB" sz="1500" dirty="0">
                <a:latin typeface="Barlow Light" panose="00000400000000000000" pitchFamily="2" charset="0"/>
              </a:rPr>
              <a:t>-o </a:t>
            </a:r>
            <a:r>
              <a:rPr lang="en-GB" sz="1500" dirty="0" err="1">
                <a:latin typeface="Barlow Light" panose="00000400000000000000" pitchFamily="2" charset="0"/>
              </a:rPr>
              <a:t>arie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auxiliară</a:t>
            </a:r>
            <a:r>
              <a:rPr lang="en-GB" sz="1500" dirty="0">
                <a:latin typeface="Barlow Light" panose="00000400000000000000" pitchFamily="2" charset="0"/>
              </a:rPr>
              <a:t>. </a:t>
            </a:r>
            <a:r>
              <a:rPr lang="en-GB" sz="1500" dirty="0" err="1">
                <a:latin typeface="Barlow Light" panose="00000400000000000000" pitchFamily="2" charset="0"/>
              </a:rPr>
              <a:t>Apoi</a:t>
            </a:r>
            <a:r>
              <a:rPr lang="en-GB" sz="1500" dirty="0">
                <a:latin typeface="Barlow Light" panose="00000400000000000000" pitchFamily="2" charset="0"/>
              </a:rPr>
              <a:t> se </a:t>
            </a:r>
            <a:r>
              <a:rPr lang="en-GB" sz="1500" dirty="0" err="1">
                <a:latin typeface="Barlow Light" panose="00000400000000000000" pitchFamily="2" charset="0"/>
              </a:rPr>
              <a:t>sortează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după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următorul</a:t>
            </a:r>
            <a:r>
              <a:rPr lang="en-GB" sz="1500" dirty="0">
                <a:latin typeface="Barlow Light" panose="00000400000000000000" pitchFamily="2" charset="0"/>
              </a:rPr>
              <a:t> rang </a:t>
            </a:r>
            <a:r>
              <a:rPr lang="en-GB" sz="1500" dirty="0" err="1">
                <a:latin typeface="Barlow Light" panose="00000400000000000000" pitchFamily="2" charset="0"/>
              </a:rPr>
              <a:t>semnificativ</a:t>
            </a:r>
            <a:r>
              <a:rPr lang="en-GB" sz="1500" dirty="0">
                <a:latin typeface="Barlow Light" panose="00000400000000000000" pitchFamily="2" charset="0"/>
              </a:rPr>
              <a:t>, </a:t>
            </a:r>
            <a:r>
              <a:rPr lang="en-GB" sz="1500" dirty="0" err="1">
                <a:latin typeface="Barlow Light" panose="00000400000000000000" pitchFamily="2" charset="0"/>
              </a:rPr>
              <a:t>până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când</a:t>
            </a:r>
            <a:r>
              <a:rPr lang="en-GB" sz="1500" dirty="0">
                <a:latin typeface="Barlow Light" panose="00000400000000000000" pitchFamily="2" charset="0"/>
              </a:rPr>
              <a:t> pasul final </a:t>
            </a:r>
            <a:r>
              <a:rPr lang="en-GB" sz="1500" dirty="0" err="1">
                <a:latin typeface="Barlow Light" panose="00000400000000000000" pitchFamily="2" charset="0"/>
              </a:rPr>
              <a:t>stabilește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toate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înregistrările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ordinea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dorită</a:t>
            </a:r>
            <a:r>
              <a:rPr lang="en-GB" sz="1500" dirty="0">
                <a:latin typeface="Barlow Light" panose="00000400000000000000" pitchFamily="2" charset="0"/>
              </a:rPr>
              <a:t>. </a:t>
            </a:r>
            <a:endParaRPr lang="ro-RO" sz="1500" dirty="0">
              <a:latin typeface="Barlow Light" panose="00000400000000000000" pitchFamily="2" charset="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803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76288-F714-40E1-8B35-DB180399D205}"/>
              </a:ext>
            </a:extLst>
          </p:cNvPr>
          <p:cNvSpPr txBox="1"/>
          <p:nvPr/>
        </p:nvSpPr>
        <p:spPr>
          <a:xfrm rot="5400000">
            <a:off x="3807704" y="2727626"/>
            <a:ext cx="4958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Barlow Light" panose="00000400000000000000" pitchFamily="2" charset="0"/>
              </a:rPr>
              <a:t>https://www.researchgate.net/figure/Simplistic-illustration-of-the-steps-performed-in-a-radix-sort-In-this-example-the_fig1_291086231</a:t>
            </a:r>
          </a:p>
        </p:txBody>
      </p:sp>
      <p:pic>
        <p:nvPicPr>
          <p:cNvPr id="1026" name="Picture 2" descr="Simplistic illustration of the steps performed in a radix sort. In this...  | Download Scientific Diagram">
            <a:extLst>
              <a:ext uri="{FF2B5EF4-FFF2-40B4-BE49-F238E27FC236}">
                <a16:creationId xmlns:a16="http://schemas.microsoft.com/office/drawing/2014/main" id="{014B97D0-2AB2-4177-BE87-0ED0B0690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" y="1380957"/>
            <a:ext cx="6003394" cy="23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71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solidFill>
                  <a:srgbClr val="000000"/>
                </a:solidFill>
              </a:rPr>
              <a:t>CODUL ÎN PYTHON 3.6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E19B8-E206-499B-92A1-A40B22E109A0}"/>
              </a:ext>
            </a:extLst>
          </p:cNvPr>
          <p:cNvSpPr txBox="1"/>
          <p:nvPr/>
        </p:nvSpPr>
        <p:spPr>
          <a:xfrm>
            <a:off x="983422" y="575725"/>
            <a:ext cx="421707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6600"/>
                </a:solidFill>
              </a:rPr>
              <a:t>import</a:t>
            </a:r>
            <a:r>
              <a:rPr lang="en-GB" sz="1200" dirty="0"/>
              <a:t> random</a:t>
            </a:r>
          </a:p>
          <a:p>
            <a:r>
              <a:rPr lang="en-GB" sz="1200" dirty="0">
                <a:solidFill>
                  <a:srgbClr val="FF6600"/>
                </a:solidFill>
              </a:rPr>
              <a:t>import</a:t>
            </a:r>
            <a:r>
              <a:rPr lang="en-GB" sz="1200" dirty="0"/>
              <a:t> time</a:t>
            </a:r>
          </a:p>
          <a:p>
            <a:endParaRPr lang="en-US" sz="1200" dirty="0"/>
          </a:p>
          <a:p>
            <a:r>
              <a:rPr lang="en-GB" sz="1200" dirty="0">
                <a:solidFill>
                  <a:srgbClr val="FF6600"/>
                </a:solidFill>
              </a:rPr>
              <a:t>def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FFFF00"/>
                </a:solidFill>
              </a:rPr>
              <a:t>countingSort</a:t>
            </a:r>
            <a:r>
              <a:rPr lang="en-GB" sz="1200" dirty="0"/>
              <a:t>(array, position):</a:t>
            </a:r>
          </a:p>
          <a:p>
            <a:r>
              <a:rPr lang="en-GB" sz="1200" dirty="0"/>
              <a:t>    length = </a:t>
            </a:r>
            <a:r>
              <a:rPr lang="en-GB" sz="1200" dirty="0" err="1">
                <a:solidFill>
                  <a:srgbClr val="7030A0"/>
                </a:solidFill>
              </a:rPr>
              <a:t>len</a:t>
            </a:r>
            <a:r>
              <a:rPr lang="en-GB" sz="1200" dirty="0"/>
              <a:t>(array)</a:t>
            </a:r>
          </a:p>
          <a:p>
            <a:endParaRPr lang="en-GB" sz="1200" dirty="0"/>
          </a:p>
          <a:p>
            <a:r>
              <a:rPr lang="en-GB" sz="1200" dirty="0"/>
              <a:t>    output = [0] * length</a:t>
            </a:r>
          </a:p>
          <a:p>
            <a:r>
              <a:rPr lang="en-GB" sz="1200" dirty="0"/>
              <a:t>    count = [0] * 10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(0, length):</a:t>
            </a:r>
          </a:p>
          <a:p>
            <a:r>
              <a:rPr lang="en-GB" sz="1200" dirty="0"/>
              <a:t>        index = array[</a:t>
            </a:r>
            <a:r>
              <a:rPr lang="en-GB" sz="1200" dirty="0" err="1"/>
              <a:t>i</a:t>
            </a:r>
            <a:r>
              <a:rPr lang="en-GB" sz="1200" dirty="0"/>
              <a:t>] // position</a:t>
            </a:r>
          </a:p>
          <a:p>
            <a:r>
              <a:rPr lang="en-GB" sz="1200" dirty="0"/>
              <a:t>        count[index % 10] += 1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(1, 10):</a:t>
            </a:r>
          </a:p>
          <a:p>
            <a:r>
              <a:rPr lang="en-GB" sz="1200" dirty="0"/>
              <a:t>        count[</a:t>
            </a:r>
            <a:r>
              <a:rPr lang="en-GB" sz="1200" dirty="0" err="1"/>
              <a:t>i</a:t>
            </a:r>
            <a:r>
              <a:rPr lang="en-GB" sz="1200" dirty="0"/>
              <a:t>] += count[</a:t>
            </a:r>
            <a:r>
              <a:rPr lang="en-GB" sz="1200" dirty="0" err="1"/>
              <a:t>i</a:t>
            </a:r>
            <a:r>
              <a:rPr lang="en-GB" sz="1200" dirty="0"/>
              <a:t> - 1]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(length-1,-1,-1):</a:t>
            </a:r>
          </a:p>
          <a:p>
            <a:r>
              <a:rPr lang="en-GB" sz="1200" dirty="0"/>
              <a:t>        index = array[</a:t>
            </a:r>
            <a:r>
              <a:rPr lang="en-GB" sz="1200" dirty="0" err="1"/>
              <a:t>i</a:t>
            </a:r>
            <a:r>
              <a:rPr lang="en-GB" sz="1200" dirty="0"/>
              <a:t>] // position</a:t>
            </a:r>
          </a:p>
          <a:p>
            <a:r>
              <a:rPr lang="en-GB" sz="1200" dirty="0"/>
              <a:t>        output[count[index % 10] - 1] = array[</a:t>
            </a:r>
            <a:r>
              <a:rPr lang="en-GB" sz="1200" dirty="0" err="1"/>
              <a:t>i</a:t>
            </a:r>
            <a:r>
              <a:rPr lang="en-GB" sz="1200" dirty="0"/>
              <a:t>]</a:t>
            </a:r>
          </a:p>
          <a:p>
            <a:r>
              <a:rPr lang="en-GB" sz="1200" dirty="0"/>
              <a:t>        count[index % 10] -= 1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(0, length):</a:t>
            </a:r>
          </a:p>
          <a:p>
            <a:r>
              <a:rPr lang="en-GB" sz="1200" dirty="0"/>
              <a:t>        array[</a:t>
            </a:r>
            <a:r>
              <a:rPr lang="en-GB" sz="1200" dirty="0" err="1"/>
              <a:t>i</a:t>
            </a:r>
            <a:r>
              <a:rPr lang="en-GB" sz="1200" dirty="0"/>
              <a:t>] = output[</a:t>
            </a:r>
            <a:r>
              <a:rPr lang="en-GB" sz="1200" dirty="0" err="1"/>
              <a:t>i</a:t>
            </a:r>
            <a:r>
              <a:rPr lang="en-GB" sz="1200" dirty="0"/>
              <a:t>]</a:t>
            </a:r>
            <a:endParaRPr lang="ro-RO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91D9C8-0214-476E-A7CB-E6BD06E8E2A1}"/>
              </a:ext>
            </a:extLst>
          </p:cNvPr>
          <p:cNvSpPr txBox="1"/>
          <p:nvPr/>
        </p:nvSpPr>
        <p:spPr>
          <a:xfrm>
            <a:off x="4782073" y="914540"/>
            <a:ext cx="33784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Se </a:t>
            </a:r>
            <a:r>
              <a:rPr lang="en-US" sz="1200" dirty="0" err="1">
                <a:solidFill>
                  <a:schemeClr val="tx1"/>
                </a:solidFill>
              </a:rPr>
              <a:t>creeaz</a:t>
            </a:r>
            <a:r>
              <a:rPr lang="ro-RO" sz="1200" dirty="0">
                <a:solidFill>
                  <a:schemeClr val="tx1"/>
                </a:solidFill>
              </a:rPr>
              <a:t>ă o listă temporară </a:t>
            </a:r>
            <a:r>
              <a:rPr lang="ro-RO" sz="1200" b="1" i="1" dirty="0">
                <a:solidFill>
                  <a:schemeClr val="tx1"/>
                </a:solidFill>
              </a:rPr>
              <a:t>output</a:t>
            </a:r>
            <a:r>
              <a:rPr lang="ro-RO" sz="1200" dirty="0">
                <a:solidFill>
                  <a:schemeClr val="tx1"/>
                </a:solidFill>
              </a:rPr>
              <a:t> în care se va salva, ulterior, lista sortată, cât și o listă de frecvență </a:t>
            </a:r>
            <a:r>
              <a:rPr lang="ro-RO" sz="1200" b="1" i="1" dirty="0" err="1">
                <a:solidFill>
                  <a:schemeClr val="tx1"/>
                </a:solidFill>
              </a:rPr>
              <a:t>count</a:t>
            </a:r>
            <a:r>
              <a:rPr lang="ro-RO" sz="1200" dirty="0">
                <a:solidFill>
                  <a:schemeClr val="tx1"/>
                </a:solidFill>
              </a:rPr>
              <a:t>.</a:t>
            </a:r>
          </a:p>
          <a:p>
            <a:endParaRPr lang="ro-RO" sz="1200" dirty="0">
              <a:solidFill>
                <a:schemeClr val="tx1"/>
              </a:solidFill>
            </a:endParaRPr>
          </a:p>
          <a:p>
            <a:r>
              <a:rPr lang="ro-RO" sz="1200" dirty="0">
                <a:solidFill>
                  <a:schemeClr val="tx1"/>
                </a:solidFill>
              </a:rPr>
              <a:t>Astfel, se reține în lista </a:t>
            </a:r>
            <a:r>
              <a:rPr lang="ro-RO" sz="1200" b="1" i="1" dirty="0" err="1">
                <a:solidFill>
                  <a:schemeClr val="tx1"/>
                </a:solidFill>
              </a:rPr>
              <a:t>count</a:t>
            </a:r>
            <a:r>
              <a:rPr lang="ro-RO" sz="1200" dirty="0">
                <a:solidFill>
                  <a:schemeClr val="tx1"/>
                </a:solidFill>
              </a:rPr>
              <a:t> frecvența aparițiilor cifrelor elementelor din </a:t>
            </a:r>
            <a:r>
              <a:rPr lang="ro-RO" sz="1200" b="1" i="1" dirty="0" err="1">
                <a:solidFill>
                  <a:schemeClr val="tx1"/>
                </a:solidFill>
              </a:rPr>
              <a:t>array</a:t>
            </a:r>
            <a:r>
              <a:rPr lang="ro-RO" sz="1200" dirty="0">
                <a:solidFill>
                  <a:schemeClr val="tx1"/>
                </a:solidFill>
              </a:rPr>
              <a:t>.</a:t>
            </a:r>
          </a:p>
          <a:p>
            <a:endParaRPr lang="ro-RO" sz="1200" dirty="0">
              <a:solidFill>
                <a:schemeClr val="tx1"/>
              </a:solidFill>
            </a:endParaRPr>
          </a:p>
          <a:p>
            <a:r>
              <a:rPr lang="ro-RO" sz="1200" dirty="0">
                <a:solidFill>
                  <a:schemeClr val="tx1"/>
                </a:solidFill>
              </a:rPr>
              <a:t>Asemănător conceptului </a:t>
            </a:r>
            <a:r>
              <a:rPr lang="ro-RO" sz="1200" u="sng" dirty="0" err="1">
                <a:solidFill>
                  <a:schemeClr val="tx1"/>
                </a:solidFill>
              </a:rPr>
              <a:t>Counting</a:t>
            </a:r>
            <a:r>
              <a:rPr lang="ro-RO" sz="1200" u="sng" dirty="0">
                <a:solidFill>
                  <a:schemeClr val="tx1"/>
                </a:solidFill>
              </a:rPr>
              <a:t> Sort</a:t>
            </a:r>
            <a:r>
              <a:rPr lang="ro-RO" sz="1200" dirty="0">
                <a:solidFill>
                  <a:schemeClr val="tx1"/>
                </a:solidFill>
              </a:rPr>
              <a:t>, parcurgându-se lista </a:t>
            </a:r>
            <a:r>
              <a:rPr lang="ro-RO" sz="1200" b="1" i="1" dirty="0" err="1">
                <a:solidFill>
                  <a:schemeClr val="tx1"/>
                </a:solidFill>
              </a:rPr>
              <a:t>count</a:t>
            </a:r>
            <a:r>
              <a:rPr lang="ro-RO" sz="1200" dirty="0">
                <a:solidFill>
                  <a:schemeClr val="tx1"/>
                </a:solidFill>
              </a:rPr>
              <a:t>, se cumulează în fiecare element valoarea reținută a precedentului său; astfel, la final, </a:t>
            </a:r>
            <a:r>
              <a:rPr lang="ro-RO" sz="1200" b="1" i="1" dirty="0" err="1">
                <a:solidFill>
                  <a:schemeClr val="tx1"/>
                </a:solidFill>
              </a:rPr>
              <a:t>count</a:t>
            </a:r>
            <a:r>
              <a:rPr lang="ro-RO" sz="1200" dirty="0">
                <a:solidFill>
                  <a:schemeClr val="tx1"/>
                </a:solidFill>
              </a:rPr>
              <a:t> va reține poziția + 1 pe care trebuie plasat fiecare element din </a:t>
            </a:r>
            <a:r>
              <a:rPr lang="ro-RO" sz="1200" b="1" i="1" dirty="0" err="1">
                <a:solidFill>
                  <a:schemeClr val="tx1"/>
                </a:solidFill>
              </a:rPr>
              <a:t>array</a:t>
            </a:r>
            <a:r>
              <a:rPr lang="ro-RO" sz="1200" dirty="0">
                <a:solidFill>
                  <a:schemeClr val="tx1"/>
                </a:solidFill>
              </a:rPr>
              <a:t>;  în cazul duplicatelor, valoarea din </a:t>
            </a:r>
            <a:r>
              <a:rPr lang="ro-RO" sz="1200" b="1" i="1" dirty="0" err="1">
                <a:solidFill>
                  <a:schemeClr val="tx1"/>
                </a:solidFill>
              </a:rPr>
              <a:t>count</a:t>
            </a:r>
            <a:r>
              <a:rPr lang="ro-RO" sz="1200" dirty="0">
                <a:solidFill>
                  <a:schemeClr val="tx1"/>
                </a:solidFill>
              </a:rPr>
              <a:t> va fi decrementată cu fiecare plasare a unui nou element în </a:t>
            </a:r>
            <a:r>
              <a:rPr lang="ro-RO" sz="1200" b="1" i="1" dirty="0">
                <a:solidFill>
                  <a:schemeClr val="tx1"/>
                </a:solidFill>
              </a:rPr>
              <a:t>output</a:t>
            </a:r>
            <a:r>
              <a:rPr lang="ro-RO" sz="1200" dirty="0">
                <a:solidFill>
                  <a:schemeClr val="tx1"/>
                </a:solidFill>
              </a:rPr>
              <a:t>.</a:t>
            </a:r>
          </a:p>
          <a:p>
            <a:endParaRPr lang="ro-RO" sz="1200" dirty="0">
              <a:solidFill>
                <a:schemeClr val="tx1"/>
              </a:solidFill>
            </a:endParaRPr>
          </a:p>
          <a:p>
            <a:r>
              <a:rPr lang="ro-RO" sz="1200" dirty="0">
                <a:solidFill>
                  <a:schemeClr val="tx1"/>
                </a:solidFill>
              </a:rPr>
              <a:t>La final, elementele din </a:t>
            </a:r>
            <a:r>
              <a:rPr lang="ro-RO" sz="1200" b="1" i="1" dirty="0">
                <a:solidFill>
                  <a:schemeClr val="tx1"/>
                </a:solidFill>
              </a:rPr>
              <a:t>output</a:t>
            </a:r>
            <a:r>
              <a:rPr lang="ro-RO" sz="1200" dirty="0">
                <a:solidFill>
                  <a:schemeClr val="tx1"/>
                </a:solidFill>
              </a:rPr>
              <a:t> sunt copiate în </a:t>
            </a:r>
            <a:r>
              <a:rPr lang="ro-RO" sz="1200" b="1" i="1" dirty="0" err="1">
                <a:solidFill>
                  <a:schemeClr val="tx1"/>
                </a:solidFill>
              </a:rPr>
              <a:t>array</a:t>
            </a:r>
            <a:r>
              <a:rPr lang="ro-RO" sz="1200" dirty="0">
                <a:solidFill>
                  <a:schemeClr val="tx1"/>
                </a:solidFill>
              </a:rPr>
              <a:t>.</a:t>
            </a: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3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solidFill>
                  <a:srgbClr val="000000"/>
                </a:solidFill>
              </a:rPr>
              <a:t>CODUL ÎN PYTHON 3.6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18F43-B66F-4CA5-812C-3C2CD5825417}"/>
              </a:ext>
            </a:extLst>
          </p:cNvPr>
          <p:cNvSpPr txBox="1"/>
          <p:nvPr/>
        </p:nvSpPr>
        <p:spPr>
          <a:xfrm>
            <a:off x="1800444" y="1452385"/>
            <a:ext cx="33873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6600"/>
                </a:solidFill>
              </a:rPr>
              <a:t>def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FFFF00"/>
                </a:solidFill>
              </a:rPr>
              <a:t>radixSort</a:t>
            </a:r>
            <a:r>
              <a:rPr lang="en-GB" sz="1200" dirty="0"/>
              <a:t>(array):</a:t>
            </a:r>
          </a:p>
          <a:p>
            <a:r>
              <a:rPr lang="en-GB" sz="1200" dirty="0"/>
              <a:t>    maximum = max(array)</a:t>
            </a:r>
          </a:p>
          <a:p>
            <a:r>
              <a:rPr lang="en-GB" sz="1200" dirty="0"/>
              <a:t>    position = 1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while</a:t>
            </a:r>
            <a:r>
              <a:rPr lang="en-GB" sz="1200" dirty="0"/>
              <a:t> maximum /</a:t>
            </a:r>
            <a:r>
              <a:rPr lang="ro-RO" sz="1200" dirty="0"/>
              <a:t>/</a:t>
            </a:r>
            <a:r>
              <a:rPr lang="en-GB" sz="1200" dirty="0"/>
              <a:t> position &gt; 1: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countingSort</a:t>
            </a:r>
            <a:r>
              <a:rPr lang="en-GB" sz="1200" dirty="0"/>
              <a:t>(array, position)</a:t>
            </a:r>
          </a:p>
          <a:p>
            <a:r>
              <a:rPr lang="en-GB" sz="1200" dirty="0"/>
              <a:t>        position *= 10</a:t>
            </a:r>
            <a:endParaRPr lang="ro-RO" sz="1200" dirty="0"/>
          </a:p>
          <a:p>
            <a:endParaRPr lang="en-GB" sz="1200" dirty="0"/>
          </a:p>
          <a:p>
            <a:r>
              <a:rPr lang="en-GB" sz="1200" dirty="0">
                <a:solidFill>
                  <a:srgbClr val="FF6600"/>
                </a:solidFill>
              </a:rPr>
              <a:t>def</a:t>
            </a:r>
            <a:r>
              <a:rPr lang="en-GB" sz="1200" dirty="0"/>
              <a:t> </a:t>
            </a:r>
            <a:r>
              <a:rPr lang="ro-RO" sz="1200" dirty="0" err="1">
                <a:solidFill>
                  <a:srgbClr val="FFFF00"/>
                </a:solidFill>
              </a:rPr>
              <a:t>sortCheck</a:t>
            </a:r>
            <a:r>
              <a:rPr lang="en-GB" sz="1200" dirty="0"/>
              <a:t>(array):</a:t>
            </a:r>
          </a:p>
          <a:p>
            <a:r>
              <a:rPr lang="en-GB" sz="1200" dirty="0"/>
              <a:t>    length = </a:t>
            </a:r>
            <a:r>
              <a:rPr lang="en-GB" sz="1200" dirty="0" err="1">
                <a:solidFill>
                  <a:srgbClr val="7030A0"/>
                </a:solidFill>
              </a:rPr>
              <a:t>len</a:t>
            </a:r>
            <a:r>
              <a:rPr lang="en-GB" sz="1200" dirty="0"/>
              <a:t>(array)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(1,length):</a:t>
            </a:r>
          </a:p>
          <a:p>
            <a:r>
              <a:rPr lang="en-GB" sz="1200" dirty="0"/>
              <a:t>        </a:t>
            </a:r>
            <a:r>
              <a:rPr lang="en-GB" sz="1200" dirty="0">
                <a:solidFill>
                  <a:srgbClr val="FF6600"/>
                </a:solidFill>
              </a:rPr>
              <a:t>if</a:t>
            </a:r>
            <a:r>
              <a:rPr lang="en-GB" sz="1200" dirty="0"/>
              <a:t> array[</a:t>
            </a:r>
            <a:r>
              <a:rPr lang="en-GB" sz="1200" dirty="0" err="1"/>
              <a:t>i</a:t>
            </a:r>
            <a:r>
              <a:rPr lang="en-GB" sz="1200" dirty="0"/>
              <a:t>] &lt; array[i-1]:</a:t>
            </a:r>
          </a:p>
          <a:p>
            <a:r>
              <a:rPr lang="en-GB" sz="1200" dirty="0"/>
              <a:t>            </a:t>
            </a:r>
            <a:r>
              <a:rPr lang="en-GB" sz="1200" dirty="0">
                <a:solidFill>
                  <a:srgbClr val="FF6600"/>
                </a:solidFill>
              </a:rPr>
              <a:t>return</a:t>
            </a:r>
            <a:r>
              <a:rPr lang="en-GB" sz="1200" dirty="0"/>
              <a:t> 0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return</a:t>
            </a:r>
            <a:r>
              <a:rPr lang="en-GB" sz="1200" dirty="0"/>
              <a:t> 1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1452468-AACD-4FBB-9A02-C52BF7CAFAD0}"/>
              </a:ext>
            </a:extLst>
          </p:cNvPr>
          <p:cNvSpPr/>
          <p:nvPr/>
        </p:nvSpPr>
        <p:spPr>
          <a:xfrm>
            <a:off x="4519911" y="1499358"/>
            <a:ext cx="104078" cy="9617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C6F771B-CE70-47A9-B3FF-AF4A2F84E476}"/>
              </a:ext>
            </a:extLst>
          </p:cNvPr>
          <p:cNvSpPr/>
          <p:nvPr/>
        </p:nvSpPr>
        <p:spPr>
          <a:xfrm>
            <a:off x="4519911" y="2571750"/>
            <a:ext cx="104078" cy="11744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37AFD-1716-41EF-87AA-E51B14CF461E}"/>
              </a:ext>
            </a:extLst>
          </p:cNvPr>
          <p:cNvSpPr txBox="1"/>
          <p:nvPr/>
        </p:nvSpPr>
        <p:spPr>
          <a:xfrm>
            <a:off x="4891568" y="1375554"/>
            <a:ext cx="2451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1200" dirty="0"/>
          </a:p>
          <a:p>
            <a:r>
              <a:rPr lang="ro-RO" sz="1200" dirty="0"/>
              <a:t>Se preia cea mai mare valoare din </a:t>
            </a:r>
            <a:r>
              <a:rPr lang="ro-RO" sz="1200" b="1" i="1" dirty="0" err="1"/>
              <a:t>array</a:t>
            </a:r>
            <a:r>
              <a:rPr lang="ro-RO" sz="1200" dirty="0"/>
              <a:t>; astfel, cât timp mai există poziții de verificat în număr, acestea vor fi ordonate, iar </a:t>
            </a:r>
            <a:r>
              <a:rPr lang="ro-RO" sz="1200" b="1" i="1" dirty="0" err="1"/>
              <a:t>position</a:t>
            </a:r>
            <a:r>
              <a:rPr lang="ro-RO" sz="1200" dirty="0"/>
              <a:t> va crește exponențial.</a:t>
            </a:r>
          </a:p>
          <a:p>
            <a:endParaRPr lang="ro-RO" sz="1200" dirty="0"/>
          </a:p>
          <a:p>
            <a:endParaRPr lang="ro-RO" sz="1200" dirty="0"/>
          </a:p>
          <a:p>
            <a:endParaRPr lang="ro-RO" sz="1200" dirty="0"/>
          </a:p>
          <a:p>
            <a:r>
              <a:rPr lang="ro-RO" sz="1200" dirty="0"/>
              <a:t>Verificarea corectitudinii sortării.</a:t>
            </a:r>
          </a:p>
        </p:txBody>
      </p:sp>
    </p:spTree>
    <p:extLst>
      <p:ext uri="{BB962C8B-B14F-4D97-AF65-F5344CB8AC3E}">
        <p14:creationId xmlns:p14="http://schemas.microsoft.com/office/powerpoint/2010/main" val="2436137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72067" y="289608"/>
            <a:ext cx="628557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TIMPUL DE EXECUȚIE </a:t>
            </a:r>
            <a:r>
              <a:rPr lang="ro-RO" sz="1400" dirty="0"/>
              <a:t>(MĂSURAT ÎN SECUNDE) </a:t>
            </a:r>
            <a:r>
              <a:rPr lang="ro-RO" sz="3200" dirty="0"/>
              <a:t> </a:t>
            </a:r>
            <a:endParaRPr sz="3200" dirty="0"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195F2E-6654-496B-84DE-5A4FC158B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45280"/>
              </p:ext>
            </p:extLst>
          </p:nvPr>
        </p:nvGraphicFramePr>
        <p:xfrm>
          <a:off x="1083452" y="1449658"/>
          <a:ext cx="6976996" cy="28695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88484">
                  <a:extLst>
                    <a:ext uri="{9D8B030D-6E8A-4147-A177-3AD203B41FA5}">
                      <a16:colId xmlns:a16="http://schemas.microsoft.com/office/drawing/2014/main" val="1285296741"/>
                    </a:ext>
                  </a:extLst>
                </a:gridCol>
                <a:gridCol w="1029936">
                  <a:extLst>
                    <a:ext uri="{9D8B030D-6E8A-4147-A177-3AD203B41FA5}">
                      <a16:colId xmlns:a16="http://schemas.microsoft.com/office/drawing/2014/main" val="741990925"/>
                    </a:ext>
                  </a:extLst>
                </a:gridCol>
                <a:gridCol w="1033346">
                  <a:extLst>
                    <a:ext uri="{9D8B030D-6E8A-4147-A177-3AD203B41FA5}">
                      <a16:colId xmlns:a16="http://schemas.microsoft.com/office/drawing/2014/main" val="1589707272"/>
                    </a:ext>
                  </a:extLst>
                </a:gridCol>
                <a:gridCol w="996176">
                  <a:extLst>
                    <a:ext uri="{9D8B030D-6E8A-4147-A177-3AD203B41FA5}">
                      <a16:colId xmlns:a16="http://schemas.microsoft.com/office/drawing/2014/main" val="786261228"/>
                    </a:ext>
                  </a:extLst>
                </a:gridCol>
                <a:gridCol w="1033346">
                  <a:extLst>
                    <a:ext uri="{9D8B030D-6E8A-4147-A177-3AD203B41FA5}">
                      <a16:colId xmlns:a16="http://schemas.microsoft.com/office/drawing/2014/main" val="58361079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2264745035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2939282815"/>
                    </a:ext>
                  </a:extLst>
                </a:gridCol>
              </a:tblGrid>
              <a:tr h="401101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N/MAX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2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3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4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7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6003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2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05243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3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51704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4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0.015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0.015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0.015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53534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5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0.140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0.167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0.187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898695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6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6.243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6.836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50116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7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rgbClr val="FF0000"/>
                          </a:solidFill>
                          <a:latin typeface="Barlow Light" panose="00000400000000000000" pitchFamily="2" charset="0"/>
                        </a:rPr>
                        <a:t>INCORECT</a:t>
                      </a:r>
                      <a:endParaRPr lang="en-GB" b="1" dirty="0">
                        <a:solidFill>
                          <a:srgbClr val="FF0000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1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43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8C427C-8270-417F-9F5A-7DAC863A6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80171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9955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REZULTATE FINALE</a:t>
            </a:r>
            <a:endParaRPr dirty="0"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22722" y="2223277"/>
            <a:ext cx="2597054" cy="2034416"/>
            <a:chOff x="3824940" y="4614704"/>
            <a:chExt cx="629543" cy="493156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ro-RO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SHELLSORT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ro-RO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RADIXSORT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ro-RO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COUNTINGSORT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ro-RO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QUICKSORT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ro-RO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MERGESORT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504767" y="2404634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 = 10</a:t>
            </a:r>
            <a:r>
              <a:rPr lang="en-GB" sz="1000" baseline="30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MAX = 10</a:t>
            </a:r>
            <a:r>
              <a:rPr lang="en-GB" sz="1000" baseline="30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ro-RO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0.796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508150" y="2790418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 = 10</a:t>
            </a:r>
            <a:r>
              <a:rPr lang="en-GB" sz="1000" baseline="30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MAX = 10</a:t>
            </a:r>
            <a:r>
              <a:rPr lang="en-GB" sz="1000" baseline="30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ro-RO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9.714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504766" y="3200033"/>
            <a:ext cx="1479883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 = 10</a:t>
            </a:r>
            <a:r>
              <a:rPr lang="en-GB" sz="1000" baseline="30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MAX = 10</a:t>
            </a:r>
            <a:r>
              <a:rPr lang="en-GB" sz="1000" baseline="30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 </a:t>
            </a:r>
            <a:r>
              <a:rPr lang="ro-RO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101.124</a:t>
            </a:r>
            <a:endParaRPr lang="en-GB"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80451" y="3609648"/>
            <a:ext cx="1504199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 = 10</a:t>
            </a:r>
            <a:r>
              <a:rPr lang="en-GB" sz="1000" baseline="30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MAX = 10</a:t>
            </a:r>
            <a:r>
              <a:rPr lang="en-GB" sz="1000" baseline="30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ro-RO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305.574</a:t>
            </a:r>
            <a:endParaRPr lang="en-GB"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69787" y="4019263"/>
            <a:ext cx="167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o-RO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= 10</a:t>
            </a:r>
            <a:r>
              <a:rPr lang="en-GB" sz="1000" baseline="30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MAX = 10</a:t>
            </a:r>
            <a:r>
              <a:rPr lang="en-GB" sz="1000" baseline="30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GB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ro-RO" sz="1000" b="1" dirty="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INCORECTE</a:t>
            </a:r>
            <a:endParaRPr lang="en-GB" sz="1000" b="1" dirty="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15951" y="66131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SORTAREA PRIN INTERCLASARE</a:t>
            </a:r>
            <a:endParaRPr sz="3200"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163552" y="1672219"/>
            <a:ext cx="5679687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500" dirty="0" err="1">
                <a:latin typeface="Barlow Light" panose="00000400000000000000" pitchFamily="2" charset="0"/>
              </a:rPr>
              <a:t>Sortarea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prin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interclasare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utilizează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tehnica</a:t>
            </a:r>
            <a:r>
              <a:rPr lang="en-GB" sz="1500" dirty="0">
                <a:latin typeface="Barlow Light" panose="00000400000000000000" pitchFamily="2" charset="0"/>
              </a:rPr>
              <a:t> de </a:t>
            </a:r>
            <a:r>
              <a:rPr lang="en-GB" sz="1500" dirty="0" err="1">
                <a:latin typeface="Barlow Light" panose="00000400000000000000" pitchFamily="2" charset="0"/>
              </a:rPr>
              <a:t>programare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b="1" dirty="0">
                <a:latin typeface="Barlow Light" panose="00000400000000000000" pitchFamily="2" charset="0"/>
              </a:rPr>
              <a:t>Divide et </a:t>
            </a:r>
            <a:r>
              <a:rPr lang="en-GB" sz="1500" b="1" dirty="0" err="1">
                <a:latin typeface="Barlow Light" panose="00000400000000000000" pitchFamily="2" charset="0"/>
              </a:rPr>
              <a:t>Impera</a:t>
            </a:r>
            <a:r>
              <a:rPr lang="en-GB" sz="1500" b="1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pentru</a:t>
            </a:r>
            <a:r>
              <a:rPr lang="en-GB" sz="1500" dirty="0">
                <a:latin typeface="Barlow Light" panose="00000400000000000000" pitchFamily="2" charset="0"/>
              </a:rPr>
              <a:t> a </a:t>
            </a:r>
            <a:r>
              <a:rPr lang="en-GB" sz="1500" dirty="0" err="1">
                <a:latin typeface="Barlow Light" panose="00000400000000000000" pitchFamily="2" charset="0"/>
              </a:rPr>
              <a:t>sorta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crescător</a:t>
            </a:r>
            <a:r>
              <a:rPr lang="en-GB" sz="1500" dirty="0">
                <a:latin typeface="Barlow Light" panose="00000400000000000000" pitchFamily="2" charset="0"/>
              </a:rPr>
              <a:t> o </a:t>
            </a:r>
            <a:r>
              <a:rPr lang="en-GB" sz="1500" dirty="0" err="1">
                <a:latin typeface="Barlow Light" panose="00000400000000000000" pitchFamily="2" charset="0"/>
              </a:rPr>
              <a:t>listă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, </a:t>
            </a:r>
            <a:r>
              <a:rPr lang="en-GB" sz="1500" dirty="0" err="1">
                <a:latin typeface="Barlow Light" panose="00000400000000000000" pitchFamily="2" charset="0"/>
              </a:rPr>
              <a:t>astfel</a:t>
            </a:r>
            <a:r>
              <a:rPr lang="en-GB" sz="1500" dirty="0">
                <a:latin typeface="Barlow Light" panose="00000400000000000000" pitchFamily="2" charset="0"/>
              </a:rPr>
              <a:t>: </a:t>
            </a:r>
            <a:endParaRPr lang="ro-RO" sz="1500" dirty="0">
              <a:latin typeface="Barlow Light" panose="00000400000000000000" pitchFamily="2" charset="0"/>
            </a:endParaRPr>
          </a:p>
          <a:p>
            <a:r>
              <a:rPr lang="en-GB" sz="1500" dirty="0">
                <a:latin typeface="Barlow Light" panose="00000400000000000000" pitchFamily="2" charset="0"/>
              </a:rPr>
              <a:t>se </a:t>
            </a:r>
            <a:r>
              <a:rPr lang="en-GB" sz="1500" dirty="0" err="1">
                <a:latin typeface="Barlow Light" panose="00000400000000000000" pitchFamily="2" charset="0"/>
              </a:rPr>
              <a:t>împarte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secvența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curentă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>
                <a:latin typeface="Barlow Light" panose="00000400000000000000" pitchFamily="2" charset="0"/>
              </a:rPr>
              <a:t>left</a:t>
            </a:r>
            <a:r>
              <a:rPr lang="en-GB" sz="1500" dirty="0">
                <a:latin typeface="Barlow Light" panose="00000400000000000000" pitchFamily="2" charset="0"/>
              </a:rPr>
              <a:t>],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en-GB" sz="1500" dirty="0">
                <a:latin typeface="Barlow Light" panose="00000400000000000000" pitchFamily="2" charset="0"/>
              </a:rPr>
              <a:t>...,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 err="1">
                <a:latin typeface="Barlow Light" panose="00000400000000000000" pitchFamily="2" charset="0"/>
              </a:rPr>
              <a:t>right</a:t>
            </a:r>
            <a:r>
              <a:rPr lang="en-GB" sz="1500" dirty="0">
                <a:latin typeface="Barlow Light" panose="00000400000000000000" pitchFamily="2" charset="0"/>
              </a:rPr>
              <a:t>],  </a:t>
            </a:r>
            <a:r>
              <a:rPr lang="en-GB" sz="1500" dirty="0" err="1">
                <a:latin typeface="Barlow Light" panose="00000400000000000000" pitchFamily="2" charset="0"/>
              </a:rPr>
              <a:t>în</a:t>
            </a:r>
            <a:r>
              <a:rPr lang="en-GB" sz="1500" dirty="0">
                <a:latin typeface="Barlow Light" panose="00000400000000000000" pitchFamily="2" charset="0"/>
              </a:rPr>
              <a:t>  mod  </a:t>
            </a:r>
            <a:r>
              <a:rPr lang="en-GB" sz="1500" dirty="0" err="1">
                <a:latin typeface="Barlow Light" panose="00000400000000000000" pitchFamily="2" charset="0"/>
              </a:rPr>
              <a:t>repetat</a:t>
            </a:r>
            <a:r>
              <a:rPr lang="en-GB" sz="1500" dirty="0">
                <a:latin typeface="Barlow Light" panose="00000400000000000000" pitchFamily="2" charset="0"/>
              </a:rPr>
              <a:t>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două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secvențe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>
                <a:latin typeface="Barlow Light" panose="00000400000000000000" pitchFamily="2" charset="0"/>
              </a:rPr>
              <a:t>left</a:t>
            </a:r>
            <a:r>
              <a:rPr lang="en-GB" sz="1500" dirty="0">
                <a:latin typeface="Barlow Light" panose="00000400000000000000" pitchFamily="2" charset="0"/>
              </a:rPr>
              <a:t>],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en-GB" sz="1500" dirty="0">
                <a:latin typeface="Barlow Light" panose="00000400000000000000" pitchFamily="2" charset="0"/>
              </a:rPr>
              <a:t>...,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 err="1">
                <a:latin typeface="Barlow Light" panose="00000400000000000000" pitchFamily="2" charset="0"/>
              </a:rPr>
              <a:t>middle</a:t>
            </a:r>
            <a:r>
              <a:rPr lang="en-GB" sz="1500" dirty="0">
                <a:latin typeface="Barlow Light" panose="00000400000000000000" pitchFamily="2" charset="0"/>
              </a:rPr>
              <a:t>]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și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 err="1">
                <a:latin typeface="Barlow Light" panose="00000400000000000000" pitchFamily="2" charset="0"/>
              </a:rPr>
              <a:t>middle</a:t>
            </a:r>
            <a:r>
              <a:rPr lang="en-GB" sz="1500" b="1" i="1" dirty="0">
                <a:latin typeface="Barlow Light" panose="00000400000000000000" pitchFamily="2" charset="0"/>
              </a:rPr>
              <a:t>+1</a:t>
            </a:r>
            <a:r>
              <a:rPr lang="en-GB" sz="1500" dirty="0">
                <a:latin typeface="Barlow Light" panose="00000400000000000000" pitchFamily="2" charset="0"/>
              </a:rPr>
              <a:t>],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en-GB" sz="1500" dirty="0">
                <a:latin typeface="Barlow Light" panose="00000400000000000000" pitchFamily="2" charset="0"/>
              </a:rPr>
              <a:t>...,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 err="1">
                <a:latin typeface="Barlow Light" panose="00000400000000000000" pitchFamily="2" charset="0"/>
              </a:rPr>
              <a:t>right</a:t>
            </a:r>
            <a:r>
              <a:rPr lang="en-GB" sz="1500" dirty="0">
                <a:latin typeface="Barlow Light" panose="00000400000000000000" pitchFamily="2" charset="0"/>
              </a:rPr>
              <a:t>]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până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când</a:t>
            </a:r>
            <a:r>
              <a:rPr lang="en-GB" sz="1500" dirty="0">
                <a:latin typeface="Barlow Light" panose="00000400000000000000" pitchFamily="2" charset="0"/>
              </a:rPr>
              <a:t> se </a:t>
            </a:r>
            <a:r>
              <a:rPr lang="en-GB" sz="1500" dirty="0" err="1">
                <a:latin typeface="Barlow Light" panose="00000400000000000000" pitchFamily="2" charset="0"/>
              </a:rPr>
              <a:t>ajunge</a:t>
            </a:r>
            <a:r>
              <a:rPr lang="en-GB" sz="1500" dirty="0">
                <a:latin typeface="Barlow Light" panose="00000400000000000000" pitchFamily="2" charset="0"/>
              </a:rPr>
              <a:t> la </a:t>
            </a:r>
            <a:r>
              <a:rPr lang="en-GB" sz="1500" dirty="0" err="1">
                <a:latin typeface="Barlow Light" panose="00000400000000000000" pitchFamily="2" charset="0"/>
              </a:rPr>
              <a:t>secvențe</a:t>
            </a:r>
            <a:r>
              <a:rPr lang="en-GB" sz="1500" dirty="0">
                <a:latin typeface="Barlow Light" panose="00000400000000000000" pitchFamily="2" charset="0"/>
              </a:rPr>
              <a:t> implicit </a:t>
            </a:r>
            <a:r>
              <a:rPr lang="en-GB" sz="1500" dirty="0" err="1">
                <a:latin typeface="Barlow Light" panose="00000400000000000000" pitchFamily="2" charset="0"/>
              </a:rPr>
              <a:t>sortate</a:t>
            </a:r>
            <a:r>
              <a:rPr lang="en-GB" sz="1500" dirty="0">
                <a:latin typeface="Barlow Light" panose="00000400000000000000" pitchFamily="2" charset="0"/>
              </a:rPr>
              <a:t>, </a:t>
            </a:r>
            <a:r>
              <a:rPr lang="en-GB" sz="1500" dirty="0" err="1">
                <a:latin typeface="Barlow Light" panose="00000400000000000000" pitchFamily="2" charset="0"/>
              </a:rPr>
              <a:t>adică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secvențe</a:t>
            </a:r>
            <a:r>
              <a:rPr lang="en-GB" sz="1500" dirty="0">
                <a:latin typeface="Barlow Light" panose="00000400000000000000" pitchFamily="2" charset="0"/>
              </a:rPr>
              <a:t> de </a:t>
            </a:r>
            <a:r>
              <a:rPr lang="en-GB" sz="1500" dirty="0" err="1">
                <a:latin typeface="Barlow Light" panose="00000400000000000000" pitchFamily="2" charset="0"/>
              </a:rPr>
              <a:t>lungime</a:t>
            </a:r>
            <a:r>
              <a:rPr lang="en-GB" sz="1500" dirty="0">
                <a:latin typeface="Barlow Light" panose="00000400000000000000" pitchFamily="2" charset="0"/>
              </a:rPr>
              <a:t> 1;</a:t>
            </a:r>
            <a:endParaRPr lang="ro-RO" sz="1500" dirty="0">
              <a:latin typeface="Barlow Light" panose="00000400000000000000" pitchFamily="2" charset="0"/>
            </a:endParaRPr>
          </a:p>
          <a:p>
            <a:r>
              <a:rPr lang="en-GB" sz="1500" dirty="0" err="1">
                <a:latin typeface="Barlow Light" panose="00000400000000000000" pitchFamily="2" charset="0"/>
              </a:rPr>
              <a:t>în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sens</a:t>
            </a:r>
            <a:r>
              <a:rPr lang="en-GB" sz="1500" dirty="0">
                <a:latin typeface="Barlow Light" panose="00000400000000000000" pitchFamily="2" charset="0"/>
              </a:rPr>
              <a:t> invers, se </a:t>
            </a:r>
            <a:r>
              <a:rPr lang="en-GB" sz="1500" dirty="0" err="1">
                <a:latin typeface="Barlow Light" panose="00000400000000000000" pitchFamily="2" charset="0"/>
              </a:rPr>
              <a:t>sortează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secvența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>
                <a:latin typeface="Barlow Light" panose="00000400000000000000" pitchFamily="2" charset="0"/>
              </a:rPr>
              <a:t>left</a:t>
            </a:r>
            <a:r>
              <a:rPr lang="en-GB" sz="1500" dirty="0">
                <a:latin typeface="Barlow Light" panose="00000400000000000000" pitchFamily="2" charset="0"/>
              </a:rPr>
              <a:t>],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en-GB" sz="1500" dirty="0">
                <a:latin typeface="Barlow Light" panose="00000400000000000000" pitchFamily="2" charset="0"/>
              </a:rPr>
              <a:t>...,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 err="1">
                <a:latin typeface="Barlow Light" panose="00000400000000000000" pitchFamily="2" charset="0"/>
              </a:rPr>
              <a:t>right</a:t>
            </a:r>
            <a:r>
              <a:rPr lang="en-GB" sz="1500" dirty="0">
                <a:latin typeface="Barlow Light" panose="00000400000000000000" pitchFamily="2" charset="0"/>
              </a:rPr>
              <a:t>]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interclasând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cele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două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secvențe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în</a:t>
            </a:r>
            <a:r>
              <a:rPr lang="en-GB" sz="1500" dirty="0">
                <a:latin typeface="Barlow Light" panose="00000400000000000000" pitchFamily="2" charset="0"/>
              </a:rPr>
              <a:t> care a </a:t>
            </a:r>
            <a:r>
              <a:rPr lang="en-GB" sz="1500" dirty="0" err="1">
                <a:latin typeface="Barlow Light" panose="00000400000000000000" pitchFamily="2" charset="0"/>
              </a:rPr>
              <a:t>fost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descompusă</a:t>
            </a:r>
            <a:r>
              <a:rPr lang="en-GB" sz="1500" dirty="0">
                <a:latin typeface="Barlow Light" panose="00000400000000000000" pitchFamily="2" charset="0"/>
              </a:rPr>
              <a:t>, </a:t>
            </a:r>
            <a:r>
              <a:rPr lang="en-GB" sz="1500" dirty="0" err="1">
                <a:latin typeface="Barlow Light" panose="00000400000000000000" pitchFamily="2" charset="0"/>
              </a:rPr>
              <a:t>respectiv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>
                <a:latin typeface="Barlow Light" panose="00000400000000000000" pitchFamily="2" charset="0"/>
              </a:rPr>
              <a:t>left</a:t>
            </a:r>
            <a:r>
              <a:rPr lang="en-GB" sz="1500" dirty="0">
                <a:latin typeface="Barlow Light" panose="00000400000000000000" pitchFamily="2" charset="0"/>
              </a:rPr>
              <a:t>]</a:t>
            </a:r>
            <a:r>
              <a:rPr lang="ro-RO" sz="1500" dirty="0">
                <a:latin typeface="Barlow Light" panose="00000400000000000000" pitchFamily="2" charset="0"/>
              </a:rPr>
              <a:t>, </a:t>
            </a:r>
            <a:r>
              <a:rPr lang="en-GB" sz="1500" dirty="0">
                <a:latin typeface="Barlow Light" panose="00000400000000000000" pitchFamily="2" charset="0"/>
              </a:rPr>
              <a:t>...,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 err="1">
                <a:latin typeface="Barlow Light" panose="00000400000000000000" pitchFamily="2" charset="0"/>
              </a:rPr>
              <a:t>middle</a:t>
            </a:r>
            <a:r>
              <a:rPr lang="en-GB" sz="1500" dirty="0">
                <a:latin typeface="Barlow Light" panose="00000400000000000000" pitchFamily="2" charset="0"/>
              </a:rPr>
              <a:t>]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și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 err="1">
                <a:latin typeface="Barlow Light" panose="00000400000000000000" pitchFamily="2" charset="0"/>
              </a:rPr>
              <a:t>middle</a:t>
            </a:r>
            <a:r>
              <a:rPr lang="en-GB" sz="1500" b="1" i="1" dirty="0">
                <a:latin typeface="Barlow Light" panose="00000400000000000000" pitchFamily="2" charset="0"/>
              </a:rPr>
              <a:t>+1</a:t>
            </a:r>
            <a:r>
              <a:rPr lang="en-GB" sz="1500" dirty="0">
                <a:latin typeface="Barlow Light" panose="00000400000000000000" pitchFamily="2" charset="0"/>
              </a:rPr>
              <a:t>],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en-GB" sz="1500" dirty="0">
                <a:latin typeface="Barlow Light" panose="00000400000000000000" pitchFamily="2" charset="0"/>
              </a:rPr>
              <a:t>...,</a:t>
            </a:r>
            <a:r>
              <a:rPr lang="ro-RO" sz="1500" dirty="0">
                <a:latin typeface="Barlow Light" panose="00000400000000000000" pitchFamily="2" charset="0"/>
              </a:rPr>
              <a:t> </a:t>
            </a:r>
            <a:r>
              <a:rPr lang="ro-RO" sz="1500" b="1" i="1" dirty="0" err="1">
                <a:latin typeface="Barlow Light" panose="00000400000000000000" pitchFamily="2" charset="0"/>
              </a:rPr>
              <a:t>array</a:t>
            </a:r>
            <a:r>
              <a:rPr lang="en-GB" sz="1500" dirty="0">
                <a:latin typeface="Barlow Light" panose="00000400000000000000" pitchFamily="2" charset="0"/>
              </a:rPr>
              <a:t>[</a:t>
            </a:r>
            <a:r>
              <a:rPr lang="ro-RO" sz="1500" b="1" i="1" dirty="0" err="1">
                <a:latin typeface="Barlow Light" panose="00000400000000000000" pitchFamily="2" charset="0"/>
              </a:rPr>
              <a:t>right</a:t>
            </a:r>
            <a:r>
              <a:rPr lang="en-GB" sz="1500" dirty="0">
                <a:latin typeface="Barlow Light" panose="00000400000000000000" pitchFamily="2" charset="0"/>
              </a:rPr>
              <a:t>], </a:t>
            </a:r>
            <a:r>
              <a:rPr lang="en-GB" sz="1500" dirty="0" err="1">
                <a:latin typeface="Barlow Light" panose="00000400000000000000" pitchFamily="2" charset="0"/>
              </a:rPr>
              <a:t>și</a:t>
            </a:r>
            <a:r>
              <a:rPr lang="en-GB" sz="1500" dirty="0">
                <a:latin typeface="Barlow Light" panose="00000400000000000000" pitchFamily="2" charset="0"/>
              </a:rPr>
              <a:t> care au </a:t>
            </a:r>
            <a:r>
              <a:rPr lang="en-GB" sz="1500" dirty="0" err="1">
                <a:latin typeface="Barlow Light" panose="00000400000000000000" pitchFamily="2" charset="0"/>
              </a:rPr>
              <a:t>fost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deja</a:t>
            </a:r>
            <a:r>
              <a:rPr lang="en-GB" sz="1500" dirty="0">
                <a:latin typeface="Barlow Light" panose="00000400000000000000" pitchFamily="2" charset="0"/>
              </a:rPr>
              <a:t> </a:t>
            </a:r>
            <a:r>
              <a:rPr lang="en-GB" sz="1500" dirty="0" err="1">
                <a:latin typeface="Barlow Light" panose="00000400000000000000" pitchFamily="2" charset="0"/>
              </a:rPr>
              <a:t>sortate</a:t>
            </a:r>
            <a:r>
              <a:rPr lang="en-GB" sz="1500" dirty="0">
                <a:latin typeface="Barlow Light" panose="00000400000000000000" pitchFamily="2" charset="0"/>
              </a:rPr>
              <a:t> la un pas anterior.</a:t>
            </a:r>
            <a:endParaRPr sz="1500" dirty="0">
              <a:latin typeface="Barlow Light" panose="00000400000000000000" pitchFamily="2" charset="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Merge Sort - GeeksforGeeks">
            <a:extLst>
              <a:ext uri="{FF2B5EF4-FFF2-40B4-BE49-F238E27FC236}">
                <a16:creationId xmlns:a16="http://schemas.microsoft.com/office/drawing/2014/main" id="{BAA611C0-4BEF-41D7-BA1A-9AAAAD73A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3" y="77710"/>
            <a:ext cx="5180520" cy="49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D76288-F714-40E1-8B35-DB180399D205}"/>
              </a:ext>
            </a:extLst>
          </p:cNvPr>
          <p:cNvSpPr txBox="1"/>
          <p:nvPr/>
        </p:nvSpPr>
        <p:spPr>
          <a:xfrm rot="5400000">
            <a:off x="4453053" y="3040566"/>
            <a:ext cx="356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Barlow Light" panose="00000400000000000000" pitchFamily="2" charset="0"/>
              </a:rPr>
              <a:t>https://www.geeksforgeeks.org/merge-sort/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solidFill>
                  <a:srgbClr val="000000"/>
                </a:solidFill>
              </a:rPr>
              <a:t>CODUL ÎN PYTHON 3.6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E19B8-E206-499B-92A1-A40B22E109A0}"/>
              </a:ext>
            </a:extLst>
          </p:cNvPr>
          <p:cNvSpPr txBox="1"/>
          <p:nvPr/>
        </p:nvSpPr>
        <p:spPr>
          <a:xfrm>
            <a:off x="1577319" y="1085525"/>
            <a:ext cx="338731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6600"/>
                </a:solidFill>
              </a:rPr>
              <a:t>import</a:t>
            </a:r>
            <a:r>
              <a:rPr lang="en-GB" sz="1200" dirty="0"/>
              <a:t> random</a:t>
            </a:r>
          </a:p>
          <a:p>
            <a:r>
              <a:rPr lang="en-GB" sz="1200" dirty="0">
                <a:solidFill>
                  <a:srgbClr val="FF6600"/>
                </a:solidFill>
              </a:rPr>
              <a:t>import</a:t>
            </a:r>
            <a:r>
              <a:rPr lang="en-GB" sz="1200" dirty="0"/>
              <a:t> time</a:t>
            </a:r>
          </a:p>
          <a:p>
            <a:endParaRPr lang="en-GB" sz="1200" dirty="0"/>
          </a:p>
          <a:p>
            <a:r>
              <a:rPr lang="en-GB" sz="1200" dirty="0">
                <a:solidFill>
                  <a:srgbClr val="FF6600"/>
                </a:solidFill>
              </a:rPr>
              <a:t>def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FF00"/>
                </a:solidFill>
              </a:rPr>
              <a:t>merge</a:t>
            </a:r>
            <a:r>
              <a:rPr lang="en-GB" sz="1200" dirty="0"/>
              <a:t>(array, left, middle, right):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i</a:t>
            </a:r>
            <a:r>
              <a:rPr lang="en-GB" sz="1200" dirty="0"/>
              <a:t> = left</a:t>
            </a:r>
          </a:p>
          <a:p>
            <a:r>
              <a:rPr lang="en-GB" sz="1200" dirty="0"/>
              <a:t>    j = middle+1</a:t>
            </a:r>
          </a:p>
          <a:p>
            <a:r>
              <a:rPr lang="en-GB" sz="1200" dirty="0"/>
              <a:t>    aux = []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while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&lt;= middle </a:t>
            </a:r>
            <a:r>
              <a:rPr lang="en-GB" sz="1200" dirty="0">
                <a:solidFill>
                  <a:srgbClr val="FF6600"/>
                </a:solidFill>
              </a:rPr>
              <a:t>and</a:t>
            </a:r>
            <a:r>
              <a:rPr lang="en-GB" sz="1200" dirty="0"/>
              <a:t> j &lt;= right:</a:t>
            </a:r>
          </a:p>
          <a:p>
            <a:r>
              <a:rPr lang="en-GB" sz="1200" dirty="0"/>
              <a:t>        </a:t>
            </a:r>
            <a:r>
              <a:rPr lang="en-GB" sz="1200" dirty="0">
                <a:solidFill>
                  <a:srgbClr val="FF6600"/>
                </a:solidFill>
              </a:rPr>
              <a:t>if</a:t>
            </a:r>
            <a:r>
              <a:rPr lang="en-GB" sz="1200" dirty="0"/>
              <a:t> array[</a:t>
            </a:r>
            <a:r>
              <a:rPr lang="en-GB" sz="1200" dirty="0" err="1"/>
              <a:t>i</a:t>
            </a:r>
            <a:r>
              <a:rPr lang="en-GB" sz="1200" dirty="0"/>
              <a:t>] &lt;= array[j]: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aux.append</a:t>
            </a:r>
            <a:r>
              <a:rPr lang="en-GB" sz="1200" dirty="0"/>
              <a:t>(array[</a:t>
            </a:r>
            <a:r>
              <a:rPr lang="en-GB" sz="1200" dirty="0" err="1"/>
              <a:t>i</a:t>
            </a:r>
            <a:r>
              <a:rPr lang="en-GB" sz="1200" dirty="0"/>
              <a:t>])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i</a:t>
            </a:r>
            <a:r>
              <a:rPr lang="en-GB" sz="1200" dirty="0"/>
              <a:t> += 1</a:t>
            </a:r>
          </a:p>
          <a:p>
            <a:r>
              <a:rPr lang="en-GB" sz="1200" dirty="0"/>
              <a:t>        </a:t>
            </a:r>
            <a:r>
              <a:rPr lang="en-GB" sz="1200" dirty="0">
                <a:solidFill>
                  <a:srgbClr val="FF6600"/>
                </a:solidFill>
              </a:rPr>
              <a:t>else</a:t>
            </a:r>
            <a:r>
              <a:rPr lang="en-GB" sz="1200" dirty="0"/>
              <a:t>: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aux.append</a:t>
            </a:r>
            <a:r>
              <a:rPr lang="en-GB" sz="1200" dirty="0"/>
              <a:t>(array[j])</a:t>
            </a:r>
          </a:p>
          <a:p>
            <a:r>
              <a:rPr lang="en-GB" sz="1200" dirty="0"/>
              <a:t>            j += 1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aux.extend</a:t>
            </a:r>
            <a:r>
              <a:rPr lang="en-GB" sz="1200" dirty="0"/>
              <a:t>(array[i:middle+1])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aux.extend</a:t>
            </a:r>
            <a:r>
              <a:rPr lang="en-GB" sz="1200" dirty="0"/>
              <a:t>(array[</a:t>
            </a:r>
            <a:r>
              <a:rPr lang="en-GB" sz="1200" dirty="0" err="1"/>
              <a:t>j:right</a:t>
            </a:r>
            <a:r>
              <a:rPr lang="en-GB" sz="1200" dirty="0"/>
              <a:t>])</a:t>
            </a:r>
          </a:p>
          <a:p>
            <a:endParaRPr lang="en-GB" sz="1200" dirty="0"/>
          </a:p>
          <a:p>
            <a:r>
              <a:rPr lang="en-GB" sz="1200" dirty="0"/>
              <a:t>    array[left:right+1] = aux[:]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91D9C8-0214-476E-A7CB-E6BD06E8E2A1}"/>
              </a:ext>
            </a:extLst>
          </p:cNvPr>
          <p:cNvSpPr txBox="1"/>
          <p:nvPr/>
        </p:nvSpPr>
        <p:spPr>
          <a:xfrm>
            <a:off x="4382845" y="1085525"/>
            <a:ext cx="3281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Pentru generarea listelor </a:t>
            </a:r>
            <a:r>
              <a:rPr lang="ro-RO" sz="1200" dirty="0" err="1">
                <a:solidFill>
                  <a:schemeClr val="tx1"/>
                </a:solidFill>
              </a:rPr>
              <a:t>random</a:t>
            </a:r>
            <a:r>
              <a:rPr lang="ro-RO" sz="1200" dirty="0">
                <a:solidFill>
                  <a:schemeClr val="tx1"/>
                </a:solidFill>
              </a:rPr>
              <a:t> de numere;</a:t>
            </a:r>
          </a:p>
          <a:p>
            <a:r>
              <a:rPr lang="ro-RO" sz="1200" dirty="0">
                <a:solidFill>
                  <a:schemeClr val="tx1"/>
                </a:solidFill>
              </a:rPr>
              <a:t>Pentru calculul timpului de execuție;</a:t>
            </a: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endParaRPr lang="ro-RO" sz="1200" dirty="0">
              <a:solidFill>
                <a:schemeClr val="tx1"/>
              </a:solidFill>
            </a:endParaRPr>
          </a:p>
          <a:p>
            <a:r>
              <a:rPr lang="ro-RO" sz="1200" dirty="0">
                <a:solidFill>
                  <a:schemeClr val="tx1"/>
                </a:solidFill>
              </a:rPr>
              <a:t>Interclasarea elementelor unei </a:t>
            </a:r>
            <a:r>
              <a:rPr lang="ro-RO" sz="1200" dirty="0" err="1">
                <a:solidFill>
                  <a:schemeClr val="tx1"/>
                </a:solidFill>
              </a:rPr>
              <a:t>subliste</a:t>
            </a:r>
            <a:r>
              <a:rPr lang="ro-RO" sz="1200" dirty="0">
                <a:solidFill>
                  <a:schemeClr val="tx1"/>
                </a:solidFill>
              </a:rPr>
              <a:t>, comparând elementele din prima jumătate a </a:t>
            </a:r>
            <a:r>
              <a:rPr lang="ro-RO" sz="1200" dirty="0" err="1">
                <a:solidFill>
                  <a:schemeClr val="tx1"/>
                </a:solidFill>
              </a:rPr>
              <a:t>sublistei</a:t>
            </a:r>
            <a:r>
              <a:rPr lang="ro-RO" sz="1200" dirty="0">
                <a:solidFill>
                  <a:schemeClr val="tx1"/>
                </a:solidFill>
              </a:rPr>
              <a:t> cu cele din a doua jumătate;</a:t>
            </a:r>
          </a:p>
          <a:p>
            <a:r>
              <a:rPr lang="ro-RO" sz="1200" dirty="0" err="1">
                <a:solidFill>
                  <a:schemeClr val="tx1"/>
                </a:solidFill>
              </a:rPr>
              <a:t>sublista</a:t>
            </a:r>
            <a:r>
              <a:rPr lang="ro-RO" sz="1200" dirty="0">
                <a:solidFill>
                  <a:schemeClr val="tx1"/>
                </a:solidFill>
              </a:rPr>
              <a:t> este construită într-o variabilă ajutătoare </a:t>
            </a:r>
            <a:r>
              <a:rPr lang="ro-RO" sz="1200" b="1" i="1" dirty="0" err="1">
                <a:solidFill>
                  <a:schemeClr val="tx1"/>
                </a:solidFill>
              </a:rPr>
              <a:t>aux</a:t>
            </a:r>
            <a:r>
              <a:rPr lang="ro-RO" sz="1200" dirty="0">
                <a:solidFill>
                  <a:schemeClr val="tx1"/>
                </a:solidFill>
              </a:rPr>
              <a:t>, pentru a fi, la final, copiată în </a:t>
            </a:r>
            <a:r>
              <a:rPr lang="ro-RO" sz="1200" dirty="0" err="1">
                <a:solidFill>
                  <a:schemeClr val="tx1"/>
                </a:solidFill>
              </a:rPr>
              <a:t>sublista</a:t>
            </a:r>
            <a:r>
              <a:rPr lang="ro-RO" sz="1200" dirty="0">
                <a:solidFill>
                  <a:schemeClr val="tx1"/>
                </a:solidFill>
              </a:rPr>
              <a:t> inițială, </a:t>
            </a:r>
            <a:r>
              <a:rPr lang="ro-RO" sz="1200" b="1" i="1" dirty="0" err="1">
                <a:solidFill>
                  <a:schemeClr val="tx1"/>
                </a:solidFill>
              </a:rPr>
              <a:t>array</a:t>
            </a:r>
            <a:r>
              <a:rPr lang="ro-RO" sz="1200" b="1" i="1" dirty="0">
                <a:solidFill>
                  <a:schemeClr val="tx1"/>
                </a:solidFill>
              </a:rPr>
              <a:t>.</a:t>
            </a:r>
          </a:p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729A11A-1CA8-49DC-B966-E42ADD145DB8}"/>
              </a:ext>
            </a:extLst>
          </p:cNvPr>
          <p:cNvSpPr/>
          <p:nvPr/>
        </p:nvSpPr>
        <p:spPr>
          <a:xfrm>
            <a:off x="4120534" y="1746886"/>
            <a:ext cx="252761" cy="27208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89E561-DEA2-46E7-AC01-118E92C7C215}"/>
              </a:ext>
            </a:extLst>
          </p:cNvPr>
          <p:cNvCxnSpPr/>
          <p:nvPr/>
        </p:nvCxnSpPr>
        <p:spPr>
          <a:xfrm>
            <a:off x="2834426" y="1234068"/>
            <a:ext cx="12861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71680DB-5CE5-4C99-AA54-17253E643C8C}"/>
              </a:ext>
            </a:extLst>
          </p:cNvPr>
          <p:cNvCxnSpPr/>
          <p:nvPr/>
        </p:nvCxnSpPr>
        <p:spPr>
          <a:xfrm>
            <a:off x="2834426" y="1445943"/>
            <a:ext cx="12861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5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solidFill>
                  <a:srgbClr val="000000"/>
                </a:solidFill>
              </a:rPr>
              <a:t>CODUL ÎN PYTHON 3.6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18F43-B66F-4CA5-812C-3C2CD5825417}"/>
              </a:ext>
            </a:extLst>
          </p:cNvPr>
          <p:cNvSpPr txBox="1"/>
          <p:nvPr/>
        </p:nvSpPr>
        <p:spPr>
          <a:xfrm>
            <a:off x="1763173" y="1365182"/>
            <a:ext cx="33873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6600"/>
                </a:solidFill>
              </a:rPr>
              <a:t>def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FFFF00"/>
                </a:solidFill>
              </a:rPr>
              <a:t>mergesort</a:t>
            </a:r>
            <a:r>
              <a:rPr lang="en-GB" sz="1200" dirty="0"/>
              <a:t>(array, left, right):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if</a:t>
            </a:r>
            <a:r>
              <a:rPr lang="en-GB" sz="1200" dirty="0"/>
              <a:t> left &lt; right:</a:t>
            </a:r>
          </a:p>
          <a:p>
            <a:r>
              <a:rPr lang="en-GB" sz="1200" dirty="0"/>
              <a:t>        middle = (</a:t>
            </a:r>
            <a:r>
              <a:rPr lang="en-GB" sz="1200" dirty="0" err="1"/>
              <a:t>left+right</a:t>
            </a:r>
            <a:r>
              <a:rPr lang="en-GB" sz="1200" dirty="0"/>
              <a:t>)//2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mergesort</a:t>
            </a:r>
            <a:r>
              <a:rPr lang="en-GB" sz="1200" dirty="0"/>
              <a:t>(array, left, middle)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mergesort</a:t>
            </a:r>
            <a:r>
              <a:rPr lang="en-GB" sz="1200" dirty="0"/>
              <a:t>(array, middle+1, right)</a:t>
            </a:r>
          </a:p>
          <a:p>
            <a:r>
              <a:rPr lang="en-GB" sz="1200" dirty="0"/>
              <a:t>        merge(array, left, middle, right)</a:t>
            </a:r>
          </a:p>
          <a:p>
            <a:endParaRPr lang="en-GB" sz="1200" dirty="0"/>
          </a:p>
          <a:p>
            <a:r>
              <a:rPr lang="en-GB" sz="1200" dirty="0">
                <a:solidFill>
                  <a:srgbClr val="FF6600"/>
                </a:solidFill>
              </a:rPr>
              <a:t>def</a:t>
            </a:r>
            <a:r>
              <a:rPr lang="en-GB" sz="1200" dirty="0"/>
              <a:t> </a:t>
            </a:r>
            <a:r>
              <a:rPr lang="ro-RO" sz="1200" dirty="0" err="1">
                <a:solidFill>
                  <a:srgbClr val="FFFF00"/>
                </a:solidFill>
              </a:rPr>
              <a:t>sortCheck</a:t>
            </a:r>
            <a:r>
              <a:rPr lang="en-GB" sz="1200" dirty="0"/>
              <a:t>(array):</a:t>
            </a:r>
          </a:p>
          <a:p>
            <a:r>
              <a:rPr lang="en-GB" sz="1200" dirty="0"/>
              <a:t>    length = </a:t>
            </a:r>
            <a:r>
              <a:rPr lang="en-GB" sz="1200" dirty="0" err="1">
                <a:solidFill>
                  <a:srgbClr val="7030A0"/>
                </a:solidFill>
              </a:rPr>
              <a:t>len</a:t>
            </a:r>
            <a:r>
              <a:rPr lang="en-GB" sz="1200" dirty="0"/>
              <a:t>(array)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for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FF6600"/>
                </a:solidFill>
              </a:rPr>
              <a:t>in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7030A0"/>
                </a:solidFill>
              </a:rPr>
              <a:t>range</a:t>
            </a:r>
            <a:r>
              <a:rPr lang="en-GB" sz="1200" dirty="0"/>
              <a:t>(1,length):</a:t>
            </a:r>
          </a:p>
          <a:p>
            <a:r>
              <a:rPr lang="en-GB" sz="1200" dirty="0"/>
              <a:t>        </a:t>
            </a:r>
            <a:r>
              <a:rPr lang="en-GB" sz="1200" dirty="0">
                <a:solidFill>
                  <a:srgbClr val="FF6600"/>
                </a:solidFill>
              </a:rPr>
              <a:t>if</a:t>
            </a:r>
            <a:r>
              <a:rPr lang="en-GB" sz="1200" dirty="0"/>
              <a:t> array[</a:t>
            </a:r>
            <a:r>
              <a:rPr lang="en-GB" sz="1200" dirty="0" err="1"/>
              <a:t>i</a:t>
            </a:r>
            <a:r>
              <a:rPr lang="en-GB" sz="1200" dirty="0"/>
              <a:t>] &lt; array[i-1]:</a:t>
            </a:r>
          </a:p>
          <a:p>
            <a:r>
              <a:rPr lang="en-GB" sz="1200" dirty="0"/>
              <a:t>            </a:t>
            </a:r>
            <a:r>
              <a:rPr lang="en-GB" sz="1200" dirty="0">
                <a:solidFill>
                  <a:srgbClr val="FF6600"/>
                </a:solidFill>
              </a:rPr>
              <a:t>return</a:t>
            </a:r>
            <a:r>
              <a:rPr lang="en-GB" sz="1200" dirty="0"/>
              <a:t> 0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6600"/>
                </a:solidFill>
              </a:rPr>
              <a:t>return</a:t>
            </a:r>
            <a:r>
              <a:rPr lang="en-GB" sz="1200" dirty="0"/>
              <a:t> 1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1452468-AACD-4FBB-9A02-C52BF7CAFAD0}"/>
              </a:ext>
            </a:extLst>
          </p:cNvPr>
          <p:cNvSpPr/>
          <p:nvPr/>
        </p:nvSpPr>
        <p:spPr>
          <a:xfrm>
            <a:off x="4519911" y="1365182"/>
            <a:ext cx="104078" cy="11744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C6F771B-CE70-47A9-B3FF-AF4A2F84E476}"/>
              </a:ext>
            </a:extLst>
          </p:cNvPr>
          <p:cNvSpPr/>
          <p:nvPr/>
        </p:nvSpPr>
        <p:spPr>
          <a:xfrm>
            <a:off x="4519911" y="2706372"/>
            <a:ext cx="104078" cy="11744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37AFD-1716-41EF-87AA-E51B14CF461E}"/>
              </a:ext>
            </a:extLst>
          </p:cNvPr>
          <p:cNvSpPr txBox="1"/>
          <p:nvPr/>
        </p:nvSpPr>
        <p:spPr>
          <a:xfrm>
            <a:off x="4869365" y="1420234"/>
            <a:ext cx="21484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Cât timp lungimea unei </a:t>
            </a:r>
            <a:r>
              <a:rPr lang="ro-RO" sz="1200" dirty="0" err="1"/>
              <a:t>subliste</a:t>
            </a:r>
            <a:r>
              <a:rPr lang="ro-RO" sz="1200" dirty="0"/>
              <a:t> este mai mare ca 1, aceasta se va împărți în două; pe cale de întoarcere, elementele deja sortate se vor interclasa.</a:t>
            </a:r>
          </a:p>
          <a:p>
            <a:endParaRPr lang="ro-RO" sz="1200" dirty="0"/>
          </a:p>
          <a:p>
            <a:endParaRPr lang="ro-RO" sz="1200" dirty="0"/>
          </a:p>
          <a:p>
            <a:endParaRPr lang="ro-RO" sz="1200" dirty="0"/>
          </a:p>
          <a:p>
            <a:r>
              <a:rPr lang="ro-RO" sz="1200" dirty="0"/>
              <a:t>Verificarea corectitudinii sortării.</a:t>
            </a:r>
          </a:p>
        </p:txBody>
      </p:sp>
    </p:spTree>
    <p:extLst>
      <p:ext uri="{BB962C8B-B14F-4D97-AF65-F5344CB8AC3E}">
        <p14:creationId xmlns:p14="http://schemas.microsoft.com/office/powerpoint/2010/main" val="2947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72067" y="289608"/>
            <a:ext cx="628557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TIMPUL DE EXECUȚIE </a:t>
            </a:r>
            <a:r>
              <a:rPr lang="ro-RO" sz="1400" dirty="0"/>
              <a:t>(MĂSURAT ÎN SECUNDE) </a:t>
            </a:r>
            <a:r>
              <a:rPr lang="ro-RO" sz="3200" dirty="0"/>
              <a:t> </a:t>
            </a:r>
            <a:endParaRPr sz="3200" dirty="0"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195F2E-6654-496B-84DE-5A4FC158B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3776"/>
              </p:ext>
            </p:extLst>
          </p:nvPr>
        </p:nvGraphicFramePr>
        <p:xfrm>
          <a:off x="583531" y="1442224"/>
          <a:ext cx="6876584" cy="28695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88484">
                  <a:extLst>
                    <a:ext uri="{9D8B030D-6E8A-4147-A177-3AD203B41FA5}">
                      <a16:colId xmlns:a16="http://schemas.microsoft.com/office/drawing/2014/main" val="1285296741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741990925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1589707272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786261228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583610799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2264745035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2939282815"/>
                    </a:ext>
                  </a:extLst>
                </a:gridCol>
              </a:tblGrid>
              <a:tr h="401101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N/MAX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2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3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4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aseline="30000" dirty="0">
                          <a:latin typeface="Barlow Light" panose="00000400000000000000" pitchFamily="2" charset="0"/>
                        </a:rPr>
                        <a:t>7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6003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2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05243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3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51704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4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0.046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0.031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53534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5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0.343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0.406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0.391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0.510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0.377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0.471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898695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6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4.995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7.488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7.738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7.848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7.834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7.848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50116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10</a:t>
                      </a:r>
                      <a:r>
                        <a:rPr lang="ro-RO" b="1" baseline="30000" dirty="0">
                          <a:solidFill>
                            <a:schemeClr val="bg1"/>
                          </a:solidFill>
                          <a:latin typeface="Barlow Light" panose="00000400000000000000" pitchFamily="2" charset="0"/>
                        </a:rPr>
                        <a:t>7</a:t>
                      </a:r>
                      <a:endParaRPr lang="en-GB" b="1" dirty="0">
                        <a:solidFill>
                          <a:schemeClr val="bg1"/>
                        </a:solidFill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81.766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91.558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97.838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98.368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101.124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Barlow Light" panose="00000400000000000000" pitchFamily="2" charset="0"/>
                        </a:rPr>
                        <a:t>-</a:t>
                      </a:r>
                      <a:endParaRPr lang="en-GB" dirty="0">
                        <a:latin typeface="Barlow Light" panose="000004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17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F3E155-67A0-41C8-9565-68D7DF2E9B66}"/>
              </a:ext>
            </a:extLst>
          </p:cNvPr>
          <p:cNvSpPr txBox="1"/>
          <p:nvPr/>
        </p:nvSpPr>
        <p:spPr>
          <a:xfrm>
            <a:off x="7538223" y="2292237"/>
            <a:ext cx="1382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/>
              <a:t>pentru N </a:t>
            </a:r>
            <a:r>
              <a:rPr lang="en-US" i="1" dirty="0">
                <a:sym typeface="Symbol" panose="05050102010706020507" pitchFamily="18" charset="2"/>
              </a:rPr>
              <a:t>&gt; </a:t>
            </a:r>
            <a:r>
              <a:rPr lang="en-US" i="1" dirty="0"/>
              <a:t>10</a:t>
            </a:r>
            <a:r>
              <a:rPr lang="en-US" i="1" baseline="30000" dirty="0"/>
              <a:t>5</a:t>
            </a:r>
            <a:r>
              <a:rPr lang="en-US" i="1" dirty="0"/>
              <a:t>, </a:t>
            </a:r>
            <a:r>
              <a:rPr lang="en-US" i="1" dirty="0" err="1"/>
              <a:t>programul</a:t>
            </a:r>
            <a:r>
              <a:rPr lang="en-US" i="1" dirty="0"/>
              <a:t> </a:t>
            </a:r>
            <a:r>
              <a:rPr lang="ro-RO" i="1" dirty="0"/>
              <a:t>începe să ruleze din ce în ce mai greu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8C427C-8270-417F-9F5A-7DAC863A6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68179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0304977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2712</Words>
  <Application>Microsoft Office PowerPoint</Application>
  <PresentationFormat>On-screen Show (16:9)</PresentationFormat>
  <Paragraphs>562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Barlow</vt:lpstr>
      <vt:lpstr>Barlow Light</vt:lpstr>
      <vt:lpstr>Miriam Libre</vt:lpstr>
      <vt:lpstr>Calibri</vt:lpstr>
      <vt:lpstr>Roderigo template</vt:lpstr>
      <vt:lpstr>SORTĂRI  STRUCTURI DE DATE  NEAGU MARA – GRUPA 131</vt:lpstr>
      <vt:lpstr>SORTĂRILE PREZENTATE</vt:lpstr>
      <vt:lpstr>1.  MERGESORT - SORTAREA PRIN INTERCLASARE -</vt:lpstr>
      <vt:lpstr>SORTAREA PRIN INTERCLASARE</vt:lpstr>
      <vt:lpstr>PowerPoint Presentation</vt:lpstr>
      <vt:lpstr>CODUL ÎN PYTHON 3.6</vt:lpstr>
      <vt:lpstr>CODUL ÎN PYTHON 3.6</vt:lpstr>
      <vt:lpstr>TIMPUL DE EXECUȚIE (MĂSURAT ÎN SECUNDE)  </vt:lpstr>
      <vt:lpstr>PowerPoint Presentation</vt:lpstr>
      <vt:lpstr>2.  SHELLSORT - METODA DE SORTARE SHELL -</vt:lpstr>
      <vt:lpstr>METODA DE SORTARE SHELL</vt:lpstr>
      <vt:lpstr>PowerPoint Presentation</vt:lpstr>
      <vt:lpstr>CODUL ÎN PYTHON 3.6</vt:lpstr>
      <vt:lpstr>TIMPUL DE EXECUȚIE (MĂSURAT ÎN SECUNDE)  </vt:lpstr>
      <vt:lpstr>PowerPoint Presentation</vt:lpstr>
      <vt:lpstr>3.  QUICKSORT - METODA DE SORTARE RAPIDĂ -</vt:lpstr>
      <vt:lpstr>METODA DE SORTARE RAPIDĂ</vt:lpstr>
      <vt:lpstr>PowerPoint Presentation</vt:lpstr>
      <vt:lpstr>CODUL ÎN PYTHON 3.6</vt:lpstr>
      <vt:lpstr>CODUL ÎN PYTHON 3.6</vt:lpstr>
      <vt:lpstr>TIMPUL DE EXECUȚIE (MĂSURAT ÎN SECUNDE)  </vt:lpstr>
      <vt:lpstr>PowerPoint Presentation</vt:lpstr>
      <vt:lpstr>4.  COUNTINGSORT - METODA DE SORTARE RAPIDĂ -</vt:lpstr>
      <vt:lpstr>METODA DE SORTARE PRIN NUMĂRARE</vt:lpstr>
      <vt:lpstr>PowerPoint Presentation</vt:lpstr>
      <vt:lpstr>CODUL ÎN PYTHON 3.6</vt:lpstr>
      <vt:lpstr>TIMPUL DE EXECUȚIE (MĂSURAT ÎN SECUNDE)  </vt:lpstr>
      <vt:lpstr>PowerPoint Presentation</vt:lpstr>
      <vt:lpstr>5.  RADIXSORT</vt:lpstr>
      <vt:lpstr>METODA DE SORTARE RADIX</vt:lpstr>
      <vt:lpstr>PowerPoint Presentation</vt:lpstr>
      <vt:lpstr>CODUL ÎN PYTHON 3.6</vt:lpstr>
      <vt:lpstr>CODUL ÎN PYTHON 3.6</vt:lpstr>
      <vt:lpstr>TIMPUL DE EXECUȚIE (MĂSURAT ÎN SECUNDE)  </vt:lpstr>
      <vt:lpstr>PowerPoint Presentation</vt:lpstr>
      <vt:lpstr>REZULTATE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  STRUCTURI DE DATE  NEAGU MARA – GRUPA 131</dc:title>
  <cp:lastModifiedBy>Mara Neagu</cp:lastModifiedBy>
  <cp:revision>1</cp:revision>
  <dcterms:modified xsi:type="dcterms:W3CDTF">2022-03-14T21:45:29Z</dcterms:modified>
</cp:coreProperties>
</file>