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A44E6-D823-2547-80CF-A064111E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D6B46-E35A-0848-9819-50E561951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49DB1-4E30-5849-8442-70B03766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6D640-37C2-544B-A279-7BA64AF6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A33CC-1EB1-D749-946C-62123BC3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3A2A-7E5E-5F4F-A2DF-CB605129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8C7C9-7C0E-AE43-A12B-849E626A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5418B-BC47-0D40-B3A2-556654CA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66755-47F5-EC4F-B299-8C5C30C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2E816-1B17-F740-A506-41E31FC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0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AA82C5-95AF-8445-8AB6-C620C3C40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665DB5-D214-724F-A205-45A42A69B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8D220-AAA1-4241-A817-67043A5C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2FF1-9289-304C-AC6B-4A1615D4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6576D-6133-AB47-8D31-247644D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CD2B7-1BB4-004C-BFD5-D67110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F39C4-765E-BD4E-9B18-45F30A19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B3067-A779-6049-B816-312D9F5E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033E8-4594-CE4C-8D31-D4F1903F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B042A-ACA7-A944-8422-F837F3F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41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182DE-532A-8F44-99BF-082D7AAC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6CA84-F516-FF4D-BC87-14A31DB0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F52DE-4BFF-4647-933D-3E6542E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69330-AB4B-174F-8267-DA4C780D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CF3E9-F3FD-1248-AD0C-64A4A7E4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7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85FE4-174D-D14D-8FB2-9A6F81CB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87BDE-8C46-5A48-9633-72A3F23F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C9BC78-DCFC-4B43-892A-A8E207B6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22DA71-A94B-2B4D-AA94-EE1413B5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7471C-9BB0-4E4F-93C2-BBF1AE07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B591C4-F3D0-4D4E-B859-E03F057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12036-9D68-0141-8506-32CB4214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8D68B-B6AF-5540-8B11-79F884C6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2D468-060A-6A47-B825-F645BE83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5AED56-A1C7-264C-A7EC-94992ADC9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27FADE-3F7F-3743-AC35-192252EA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95D97F-494A-384E-87B8-6C5160B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299BD-E0EF-184C-BEA3-8533776A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D1FC48-91D3-7144-829D-3423612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90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E3FE0-52E1-E942-9D26-981EB71F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F308F7-D691-3C4E-B015-DD61B0DC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1D438A-E570-6E40-84F6-FBA1C0D8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630FEE-F408-C54A-AD96-ACB13A1C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80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F18DAE-6935-8C43-AC49-0DB3A8D9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58342C-6F66-D144-99D5-F92B8931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634848-CB9F-1E4B-B83F-1903FBB8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76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B214C-1016-0244-8179-CAB8153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BEA89-3E95-9346-86D7-82B2CCC1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14882-FD06-144F-809D-E7D7A1FB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DC096-E968-364F-B5AA-ADC82A8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25276-55D8-9A45-BE38-2B264128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EE36F-515B-1048-922A-20E02231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2181B-8F88-1247-AB35-88D7BB9C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9D78C-B0F0-8F4C-B9D7-7E477D205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EF90C-EA90-1646-8759-B0D8E0EB5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87CA4-704C-EB4E-B971-C7410BE8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F3E20-3D6E-1D4F-A3CD-4E430F3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56176-CA62-E54A-A8EA-C6B82625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00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DF6ED3-0B8C-E141-8AC5-98C5C951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49432-2D5C-324A-B3EC-AF718AAD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87C99-1586-2741-A0C1-32A44C6C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1BD0-53E0-8A45-8BF5-DA50246324EB}" type="datetimeFigureOut">
              <a:rPr lang="es-ES" smtClean="0"/>
              <a:t>3/9/19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0A36B-7494-E449-B4D5-8A3B1877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9114E-6863-A342-87AD-A539E79DC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B6B9-D063-DE43-A24A-94920D445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ACC080-A582-514D-8F19-AA464D3F697A}"/>
              </a:ext>
            </a:extLst>
          </p:cNvPr>
          <p:cNvSpPr/>
          <p:nvPr/>
        </p:nvSpPr>
        <p:spPr>
          <a:xfrm>
            <a:off x="714703" y="672662"/>
            <a:ext cx="1587063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Venta de observación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383277-EEAB-8E41-9431-2349A9080B05}"/>
              </a:ext>
            </a:extLst>
          </p:cNvPr>
          <p:cNvSpPr/>
          <p:nvPr/>
        </p:nvSpPr>
        <p:spPr>
          <a:xfrm>
            <a:off x="2391103" y="672662"/>
            <a:ext cx="1587063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Ventana de Resultado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0AABE7-675C-3940-A4E3-0F8181850C16}"/>
              </a:ext>
            </a:extLst>
          </p:cNvPr>
          <p:cNvSpPr/>
          <p:nvPr/>
        </p:nvSpPr>
        <p:spPr>
          <a:xfrm>
            <a:off x="2391103" y="1203435"/>
            <a:ext cx="1587063" cy="378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Venta de observación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3C4EBF-CF50-1049-9F93-A2499F94D84F}"/>
              </a:ext>
            </a:extLst>
          </p:cNvPr>
          <p:cNvSpPr/>
          <p:nvPr/>
        </p:nvSpPr>
        <p:spPr>
          <a:xfrm>
            <a:off x="4067503" y="1203435"/>
            <a:ext cx="1587063" cy="378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Ventana de Resultado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ACCAB99-B190-184B-A395-E5DB879DB328}"/>
              </a:ext>
            </a:extLst>
          </p:cNvPr>
          <p:cNvSpPr/>
          <p:nvPr/>
        </p:nvSpPr>
        <p:spPr>
          <a:xfrm>
            <a:off x="2391103" y="1734208"/>
            <a:ext cx="1587063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Venta de observación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FFA812-F8E3-D64B-88AB-3BB5EE8B2FCC}"/>
              </a:ext>
            </a:extLst>
          </p:cNvPr>
          <p:cNvSpPr/>
          <p:nvPr/>
        </p:nvSpPr>
        <p:spPr>
          <a:xfrm>
            <a:off x="4067503" y="1734208"/>
            <a:ext cx="1587063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Ventana de Resultado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F86220-78B0-C343-858A-B5095EDAABE4}"/>
              </a:ext>
            </a:extLst>
          </p:cNvPr>
          <p:cNvSpPr/>
          <p:nvPr/>
        </p:nvSpPr>
        <p:spPr>
          <a:xfrm>
            <a:off x="4067503" y="2264981"/>
            <a:ext cx="1587063" cy="378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Venta de observación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060100-6DA5-554D-9D91-A1EA6D5E5087}"/>
              </a:ext>
            </a:extLst>
          </p:cNvPr>
          <p:cNvSpPr/>
          <p:nvPr/>
        </p:nvSpPr>
        <p:spPr>
          <a:xfrm>
            <a:off x="5743903" y="2264981"/>
            <a:ext cx="1587063" cy="378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Ventana de Resultado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05861A-B454-5245-90ED-30E51BD98A56}"/>
              </a:ext>
            </a:extLst>
          </p:cNvPr>
          <p:cNvSpPr/>
          <p:nvPr/>
        </p:nvSpPr>
        <p:spPr>
          <a:xfrm>
            <a:off x="4072758" y="2795754"/>
            <a:ext cx="1587063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Venta de observación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786FDDB-702F-E94B-AA7E-D03671821CB2}"/>
              </a:ext>
            </a:extLst>
          </p:cNvPr>
          <p:cNvSpPr/>
          <p:nvPr/>
        </p:nvSpPr>
        <p:spPr>
          <a:xfrm>
            <a:off x="5749158" y="2795754"/>
            <a:ext cx="1587063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Ventana de Resultado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305809-833F-854A-BB7E-FFE21EDE6B78}"/>
              </a:ext>
            </a:extLst>
          </p:cNvPr>
          <p:cNvSpPr/>
          <p:nvPr/>
        </p:nvSpPr>
        <p:spPr>
          <a:xfrm>
            <a:off x="5749158" y="3326527"/>
            <a:ext cx="1587063" cy="378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Venta de observación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ECBA72C-AA92-6847-8754-343EB07F321D}"/>
              </a:ext>
            </a:extLst>
          </p:cNvPr>
          <p:cNvSpPr/>
          <p:nvPr/>
        </p:nvSpPr>
        <p:spPr>
          <a:xfrm>
            <a:off x="7425558" y="3326527"/>
            <a:ext cx="1587063" cy="378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Ventana de Resultado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41BDFA-49AC-7845-8A90-8E4B8E4F378D}"/>
              </a:ext>
            </a:extLst>
          </p:cNvPr>
          <p:cNvSpPr txBox="1"/>
          <p:nvPr/>
        </p:nvSpPr>
        <p:spPr>
          <a:xfrm>
            <a:off x="4151586" y="672662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Entrenamiento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804E17-852B-204D-9496-3ECD6542E643}"/>
              </a:ext>
            </a:extLst>
          </p:cNvPr>
          <p:cNvSpPr txBox="1"/>
          <p:nvPr/>
        </p:nvSpPr>
        <p:spPr>
          <a:xfrm>
            <a:off x="5838497" y="1203435"/>
            <a:ext cx="6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C7CEBE9-3CB9-FD48-B642-15594B5E5591}"/>
              </a:ext>
            </a:extLst>
          </p:cNvPr>
          <p:cNvSpPr txBox="1"/>
          <p:nvPr/>
        </p:nvSpPr>
        <p:spPr>
          <a:xfrm>
            <a:off x="5838497" y="1725168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Entrenamiento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49778E-E7CD-2546-BFD8-6F63D4439537}"/>
              </a:ext>
            </a:extLst>
          </p:cNvPr>
          <p:cNvSpPr txBox="1"/>
          <p:nvPr/>
        </p:nvSpPr>
        <p:spPr>
          <a:xfrm>
            <a:off x="7520150" y="2306288"/>
            <a:ext cx="6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E10F3B-EC62-1A4C-9218-8A121A4FAC54}"/>
              </a:ext>
            </a:extLst>
          </p:cNvPr>
          <p:cNvSpPr txBox="1"/>
          <p:nvPr/>
        </p:nvSpPr>
        <p:spPr>
          <a:xfrm>
            <a:off x="7520150" y="2795754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Entrenamiento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9DA28F-3B0F-DA45-A973-E0F211D1067D}"/>
              </a:ext>
            </a:extLst>
          </p:cNvPr>
          <p:cNvSpPr txBox="1"/>
          <p:nvPr/>
        </p:nvSpPr>
        <p:spPr>
          <a:xfrm>
            <a:off x="9133488" y="3331047"/>
            <a:ext cx="6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91395A8-C4DF-EB46-863C-C33457B72A0D}"/>
              </a:ext>
            </a:extLst>
          </p:cNvPr>
          <p:cNvCxnSpPr/>
          <p:nvPr/>
        </p:nvCxnSpPr>
        <p:spPr>
          <a:xfrm>
            <a:off x="714703" y="262759"/>
            <a:ext cx="1004789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17D9843-C810-224A-B43F-C36DF82FCEB9}"/>
              </a:ext>
            </a:extLst>
          </p:cNvPr>
          <p:cNvCxnSpPr/>
          <p:nvPr/>
        </p:nvCxnSpPr>
        <p:spPr>
          <a:xfrm>
            <a:off x="2301766" y="136636"/>
            <a:ext cx="0" cy="252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3F53D96-153D-074C-8CB1-135E8927DE4A}"/>
              </a:ext>
            </a:extLst>
          </p:cNvPr>
          <p:cNvCxnSpPr/>
          <p:nvPr/>
        </p:nvCxnSpPr>
        <p:spPr>
          <a:xfrm>
            <a:off x="4030717" y="136636"/>
            <a:ext cx="0" cy="252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332AF5E-ABED-7E4B-9FDA-34B5AC07AF2A}"/>
              </a:ext>
            </a:extLst>
          </p:cNvPr>
          <p:cNvCxnSpPr/>
          <p:nvPr/>
        </p:nvCxnSpPr>
        <p:spPr>
          <a:xfrm>
            <a:off x="5659822" y="136636"/>
            <a:ext cx="0" cy="252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573BA60-7E34-E640-BD2E-FE7FA933183F}"/>
              </a:ext>
            </a:extLst>
          </p:cNvPr>
          <p:cNvCxnSpPr/>
          <p:nvPr/>
        </p:nvCxnSpPr>
        <p:spPr>
          <a:xfrm>
            <a:off x="7425558" y="136636"/>
            <a:ext cx="0" cy="252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1F62DA9-EB50-0647-945C-E72BEF80F2CA}"/>
              </a:ext>
            </a:extLst>
          </p:cNvPr>
          <p:cNvCxnSpPr/>
          <p:nvPr/>
        </p:nvCxnSpPr>
        <p:spPr>
          <a:xfrm>
            <a:off x="9023131" y="136635"/>
            <a:ext cx="0" cy="252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6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Ines Aran</dc:creator>
  <cp:lastModifiedBy>Maria Ines Aran</cp:lastModifiedBy>
  <cp:revision>2</cp:revision>
  <dcterms:created xsi:type="dcterms:W3CDTF">2019-09-03T19:40:31Z</dcterms:created>
  <dcterms:modified xsi:type="dcterms:W3CDTF">2019-09-03T19:50:37Z</dcterms:modified>
</cp:coreProperties>
</file>