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83B0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1175E-04D6-48BF-B918-769AF38A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4D57D-03A9-45AF-83DE-1FBDFAF2F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28EB5-1B5F-4695-833F-5B1DF4D7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3AEF4-C435-4B44-85A8-678E6B93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7C3E-8E0C-442C-95B5-F0DC0D82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BDA4-772A-41CB-8374-A831722C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15689-F4E7-4109-B8FA-7493E2DF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C6F03-FEDC-462E-A7B0-05613FEE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2CC61-B6E6-41FE-8D7C-06307DDA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ED17A-30D3-48FA-9B6E-D794D306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1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FA569-D25E-49E0-AFBD-0DB37C2FF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96A93-0F94-4573-9B11-BB322C95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A7E61-DF11-4C3E-B817-1DDB1098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4A02A-1501-46E5-8088-71C16805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4F4CF-A944-4089-A3EF-D11DB2AE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7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2DFA3-4FC4-4592-AD0A-C7C4E970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AACA8-AE6A-49AB-B065-C8F0AEEB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FB1D1-1ABB-4557-8226-D7AAC378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289D3-288A-43B1-9CDA-7D05975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FD64A-BCC1-4C3A-AE9F-BB3C19A2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1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EC453-6E6C-419C-B517-6BAD27F8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65AB7-0191-4B42-8663-8AB4F1EDF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A110B-D7A9-441D-8EC3-1937CA5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AD6A1-C891-4CA4-ADD3-59BC7485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ADEAA-E285-42C2-9F19-8C08366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5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808F5-9C62-4D33-87C3-EBFB557B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E14C6-EBC2-4F09-A997-C755359B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B820A-2FAF-423C-A926-53AC2E63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A7BC7-4F69-4CA4-A23A-C7A74AE6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ABFC4-9D7D-409E-A8A0-BF267F3D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9FC76-B627-4D8D-AD38-6A1A2872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D234-6346-4FC1-BFA9-C9394904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6EE65-2727-4580-8B3B-88409657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EFD0E-D8AD-4337-83DB-8F61F319F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457E1B-0E40-463C-8499-F112693B1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7054B-5344-4B15-BDC8-AB6E79063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F3081-DE92-4AAF-8196-D752F10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A298-6706-4500-BE0D-83D69E8B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59F21F-16DF-4587-8E6C-EE64EF7D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9894-BC7E-4FAA-85EF-765FD59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8F363C-990B-4A0E-9FF0-8A1C596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F23F54-E35E-4F88-AF40-2BBA39F6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8201A-5776-457B-9CB8-79EB7101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2CDEB5-6EAC-462D-91D4-0EF84EE0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1757AB-E4B6-4ADD-B770-1D6C2D07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1667D-7277-4B8E-AD31-D54B43BE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2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71E4-5A05-4DCE-919C-992DBDE5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8BC0E-B936-47BA-9951-07D04BF9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7C1DE-57E5-44E1-A489-2432B3405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3B73D-B2C8-4401-A878-23ED4AFF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8087-EA5E-4FBD-9934-A1324790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70511-C04A-4412-8049-2709620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0087A-8CFC-4E0B-9286-1CBFBCAE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1DA8D3-C6A3-4609-8862-790D36886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AFAC5-2C17-48BC-BAA6-8EB109E1C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91CF2-08BC-4B9C-8123-FD9954A0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EB4B8-B6F6-4587-B9F8-A1ADE2ED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791F6-00AF-48AF-96BB-E7438C33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3D4FF0-566E-4EBE-A95F-AD67C3DB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5C2BE-5B43-4EF4-9AE3-F3B652AE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0ACAC-8CB1-4914-A23F-F47B11163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44B6-8871-49AA-9784-5C8AFCFA8B2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2EBFE-B4A9-4395-8508-066D9768C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FC567-6498-4892-9D07-060627892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BF9A-9737-4F5E-B6A0-20F7AD4A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3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6EF7C-19F7-47CE-AC5B-897206A91C89}"/>
              </a:ext>
            </a:extLst>
          </p:cNvPr>
          <p:cNvSpPr txBox="1"/>
          <p:nvPr/>
        </p:nvSpPr>
        <p:spPr>
          <a:xfrm>
            <a:off x="5318620" y="1370424"/>
            <a:ext cx="155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accent1"/>
                </a:solidFill>
              </a:rPr>
              <a:t>LOGO</a:t>
            </a:r>
            <a:endParaRPr lang="ko-KR" altLang="en-US" sz="400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4BD1B-8B59-4C86-9CC4-36454E5D6FA4}"/>
              </a:ext>
            </a:extLst>
          </p:cNvPr>
          <p:cNvSpPr/>
          <p:nvPr/>
        </p:nvSpPr>
        <p:spPr>
          <a:xfrm>
            <a:off x="4318233" y="2583811"/>
            <a:ext cx="3555534" cy="3858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C6B0-0E09-41AE-8918-29C49F3C0C8B}"/>
              </a:ext>
            </a:extLst>
          </p:cNvPr>
          <p:cNvSpPr txBox="1"/>
          <p:nvPr/>
        </p:nvSpPr>
        <p:spPr>
          <a:xfrm>
            <a:off x="4318233" y="2653646"/>
            <a:ext cx="587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6FB60-5F9B-41C8-897A-D843699921E1}"/>
              </a:ext>
            </a:extLst>
          </p:cNvPr>
          <p:cNvSpPr/>
          <p:nvPr/>
        </p:nvSpPr>
        <p:spPr>
          <a:xfrm>
            <a:off x="4318233" y="3117496"/>
            <a:ext cx="3555534" cy="3858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4FB3C-DB4A-4578-B48F-0F22B83BA61E}"/>
              </a:ext>
            </a:extLst>
          </p:cNvPr>
          <p:cNvSpPr txBox="1"/>
          <p:nvPr/>
        </p:nvSpPr>
        <p:spPr>
          <a:xfrm>
            <a:off x="4318233" y="3187331"/>
            <a:ext cx="70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AA757D-327A-4385-8C0D-A9A6CE3E217C}"/>
              </a:ext>
            </a:extLst>
          </p:cNvPr>
          <p:cNvSpPr/>
          <p:nvPr/>
        </p:nvSpPr>
        <p:spPr>
          <a:xfrm>
            <a:off x="4318233" y="3806506"/>
            <a:ext cx="3555534" cy="538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C7C82B-4017-4D12-9A70-9D0FDF7611B5}"/>
              </a:ext>
            </a:extLst>
          </p:cNvPr>
          <p:cNvCxnSpPr>
            <a:cxnSpLocks/>
          </p:cNvCxnSpPr>
          <p:nvPr/>
        </p:nvCxnSpPr>
        <p:spPr>
          <a:xfrm>
            <a:off x="4318233" y="4522169"/>
            <a:ext cx="3555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46667A-069B-4A57-9B49-A500A718E56E}"/>
              </a:ext>
            </a:extLst>
          </p:cNvPr>
          <p:cNvSpPr txBox="1"/>
          <p:nvPr/>
        </p:nvSpPr>
        <p:spPr>
          <a:xfrm>
            <a:off x="4965233" y="4648615"/>
            <a:ext cx="706773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087B6-2B17-4078-84B6-89C8B3B6B1BF}"/>
              </a:ext>
            </a:extLst>
          </p:cNvPr>
          <p:cNvSpPr txBox="1"/>
          <p:nvPr/>
        </p:nvSpPr>
        <p:spPr>
          <a:xfrm>
            <a:off x="6444493" y="4648615"/>
            <a:ext cx="85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ID/PW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424263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D3979-3425-447D-B3A5-F910BBBCE265}"/>
              </a:ext>
            </a:extLst>
          </p:cNvPr>
          <p:cNvSpPr txBox="1"/>
          <p:nvPr/>
        </p:nvSpPr>
        <p:spPr>
          <a:xfrm>
            <a:off x="5441658" y="766517"/>
            <a:ext cx="130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accent1"/>
                </a:solidFill>
              </a:rPr>
              <a:t>JOIN</a:t>
            </a:r>
            <a:endParaRPr lang="ko-KR" altLang="en-US" sz="400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6F447A-1793-4084-98BC-AABC7687E06E}"/>
              </a:ext>
            </a:extLst>
          </p:cNvPr>
          <p:cNvSpPr/>
          <p:nvPr/>
        </p:nvSpPr>
        <p:spPr>
          <a:xfrm>
            <a:off x="4318233" y="2005560"/>
            <a:ext cx="3555534" cy="3858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5E186-5C9B-44C7-A0A2-04CE7AE580B8}"/>
              </a:ext>
            </a:extLst>
          </p:cNvPr>
          <p:cNvSpPr txBox="1"/>
          <p:nvPr/>
        </p:nvSpPr>
        <p:spPr>
          <a:xfrm>
            <a:off x="4318233" y="2075395"/>
            <a:ext cx="587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506391-2E15-40AD-B2E3-193C2C0CCDE1}"/>
              </a:ext>
            </a:extLst>
          </p:cNvPr>
          <p:cNvSpPr/>
          <p:nvPr/>
        </p:nvSpPr>
        <p:spPr>
          <a:xfrm>
            <a:off x="4318233" y="2539245"/>
            <a:ext cx="3555534" cy="3858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E9E4F-412A-4A96-A9EB-0716AADF1EC6}"/>
              </a:ext>
            </a:extLst>
          </p:cNvPr>
          <p:cNvSpPr txBox="1"/>
          <p:nvPr/>
        </p:nvSpPr>
        <p:spPr>
          <a:xfrm>
            <a:off x="4318233" y="2609080"/>
            <a:ext cx="70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2069E7-8334-4B32-9DCD-A628761D9296}"/>
              </a:ext>
            </a:extLst>
          </p:cNvPr>
          <p:cNvSpPr/>
          <p:nvPr/>
        </p:nvSpPr>
        <p:spPr>
          <a:xfrm>
            <a:off x="6219036" y="4816320"/>
            <a:ext cx="1654730" cy="538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BCC254-A7E4-4C70-A88D-2ADDDDAA2322}"/>
              </a:ext>
            </a:extLst>
          </p:cNvPr>
          <p:cNvSpPr/>
          <p:nvPr/>
        </p:nvSpPr>
        <p:spPr>
          <a:xfrm>
            <a:off x="4318232" y="3595487"/>
            <a:ext cx="3555534" cy="3858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3F5DD-C8A0-4868-9E0E-2DE3104CC0E9}"/>
              </a:ext>
            </a:extLst>
          </p:cNvPr>
          <p:cNvSpPr txBox="1"/>
          <p:nvPr/>
        </p:nvSpPr>
        <p:spPr>
          <a:xfrm>
            <a:off x="4318232" y="3662675"/>
            <a:ext cx="58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F505B1-466D-46AC-B6B6-6A7A1EBDE57A}"/>
              </a:ext>
            </a:extLst>
          </p:cNvPr>
          <p:cNvSpPr/>
          <p:nvPr/>
        </p:nvSpPr>
        <p:spPr>
          <a:xfrm>
            <a:off x="4323824" y="3067366"/>
            <a:ext cx="3555534" cy="3858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D6DF39-9446-4163-999D-7B1694932CC0}"/>
              </a:ext>
            </a:extLst>
          </p:cNvPr>
          <p:cNvSpPr txBox="1"/>
          <p:nvPr/>
        </p:nvSpPr>
        <p:spPr>
          <a:xfrm>
            <a:off x="4318232" y="3131003"/>
            <a:ext cx="1000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797CD2-FA51-47F7-B2CF-C4F813855229}"/>
              </a:ext>
            </a:extLst>
          </p:cNvPr>
          <p:cNvSpPr/>
          <p:nvPr/>
        </p:nvSpPr>
        <p:spPr>
          <a:xfrm>
            <a:off x="4318232" y="4816320"/>
            <a:ext cx="1654729" cy="5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뒤로가기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26E26-D1E0-4B35-BEB8-0032A8BA6510}"/>
              </a:ext>
            </a:extLst>
          </p:cNvPr>
          <p:cNvSpPr/>
          <p:nvPr/>
        </p:nvSpPr>
        <p:spPr>
          <a:xfrm>
            <a:off x="4318232" y="4123608"/>
            <a:ext cx="3555534" cy="3858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75D96-1BE6-4645-BA67-B27116D04FCF}"/>
              </a:ext>
            </a:extLst>
          </p:cNvPr>
          <p:cNvSpPr txBox="1"/>
          <p:nvPr/>
        </p:nvSpPr>
        <p:spPr>
          <a:xfrm>
            <a:off x="4318232" y="4190796"/>
            <a:ext cx="1123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(6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자리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2A48D-95FD-47A4-9B1E-4346D9C5E674}"/>
              </a:ext>
            </a:extLst>
          </p:cNvPr>
          <p:cNvSpPr txBox="1"/>
          <p:nvPr/>
        </p:nvSpPr>
        <p:spPr>
          <a:xfrm>
            <a:off x="1212544" y="804930"/>
            <a:ext cx="121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내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9CE6C-D722-468E-8875-BDA2C5C9B97D}"/>
              </a:ext>
            </a:extLst>
          </p:cNvPr>
          <p:cNvSpPr/>
          <p:nvPr/>
        </p:nvSpPr>
        <p:spPr>
          <a:xfrm>
            <a:off x="1318470" y="2183672"/>
            <a:ext cx="9555060" cy="1921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CB4E7-A63D-4592-BB4A-4B3F5209989D}"/>
              </a:ext>
            </a:extLst>
          </p:cNvPr>
          <p:cNvSpPr txBox="1"/>
          <p:nvPr/>
        </p:nvSpPr>
        <p:spPr>
          <a:xfrm>
            <a:off x="1741385" y="2459923"/>
            <a:ext cx="78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프로필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E63EF9-C447-4DAC-AFC4-8142BC4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85" y="2893210"/>
            <a:ext cx="708201" cy="70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D6624D-EEEC-42A1-90DB-91A6DEE47B4B}"/>
              </a:ext>
            </a:extLst>
          </p:cNvPr>
          <p:cNvSpPr txBox="1"/>
          <p:nvPr/>
        </p:nvSpPr>
        <p:spPr>
          <a:xfrm>
            <a:off x="2601809" y="2988120"/>
            <a:ext cx="70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test1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E72DB-CC4A-40DB-B5F4-1882CAAECC81}"/>
              </a:ext>
            </a:extLst>
          </p:cNvPr>
          <p:cNvSpPr/>
          <p:nvPr/>
        </p:nvSpPr>
        <p:spPr>
          <a:xfrm>
            <a:off x="9236278" y="3091219"/>
            <a:ext cx="105701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DE5D73-53C5-47A0-BBCA-B633085A69BB}"/>
              </a:ext>
            </a:extLst>
          </p:cNvPr>
          <p:cNvSpPr/>
          <p:nvPr/>
        </p:nvSpPr>
        <p:spPr>
          <a:xfrm>
            <a:off x="1318470" y="4310948"/>
            <a:ext cx="9555060" cy="1327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06F8F-9B91-4510-96F9-FCC6FF687E28}"/>
              </a:ext>
            </a:extLst>
          </p:cNvPr>
          <p:cNvSpPr txBox="1"/>
          <p:nvPr/>
        </p:nvSpPr>
        <p:spPr>
          <a:xfrm>
            <a:off x="1820745" y="4587897"/>
            <a:ext cx="98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계정 탈퇴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8520-8CEF-47D5-BDB7-8932D6AF1D9C}"/>
              </a:ext>
            </a:extLst>
          </p:cNvPr>
          <p:cNvSpPr txBox="1"/>
          <p:nvPr/>
        </p:nvSpPr>
        <p:spPr>
          <a:xfrm>
            <a:off x="1820745" y="5020756"/>
            <a:ext cx="400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lt"/>
              </a:rPr>
              <a:t>해당 계정의 모든 정보를 삭제합니다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F699E0-DAA2-48A7-B208-A7664A24B3A6}"/>
              </a:ext>
            </a:extLst>
          </p:cNvPr>
          <p:cNvSpPr/>
          <p:nvPr/>
        </p:nvSpPr>
        <p:spPr>
          <a:xfrm>
            <a:off x="9236278" y="5016844"/>
            <a:ext cx="1057013" cy="369332"/>
          </a:xfrm>
          <a:prstGeom prst="rect">
            <a:avLst/>
          </a:prstGeom>
          <a:solidFill>
            <a:srgbClr val="F8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탈퇴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5CAD7-6AB2-4714-B517-A35EAA7711B3}"/>
              </a:ext>
            </a:extLst>
          </p:cNvPr>
          <p:cNvSpPr txBox="1"/>
          <p:nvPr/>
        </p:nvSpPr>
        <p:spPr>
          <a:xfrm>
            <a:off x="1218136" y="1543569"/>
            <a:ext cx="52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계정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4298B-6B1E-4F41-BBF7-87A94F3A4CA3}"/>
              </a:ext>
            </a:extLst>
          </p:cNvPr>
          <p:cNvSpPr txBox="1"/>
          <p:nvPr/>
        </p:nvSpPr>
        <p:spPr>
          <a:xfrm>
            <a:off x="2955910" y="1543569"/>
            <a:ext cx="133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135C0-DB4A-4D60-9156-DF3BB0785BC2}"/>
              </a:ext>
            </a:extLst>
          </p:cNvPr>
          <p:cNvSpPr txBox="1"/>
          <p:nvPr/>
        </p:nvSpPr>
        <p:spPr>
          <a:xfrm>
            <a:off x="1820745" y="1543569"/>
            <a:ext cx="105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내 정보 수정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044DAC-3764-474A-BBA0-274FE2F38475}"/>
              </a:ext>
            </a:extLst>
          </p:cNvPr>
          <p:cNvCxnSpPr>
            <a:cxnSpLocks/>
          </p:cNvCxnSpPr>
          <p:nvPr/>
        </p:nvCxnSpPr>
        <p:spPr>
          <a:xfrm>
            <a:off x="1318470" y="1820568"/>
            <a:ext cx="2785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22D3A2-930B-43EE-AD12-A5F0E1C9FE18}"/>
              </a:ext>
            </a:extLst>
          </p:cNvPr>
          <p:cNvSpPr txBox="1"/>
          <p:nvPr/>
        </p:nvSpPr>
        <p:spPr>
          <a:xfrm>
            <a:off x="2601809" y="3254070"/>
            <a:ext cx="400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lt"/>
              </a:rPr>
              <a:t>test1@tset.com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61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2A48D-95FD-47A4-9B1E-4346D9C5E674}"/>
              </a:ext>
            </a:extLst>
          </p:cNvPr>
          <p:cNvSpPr txBox="1"/>
          <p:nvPr/>
        </p:nvSpPr>
        <p:spPr>
          <a:xfrm>
            <a:off x="1212544" y="804930"/>
            <a:ext cx="121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내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9CE6C-D722-468E-8875-BDA2C5C9B97D}"/>
              </a:ext>
            </a:extLst>
          </p:cNvPr>
          <p:cNvSpPr/>
          <p:nvPr/>
        </p:nvSpPr>
        <p:spPr>
          <a:xfrm>
            <a:off x="1318470" y="2183673"/>
            <a:ext cx="9555060" cy="1397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E63EF9-C447-4DAC-AFC4-8142BC4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85" y="2403346"/>
            <a:ext cx="708201" cy="70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D6624D-EEEC-42A1-90DB-91A6DEE47B4B}"/>
              </a:ext>
            </a:extLst>
          </p:cNvPr>
          <p:cNvSpPr txBox="1"/>
          <p:nvPr/>
        </p:nvSpPr>
        <p:spPr>
          <a:xfrm>
            <a:off x="2601809" y="2530376"/>
            <a:ext cx="70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test1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DE5D73-53C5-47A0-BBCA-B633085A69BB}"/>
              </a:ext>
            </a:extLst>
          </p:cNvPr>
          <p:cNvSpPr/>
          <p:nvPr/>
        </p:nvSpPr>
        <p:spPr>
          <a:xfrm>
            <a:off x="1318470" y="3724200"/>
            <a:ext cx="9555060" cy="224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5CAD7-6AB2-4714-B517-A35EAA7711B3}"/>
              </a:ext>
            </a:extLst>
          </p:cNvPr>
          <p:cNvSpPr txBox="1"/>
          <p:nvPr/>
        </p:nvSpPr>
        <p:spPr>
          <a:xfrm>
            <a:off x="1218136" y="1543569"/>
            <a:ext cx="52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계정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4298B-6B1E-4F41-BBF7-87A94F3A4CA3}"/>
              </a:ext>
            </a:extLst>
          </p:cNvPr>
          <p:cNvSpPr txBox="1"/>
          <p:nvPr/>
        </p:nvSpPr>
        <p:spPr>
          <a:xfrm>
            <a:off x="2955910" y="1543569"/>
            <a:ext cx="133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135C0-DB4A-4D60-9156-DF3BB0785BC2}"/>
              </a:ext>
            </a:extLst>
          </p:cNvPr>
          <p:cNvSpPr txBox="1"/>
          <p:nvPr/>
        </p:nvSpPr>
        <p:spPr>
          <a:xfrm>
            <a:off x="1820745" y="1543569"/>
            <a:ext cx="105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내 정보 수정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044DAC-3764-474A-BBA0-274FE2F38475}"/>
              </a:ext>
            </a:extLst>
          </p:cNvPr>
          <p:cNvCxnSpPr>
            <a:cxnSpLocks/>
          </p:cNvCxnSpPr>
          <p:nvPr/>
        </p:nvCxnSpPr>
        <p:spPr>
          <a:xfrm>
            <a:off x="1929060" y="1820568"/>
            <a:ext cx="8427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22D3A2-930B-43EE-AD12-A5F0E1C9FE18}"/>
              </a:ext>
            </a:extLst>
          </p:cNvPr>
          <p:cNvSpPr txBox="1"/>
          <p:nvPr/>
        </p:nvSpPr>
        <p:spPr>
          <a:xfrm>
            <a:off x="2601809" y="2796326"/>
            <a:ext cx="400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lt"/>
              </a:rPr>
              <a:t>test1@tset.com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F238B1-D04D-489A-BD44-9196BD13E5ED}"/>
              </a:ext>
            </a:extLst>
          </p:cNvPr>
          <p:cNvSpPr/>
          <p:nvPr/>
        </p:nvSpPr>
        <p:spPr>
          <a:xfrm>
            <a:off x="1746882" y="3198763"/>
            <a:ext cx="708201" cy="189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이미지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D141C6-4373-4078-B60F-2B002A12D316}"/>
              </a:ext>
            </a:extLst>
          </p:cNvPr>
          <p:cNvSpPr/>
          <p:nvPr/>
        </p:nvSpPr>
        <p:spPr>
          <a:xfrm>
            <a:off x="2771775" y="4049692"/>
            <a:ext cx="7611335" cy="400110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6713F-F874-4331-B636-8A0E9E0B7DEB}"/>
              </a:ext>
            </a:extLst>
          </p:cNvPr>
          <p:cNvSpPr txBox="1"/>
          <p:nvPr/>
        </p:nvSpPr>
        <p:spPr>
          <a:xfrm>
            <a:off x="1808890" y="4126637"/>
            <a:ext cx="573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EAA2C4-48D2-4EB2-83EF-6DC734BCC96B}"/>
              </a:ext>
            </a:extLst>
          </p:cNvPr>
          <p:cNvSpPr txBox="1"/>
          <p:nvPr/>
        </p:nvSpPr>
        <p:spPr>
          <a:xfrm>
            <a:off x="2955910" y="4123535"/>
            <a:ext cx="489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test1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7B1EFBF-7CD2-464A-8D12-C2E1DBB4ED96}"/>
              </a:ext>
            </a:extLst>
          </p:cNvPr>
          <p:cNvSpPr/>
          <p:nvPr/>
        </p:nvSpPr>
        <p:spPr>
          <a:xfrm>
            <a:off x="2771775" y="4652184"/>
            <a:ext cx="7611335" cy="400110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0C4A7-4E49-4713-A33A-24047A91B52C}"/>
              </a:ext>
            </a:extLst>
          </p:cNvPr>
          <p:cNvSpPr txBox="1"/>
          <p:nvPr/>
        </p:nvSpPr>
        <p:spPr>
          <a:xfrm>
            <a:off x="1808889" y="4729129"/>
            <a:ext cx="707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20230-48F2-415E-8871-4851699E0105}"/>
              </a:ext>
            </a:extLst>
          </p:cNvPr>
          <p:cNvSpPr txBox="1"/>
          <p:nvPr/>
        </p:nvSpPr>
        <p:spPr>
          <a:xfrm>
            <a:off x="2955909" y="4726027"/>
            <a:ext cx="617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000000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B6B3B25-1A63-484B-BF7B-041C5C4085B6}"/>
              </a:ext>
            </a:extLst>
          </p:cNvPr>
          <p:cNvSpPr/>
          <p:nvPr/>
        </p:nvSpPr>
        <p:spPr>
          <a:xfrm>
            <a:off x="2771774" y="5254676"/>
            <a:ext cx="7611335" cy="400110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F13D7-9668-40E4-BDEB-4F3D3A165D66}"/>
              </a:ext>
            </a:extLst>
          </p:cNvPr>
          <p:cNvSpPr txBox="1"/>
          <p:nvPr/>
        </p:nvSpPr>
        <p:spPr>
          <a:xfrm>
            <a:off x="1808889" y="5331621"/>
            <a:ext cx="573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960BB4-2A14-47BA-9B1E-F7785168462A}"/>
              </a:ext>
            </a:extLst>
          </p:cNvPr>
          <p:cNvSpPr txBox="1"/>
          <p:nvPr/>
        </p:nvSpPr>
        <p:spPr>
          <a:xfrm>
            <a:off x="2955909" y="5328519"/>
            <a:ext cx="489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14A6AC-8443-47E6-BE02-819224198116}"/>
              </a:ext>
            </a:extLst>
          </p:cNvPr>
          <p:cNvSpPr/>
          <p:nvPr/>
        </p:nvSpPr>
        <p:spPr>
          <a:xfrm>
            <a:off x="9816517" y="6166954"/>
            <a:ext cx="1057013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9D7364-690F-45DD-B419-F1CC13F1BF2E}"/>
              </a:ext>
            </a:extLst>
          </p:cNvPr>
          <p:cNvSpPr/>
          <p:nvPr/>
        </p:nvSpPr>
        <p:spPr>
          <a:xfrm>
            <a:off x="8623882" y="6166954"/>
            <a:ext cx="105701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16522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2A48D-95FD-47A4-9B1E-4346D9C5E674}"/>
              </a:ext>
            </a:extLst>
          </p:cNvPr>
          <p:cNvSpPr txBox="1"/>
          <p:nvPr/>
        </p:nvSpPr>
        <p:spPr>
          <a:xfrm>
            <a:off x="1212544" y="804930"/>
            <a:ext cx="121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내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9CE6C-D722-468E-8875-BDA2C5C9B97D}"/>
              </a:ext>
            </a:extLst>
          </p:cNvPr>
          <p:cNvSpPr/>
          <p:nvPr/>
        </p:nvSpPr>
        <p:spPr>
          <a:xfrm>
            <a:off x="1318470" y="2183674"/>
            <a:ext cx="9555060" cy="80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6624D-EEEC-42A1-90DB-91A6DEE47B4B}"/>
              </a:ext>
            </a:extLst>
          </p:cNvPr>
          <p:cNvSpPr txBox="1"/>
          <p:nvPr/>
        </p:nvSpPr>
        <p:spPr>
          <a:xfrm>
            <a:off x="3264710" y="2369253"/>
            <a:ext cx="632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비밀번호는 </a:t>
            </a:r>
            <a:r>
              <a:rPr lang="ko-KR" altLang="en-US" sz="1200" u="sng"/>
              <a:t>최소 </a:t>
            </a:r>
            <a:r>
              <a:rPr lang="en-US" altLang="ko-KR" sz="1200" u="sng"/>
              <a:t>6</a:t>
            </a:r>
            <a:r>
              <a:rPr lang="ko-KR" altLang="en-US" sz="1200" u="sng"/>
              <a:t>자리 이상 영문자 </a:t>
            </a:r>
            <a:r>
              <a:rPr lang="en-US" altLang="ko-KR" sz="1200" u="sng"/>
              <a:t>+ </a:t>
            </a:r>
            <a:r>
              <a:rPr lang="ko-KR" altLang="en-US" sz="1200" u="sng"/>
              <a:t>숫자 </a:t>
            </a:r>
            <a:r>
              <a:rPr lang="en-US" altLang="ko-KR" sz="1200" u="sng"/>
              <a:t>10</a:t>
            </a:r>
            <a:r>
              <a:rPr lang="ko-KR" altLang="en-US" sz="1200" u="sng"/>
              <a:t>자리 </a:t>
            </a:r>
            <a:r>
              <a:rPr lang="ko-KR" altLang="en-US" sz="1200"/>
              <a:t>이내로 구성하셔야 합니다</a:t>
            </a:r>
            <a:r>
              <a:rPr lang="en-US" altLang="ko-KR" sz="1200"/>
              <a:t>.</a:t>
            </a:r>
            <a:r>
              <a:rPr lang="ko-KR" altLang="en-US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DE5D73-53C5-47A0-BBCA-B633085A69BB}"/>
              </a:ext>
            </a:extLst>
          </p:cNvPr>
          <p:cNvSpPr/>
          <p:nvPr/>
        </p:nvSpPr>
        <p:spPr>
          <a:xfrm>
            <a:off x="1318470" y="3176428"/>
            <a:ext cx="9555060" cy="2788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5CAD7-6AB2-4714-B517-A35EAA7711B3}"/>
              </a:ext>
            </a:extLst>
          </p:cNvPr>
          <p:cNvSpPr txBox="1"/>
          <p:nvPr/>
        </p:nvSpPr>
        <p:spPr>
          <a:xfrm>
            <a:off x="1218136" y="1543569"/>
            <a:ext cx="52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계정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4298B-6B1E-4F41-BBF7-87A94F3A4CA3}"/>
              </a:ext>
            </a:extLst>
          </p:cNvPr>
          <p:cNvSpPr txBox="1"/>
          <p:nvPr/>
        </p:nvSpPr>
        <p:spPr>
          <a:xfrm>
            <a:off x="2955910" y="1543569"/>
            <a:ext cx="133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비밀번호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135C0-DB4A-4D60-9156-DF3BB0785BC2}"/>
              </a:ext>
            </a:extLst>
          </p:cNvPr>
          <p:cNvSpPr txBox="1"/>
          <p:nvPr/>
        </p:nvSpPr>
        <p:spPr>
          <a:xfrm>
            <a:off x="1820745" y="1543569"/>
            <a:ext cx="105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내 정보 수정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044DAC-3764-474A-BBA0-274FE2F38475}"/>
              </a:ext>
            </a:extLst>
          </p:cNvPr>
          <p:cNvCxnSpPr>
            <a:cxnSpLocks/>
          </p:cNvCxnSpPr>
          <p:nvPr/>
        </p:nvCxnSpPr>
        <p:spPr>
          <a:xfrm>
            <a:off x="3059898" y="1820568"/>
            <a:ext cx="9437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D141C6-4373-4078-B60F-2B002A12D316}"/>
              </a:ext>
            </a:extLst>
          </p:cNvPr>
          <p:cNvSpPr/>
          <p:nvPr/>
        </p:nvSpPr>
        <p:spPr>
          <a:xfrm>
            <a:off x="2789414" y="3429000"/>
            <a:ext cx="7611335" cy="400110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6713F-F874-4331-B636-8A0E9E0B7DEB}"/>
              </a:ext>
            </a:extLst>
          </p:cNvPr>
          <p:cNvSpPr txBox="1"/>
          <p:nvPr/>
        </p:nvSpPr>
        <p:spPr>
          <a:xfrm>
            <a:off x="1893201" y="3505945"/>
            <a:ext cx="79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EAA2C4-48D2-4EB2-83EF-6DC734BCC96B}"/>
              </a:ext>
            </a:extLst>
          </p:cNvPr>
          <p:cNvSpPr txBox="1"/>
          <p:nvPr/>
        </p:nvSpPr>
        <p:spPr>
          <a:xfrm>
            <a:off x="2973549" y="3502843"/>
            <a:ext cx="1099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test1@tset.com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7B1EFBF-7CD2-464A-8D12-C2E1DBB4ED96}"/>
              </a:ext>
            </a:extLst>
          </p:cNvPr>
          <p:cNvSpPr/>
          <p:nvPr/>
        </p:nvSpPr>
        <p:spPr>
          <a:xfrm>
            <a:off x="2789414" y="4031492"/>
            <a:ext cx="7611335" cy="400110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0C4A7-4E49-4713-A33A-24047A91B52C}"/>
              </a:ext>
            </a:extLst>
          </p:cNvPr>
          <p:cNvSpPr txBox="1"/>
          <p:nvPr/>
        </p:nvSpPr>
        <p:spPr>
          <a:xfrm>
            <a:off x="1671518" y="4108437"/>
            <a:ext cx="1067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현재 비밀번호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B6B3B25-1A63-484B-BF7B-041C5C4085B6}"/>
              </a:ext>
            </a:extLst>
          </p:cNvPr>
          <p:cNvSpPr/>
          <p:nvPr/>
        </p:nvSpPr>
        <p:spPr>
          <a:xfrm>
            <a:off x="2789413" y="4633984"/>
            <a:ext cx="7611335" cy="400110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F13D7-9668-40E4-BDEB-4F3D3A165D66}"/>
              </a:ext>
            </a:extLst>
          </p:cNvPr>
          <p:cNvSpPr txBox="1"/>
          <p:nvPr/>
        </p:nvSpPr>
        <p:spPr>
          <a:xfrm>
            <a:off x="1808888" y="4710929"/>
            <a:ext cx="877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새 비밀번호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14A6AC-8443-47E6-BE02-819224198116}"/>
              </a:ext>
            </a:extLst>
          </p:cNvPr>
          <p:cNvSpPr/>
          <p:nvPr/>
        </p:nvSpPr>
        <p:spPr>
          <a:xfrm>
            <a:off x="5383635" y="6150151"/>
            <a:ext cx="142473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2B2A48-4D86-4D57-88EB-C739655FA7D9}"/>
              </a:ext>
            </a:extLst>
          </p:cNvPr>
          <p:cNvSpPr/>
          <p:nvPr/>
        </p:nvSpPr>
        <p:spPr>
          <a:xfrm>
            <a:off x="2789413" y="5236476"/>
            <a:ext cx="7611335" cy="400110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A702FD-B41F-463F-BD6C-CC31A6811765}"/>
              </a:ext>
            </a:extLst>
          </p:cNvPr>
          <p:cNvSpPr txBox="1"/>
          <p:nvPr/>
        </p:nvSpPr>
        <p:spPr>
          <a:xfrm>
            <a:off x="1411279" y="5313421"/>
            <a:ext cx="137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현재 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117866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666704-4C7E-43DC-8AAC-3C77915C560D}"/>
              </a:ext>
            </a:extLst>
          </p:cNvPr>
          <p:cNvSpPr/>
          <p:nvPr/>
        </p:nvSpPr>
        <p:spPr>
          <a:xfrm>
            <a:off x="1315929" y="2170194"/>
            <a:ext cx="9555059" cy="6834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EAA3DE5-6BA7-4094-80B5-B07A4A07165B}"/>
              </a:ext>
            </a:extLst>
          </p:cNvPr>
          <p:cNvSpPr/>
          <p:nvPr/>
        </p:nvSpPr>
        <p:spPr>
          <a:xfrm>
            <a:off x="1965968" y="1325391"/>
            <a:ext cx="3016250" cy="5539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45EBE3-201C-4549-AFC5-74807C14462F}"/>
              </a:ext>
            </a:extLst>
          </p:cNvPr>
          <p:cNvSpPr/>
          <p:nvPr/>
        </p:nvSpPr>
        <p:spPr>
          <a:xfrm>
            <a:off x="1315929" y="1344425"/>
            <a:ext cx="552404" cy="5524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2A48D-95FD-47A4-9B1E-4346D9C5E674}"/>
              </a:ext>
            </a:extLst>
          </p:cNvPr>
          <p:cNvSpPr txBox="1"/>
          <p:nvPr/>
        </p:nvSpPr>
        <p:spPr>
          <a:xfrm>
            <a:off x="1212543" y="804930"/>
            <a:ext cx="131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친구 목록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E63EF9-C447-4DAC-AFC4-8142BC4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62" y="2268859"/>
            <a:ext cx="525565" cy="525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D6624D-EEEC-42A1-90DB-91A6DEE47B4B}"/>
              </a:ext>
            </a:extLst>
          </p:cNvPr>
          <p:cNvSpPr txBox="1"/>
          <p:nvPr/>
        </p:nvSpPr>
        <p:spPr>
          <a:xfrm>
            <a:off x="2187599" y="2377752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test1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0D1F5-0A1B-4F36-836C-ACF92E4EE043}"/>
              </a:ext>
            </a:extLst>
          </p:cNvPr>
          <p:cNvSpPr txBox="1"/>
          <p:nvPr/>
        </p:nvSpPr>
        <p:spPr>
          <a:xfrm>
            <a:off x="1420001" y="3158880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test2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111DEB-BD25-4C6D-A765-E4DABCB82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73" y="1443761"/>
            <a:ext cx="324459" cy="32445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15AEB33-D52B-434E-A198-B93C39876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4" y="1421630"/>
            <a:ext cx="390767" cy="390767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DC61FA-3906-4DF1-9E44-A55F4722542C}"/>
              </a:ext>
            </a:extLst>
          </p:cNvPr>
          <p:cNvSpPr/>
          <p:nvPr/>
        </p:nvSpPr>
        <p:spPr>
          <a:xfrm>
            <a:off x="1315929" y="2956956"/>
            <a:ext cx="9555059" cy="6834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A35DCD-16F8-4E0B-92CB-7A58A7F2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62" y="3055621"/>
            <a:ext cx="525565" cy="52556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92E5DDE-573B-450C-AAC6-24F2167AA4F8}"/>
              </a:ext>
            </a:extLst>
          </p:cNvPr>
          <p:cNvSpPr txBox="1"/>
          <p:nvPr/>
        </p:nvSpPr>
        <p:spPr>
          <a:xfrm>
            <a:off x="2187599" y="3164514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test2</a:t>
            </a:r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516B39-517A-4849-A473-DE82C11600A6}"/>
              </a:ext>
            </a:extLst>
          </p:cNvPr>
          <p:cNvSpPr txBox="1"/>
          <p:nvPr/>
        </p:nvSpPr>
        <p:spPr>
          <a:xfrm>
            <a:off x="1420001" y="3941010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test2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C7F161-D930-4FC9-9375-F3ABDC4AF8F0}"/>
              </a:ext>
            </a:extLst>
          </p:cNvPr>
          <p:cNvSpPr/>
          <p:nvPr/>
        </p:nvSpPr>
        <p:spPr>
          <a:xfrm>
            <a:off x="1315929" y="3739086"/>
            <a:ext cx="9555059" cy="6834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706F43B-7E66-4E08-AD04-0F3F7B8D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62" y="3837751"/>
            <a:ext cx="525565" cy="5255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1740718-3798-4001-B42C-8D4B40FDC25A}"/>
              </a:ext>
            </a:extLst>
          </p:cNvPr>
          <p:cNvSpPr txBox="1"/>
          <p:nvPr/>
        </p:nvSpPr>
        <p:spPr>
          <a:xfrm>
            <a:off x="2187599" y="3946644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98A3EC-387C-4665-BC91-17C553133EF7}"/>
              </a:ext>
            </a:extLst>
          </p:cNvPr>
          <p:cNvSpPr txBox="1"/>
          <p:nvPr/>
        </p:nvSpPr>
        <p:spPr>
          <a:xfrm>
            <a:off x="1422542" y="4723140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test2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2AB4E40-F2E1-4231-B6CD-3809D854D371}"/>
              </a:ext>
            </a:extLst>
          </p:cNvPr>
          <p:cNvSpPr/>
          <p:nvPr/>
        </p:nvSpPr>
        <p:spPr>
          <a:xfrm>
            <a:off x="1318470" y="4521216"/>
            <a:ext cx="9555059" cy="6834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A6ADEEB-3F6E-416E-84B2-632B6284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03" y="4619881"/>
            <a:ext cx="525565" cy="5255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816335C-5DD8-4170-AA8C-0171C4C426A8}"/>
              </a:ext>
            </a:extLst>
          </p:cNvPr>
          <p:cNvSpPr txBox="1"/>
          <p:nvPr/>
        </p:nvSpPr>
        <p:spPr>
          <a:xfrm>
            <a:off x="2190140" y="4728774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test4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AF2273-72F7-452F-8D7D-D998187BB2A4}"/>
              </a:ext>
            </a:extLst>
          </p:cNvPr>
          <p:cNvSpPr txBox="1"/>
          <p:nvPr/>
        </p:nvSpPr>
        <p:spPr>
          <a:xfrm>
            <a:off x="1422542" y="5505270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test2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1429818-CDE2-42A9-A91F-11125CD78759}"/>
              </a:ext>
            </a:extLst>
          </p:cNvPr>
          <p:cNvSpPr/>
          <p:nvPr/>
        </p:nvSpPr>
        <p:spPr>
          <a:xfrm>
            <a:off x="1318470" y="5303346"/>
            <a:ext cx="9555059" cy="6834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19871FA-8376-467B-BDE4-676CF76D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03" y="5402011"/>
            <a:ext cx="525565" cy="52556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AC9CE8B-2186-4578-A1C0-62885125657A}"/>
              </a:ext>
            </a:extLst>
          </p:cNvPr>
          <p:cNvSpPr txBox="1"/>
          <p:nvPr/>
        </p:nvSpPr>
        <p:spPr>
          <a:xfrm>
            <a:off x="2190140" y="5510904"/>
            <a:ext cx="6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test5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BD85F-B10F-4A3A-AF8B-DE0B5625F39F}"/>
              </a:ext>
            </a:extLst>
          </p:cNvPr>
          <p:cNvSpPr txBox="1"/>
          <p:nvPr/>
        </p:nvSpPr>
        <p:spPr>
          <a:xfrm>
            <a:off x="2083527" y="1467028"/>
            <a:ext cx="72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필터링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EAA3DE5-6BA7-4094-80B5-B07A4A07165B}"/>
              </a:ext>
            </a:extLst>
          </p:cNvPr>
          <p:cNvSpPr/>
          <p:nvPr/>
        </p:nvSpPr>
        <p:spPr>
          <a:xfrm>
            <a:off x="2662254" y="1551894"/>
            <a:ext cx="4636167" cy="5539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2A48D-95FD-47A4-9B1E-4346D9C5E674}"/>
              </a:ext>
            </a:extLst>
          </p:cNvPr>
          <p:cNvSpPr txBox="1"/>
          <p:nvPr/>
        </p:nvSpPr>
        <p:spPr>
          <a:xfrm>
            <a:off x="2554782" y="1031433"/>
            <a:ext cx="131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친구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BD85F-B10F-4A3A-AF8B-DE0B5625F39F}"/>
              </a:ext>
            </a:extLst>
          </p:cNvPr>
          <p:cNvSpPr txBox="1"/>
          <p:nvPr/>
        </p:nvSpPr>
        <p:spPr>
          <a:xfrm>
            <a:off x="2794142" y="1686946"/>
            <a:ext cx="76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이메일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05B1BB-5F1A-4B66-9DB3-991EFF161F9F}"/>
              </a:ext>
            </a:extLst>
          </p:cNvPr>
          <p:cNvSpPr/>
          <p:nvPr/>
        </p:nvSpPr>
        <p:spPr>
          <a:xfrm>
            <a:off x="7578059" y="1551894"/>
            <a:ext cx="1745344" cy="5539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 보내기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7689EF1-47EB-4F63-BB33-49D0671274B3}"/>
              </a:ext>
            </a:extLst>
          </p:cNvPr>
          <p:cNvSpPr/>
          <p:nvPr/>
        </p:nvSpPr>
        <p:spPr>
          <a:xfrm>
            <a:off x="2662254" y="2315362"/>
            <a:ext cx="6661149" cy="3624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702D2-DBDC-46B5-BEEC-90F86C81DF41}"/>
              </a:ext>
            </a:extLst>
          </p:cNvPr>
          <p:cNvSpPr txBox="1"/>
          <p:nvPr/>
        </p:nvSpPr>
        <p:spPr>
          <a:xfrm>
            <a:off x="5133260" y="3942718"/>
            <a:ext cx="17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 유저 표시</a:t>
            </a:r>
          </a:p>
        </p:txBody>
      </p:sp>
    </p:spTree>
    <p:extLst>
      <p:ext uri="{BB962C8B-B14F-4D97-AF65-F5344CB8AC3E}">
        <p14:creationId xmlns:p14="http://schemas.microsoft.com/office/powerpoint/2010/main" val="94825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129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신현성</dc:creator>
  <cp:lastModifiedBy>신현성</cp:lastModifiedBy>
  <cp:revision>28</cp:revision>
  <dcterms:created xsi:type="dcterms:W3CDTF">2023-01-14T11:45:05Z</dcterms:created>
  <dcterms:modified xsi:type="dcterms:W3CDTF">2023-01-15T04:22:56Z</dcterms:modified>
</cp:coreProperties>
</file>