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30EB3C9.xml" ContentType="application/vnd.ms-powerpoint.comments+xml"/>
  <Override PartName="/ppt/comments/modernComment_101_F5300C.xml" ContentType="application/vnd.ms-powerpoint.comments+xml"/>
  <Override PartName="/ppt/comments/modernComment_102_A6C81F3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9F70D9-6EA2-00CC-6496-5323DAECA9DB}" name="박종혁" initials="박" userId="박종혁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modernComment_100_630EB3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E2F6E2-81BA-48FD-9DBC-F641A7C5DE6D}" authorId="{1A9F70D9-6EA2-00CC-6496-5323DAECA9DB}" created="2023-01-13T16:57:40.641">
    <pc:sldMkLst xmlns:pc="http://schemas.microsoft.com/office/powerpoint/2013/main/command">
      <pc:docMk/>
      <pc:sldMk cId="1661907913" sldId="256"/>
    </pc:sldMkLst>
    <p188:txBody>
      <a:bodyPr/>
      <a:lstStyle/>
      <a:p>
        <a:r>
          <a:rPr lang="ko-KR" altLang="en-US"/>
          <a:t>Velog 사이트를 그대로 모티브 삼아서 게시판을 만들어 보는 걸 추천
어차피 프로젝트 선택 창도 이런 그리드뷰 형식을 사용하니까 디자인 통일성에 부합
그리고 위 Nav바 100%로 채우지 말고 
70~80%로 채우는 방향으로 생각 해보자
100%로 채우니까 너무 촌스럽고 뭔가 아마추어 같은 느낌이 확듬
이건 월욜날 얘기해용</a:t>
        </a:r>
      </a:p>
    </p188:txBody>
  </p188:cm>
</p188:cmLst>
</file>

<file path=ppt/comments/modernComment_101_F530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31FAA5-46BD-4330-8A5D-B9F65C80C547}" authorId="{1A9F70D9-6EA2-00CC-6496-5323DAECA9DB}" created="2023-01-13T16:58:47.231">
    <pc:sldMkLst xmlns:pc="http://schemas.microsoft.com/office/powerpoint/2013/main/command">
      <pc:docMk/>
      <pc:sldMk cId="16068620" sldId="257"/>
    </pc:sldMkLst>
    <p188:txBody>
      <a:bodyPr/>
      <a:lstStyle/>
      <a:p>
        <a:r>
          <a:rPr lang="ko-KR" altLang="en-US"/>
          <a:t>게시글 볼 수 있는창
Velog랑 동일하게 휠 다운 시 드래그가 자연스럽게 일어나게 하는 게 포인트
전반적인 디자인은 무조건 프로젝트 편집 시  창과 동일하게 이끌고 나가기
이것도 만나서 얘기를 해야하는데 전반 틀은 이렇게 ㄱㄱ</a:t>
        </a:r>
      </a:p>
    </p188:txBody>
  </p188:cm>
</p188:cmLst>
</file>

<file path=ppt/comments/modernComment_102_A6C81F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89F7E0-BA3E-4201-BE5D-60A84EAFAFD2}" authorId="{1A9F70D9-6EA2-00CC-6496-5323DAECA9DB}" created="2023-01-13T17:00:06.696">
    <pc:sldMkLst xmlns:pc="http://schemas.microsoft.com/office/powerpoint/2013/main/command">
      <pc:docMk/>
      <pc:sldMk cId="2798133047" sldId="258"/>
    </pc:sldMkLst>
    <p188:txBody>
      <a:bodyPr/>
      <a:lstStyle/>
      <a:p>
        <a:r>
          <a:rPr lang="ko-KR" altLang="en-US"/>
          <a:t>게시글 편집 시 창
이건 내비바를 빼고 무조건 100퍼센트로 게시글 편집으로 할 수 있는 창으로 고안해보았는데 
노션과 같은 분위기를 내려면 디자인이 많이 심플하고 가시성이 좋아야 할 거 같아서 디자인 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407B-1077-FD87-3295-1ACAFE478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7782D-31EF-DD89-D598-BD3F50FB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7D28-D6F1-E807-D05D-5425E0B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FD879-A78B-6D97-6247-2FA8AA6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29D3-F7FA-F494-70A1-E2E62340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6CF54-7F25-A5BC-B1C7-734545EB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EBCF2-3F07-BC5C-57D2-371D25FE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A32E-F828-D18D-80D0-AEA0374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7EDF-FAA4-E871-2B41-8BC9AFC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184E4-54E3-7EDE-E5DB-F4071FF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EDBC-F6D5-2418-E0A4-C0D5CF4F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EEC3C-5BE6-540E-A7F2-F0E4F423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37368-0B1C-4B84-55BF-BD25B98F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AABB4-D10D-0E4A-D498-E70A627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CF2DB-FC91-8AE9-2E44-6D77348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EA89-8E49-3655-B5F4-E011356A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B39BF-2F58-30AA-A339-72302E9E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D75BC-4D22-0DB6-C438-A2A70C18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34645-54AB-CB87-B1DA-39FA85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9837-409A-27DA-3587-0445E352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996E-CEA1-E52D-EF99-5E3F7537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606AF-751F-2939-4FFD-8C38FCE8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7415F-FA78-9393-D0E0-7D47A100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004C0-ADF4-D097-0BB1-36EE1BB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ADC74-2833-275F-60F2-ECA6A85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4BD8-E916-B308-EBCD-ADB2DCD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D3D23-0C08-8807-1C1F-9296FB8E8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EE5D3-861A-6779-F294-649256C9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87725-52CB-CF7B-9742-891BB62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92AC8-0AC5-B433-1262-8DDFB200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5BDE3-D45F-4F56-01FF-AF3E8DD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5962-1853-A1CA-2835-A64730A8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1D4C-831B-1BA8-ACB0-78DDB44F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EA6A6-47FD-8BCF-504B-13156E25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BACA2-D1D1-6597-5837-7FE103C1D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DE5DF-4DD4-4C03-7363-639F28491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E7D162-CE52-CB08-791B-84BF9BD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97189-EC50-A4DA-3C03-4BB6142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BF6209-B855-9E52-F5CE-20C80AD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226-4636-A9F1-5284-DD420925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0973D-8A00-A123-9F79-C5056BF2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22DD8-C709-ADAE-0CFA-FCDED81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46F8E-DF3A-B236-7362-093B16A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55169-7590-675C-AC91-F8147FD4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9607D-ADB8-6073-4A3D-1E5EC846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B30FD-6A13-4E6B-1CCF-463C1B8A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0885-B099-B485-66AF-C401E887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1D826-2869-FB76-B0A0-009ABD3A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A1AE4-640B-2CA9-EB9E-622AEF92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38BF6-5EC8-D66B-69EF-9D41EDB8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737BC-201C-15DD-9A34-A372DCED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A052A-7F2B-08A2-C5E3-8BC5472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AE1F-52F9-ED69-3633-B25AD864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ED3E0-AD13-7B1C-15CC-604B65EF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612F-3261-DFB4-41A8-56743957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0FCD-30BA-4A23-4D72-485B38F6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665DC-FAAF-4CF7-1E8B-9920D9D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E6517-DA8B-728A-1482-85FBE56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29D95-B5E5-605B-6629-EF18E3A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1B7F6-7860-B17F-7EAE-BD228846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812DB-31F7-7034-CF90-D4C62406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52D0-6C2F-455A-A2CA-5770FDE85439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C14B-94CC-A74B-8318-CC4F21F0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76F9-8A35-8D2F-2ED1-985E1A0C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630EB3C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F5300C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A6C81F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FC1F6-5EA9-E3F8-2420-54773614B560}"/>
              </a:ext>
            </a:extLst>
          </p:cNvPr>
          <p:cNvSpPr/>
          <p:nvPr/>
        </p:nvSpPr>
        <p:spPr>
          <a:xfrm>
            <a:off x="0" y="0"/>
            <a:ext cx="12192000" cy="6912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FBCF0-14CB-A592-3A9E-259E29DD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3" y="-30094"/>
            <a:ext cx="12192000" cy="66703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606017-91DF-2A66-A198-B8151312E9F5}"/>
              </a:ext>
            </a:extLst>
          </p:cNvPr>
          <p:cNvSpPr/>
          <p:nvPr/>
        </p:nvSpPr>
        <p:spPr>
          <a:xfrm>
            <a:off x="1333499" y="-1"/>
            <a:ext cx="9084129" cy="625929"/>
          </a:xfrm>
          <a:prstGeom prst="rect">
            <a:avLst/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FD64-0B84-DB2E-5460-EC7961A592E1}"/>
              </a:ext>
            </a:extLst>
          </p:cNvPr>
          <p:cNvSpPr txBox="1"/>
          <p:nvPr/>
        </p:nvSpPr>
        <p:spPr>
          <a:xfrm>
            <a:off x="1518569" y="-51865"/>
            <a:ext cx="182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LOGO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17ABB-6D58-ACEA-3564-7B6609C93956}"/>
              </a:ext>
            </a:extLst>
          </p:cNvPr>
          <p:cNvSpPr txBox="1"/>
          <p:nvPr/>
        </p:nvSpPr>
        <p:spPr>
          <a:xfrm>
            <a:off x="3940640" y="128298"/>
            <a:ext cx="18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07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B4BDF1-6E35-E21E-5940-9101BDD5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86" y="-2"/>
            <a:ext cx="12192000" cy="63518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8EAD80-DF0C-7003-F71C-0518376B9FE8}"/>
              </a:ext>
            </a:extLst>
          </p:cNvPr>
          <p:cNvSpPr/>
          <p:nvPr/>
        </p:nvSpPr>
        <p:spPr>
          <a:xfrm>
            <a:off x="1333499" y="-1"/>
            <a:ext cx="9084129" cy="625929"/>
          </a:xfrm>
          <a:prstGeom prst="rect">
            <a:avLst/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ACB20-4863-30B9-7C2A-6052C7228334}"/>
              </a:ext>
            </a:extLst>
          </p:cNvPr>
          <p:cNvSpPr txBox="1"/>
          <p:nvPr/>
        </p:nvSpPr>
        <p:spPr>
          <a:xfrm>
            <a:off x="1518569" y="-51865"/>
            <a:ext cx="182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LOGO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50684-CF8B-24CA-0FD5-1F57C2BD50A0}"/>
              </a:ext>
            </a:extLst>
          </p:cNvPr>
          <p:cNvSpPr txBox="1"/>
          <p:nvPr/>
        </p:nvSpPr>
        <p:spPr>
          <a:xfrm>
            <a:off x="3940640" y="128298"/>
            <a:ext cx="18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6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9EB7F-9C73-25AF-0B39-6F805EBA2344}"/>
              </a:ext>
            </a:extLst>
          </p:cNvPr>
          <p:cNvSpPr txBox="1"/>
          <p:nvPr/>
        </p:nvSpPr>
        <p:spPr>
          <a:xfrm>
            <a:off x="0" y="0"/>
            <a:ext cx="182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LOGO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49115-93DA-5511-2FA4-C7AE5F374063}"/>
              </a:ext>
            </a:extLst>
          </p:cNvPr>
          <p:cNvSpPr txBox="1"/>
          <p:nvPr/>
        </p:nvSpPr>
        <p:spPr>
          <a:xfrm>
            <a:off x="1948543" y="128298"/>
            <a:ext cx="18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655241-E855-F227-D825-FD23A3AD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64"/>
            <a:ext cx="12192000" cy="7044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E68953-A429-DAD7-EF65-2D1FCA135B35}"/>
              </a:ext>
            </a:extLst>
          </p:cNvPr>
          <p:cNvSpPr txBox="1"/>
          <p:nvPr/>
        </p:nvSpPr>
        <p:spPr>
          <a:xfrm>
            <a:off x="3940640" y="128298"/>
            <a:ext cx="18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330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300C4F6CFC51D49A3F6DB81F4D114DE" ma:contentTypeVersion="3" ma:contentTypeDescription="새 문서를 만듭니다." ma:contentTypeScope="" ma:versionID="12c3cac48d023dff726866eba3d9f5d0">
  <xsd:schema xmlns:xsd="http://www.w3.org/2001/XMLSchema" xmlns:xs="http://www.w3.org/2001/XMLSchema" xmlns:p="http://schemas.microsoft.com/office/2006/metadata/properties" xmlns:ns3="4c1151fe-77d4-42b4-b9c8-b6b6e6f37807" targetNamespace="http://schemas.microsoft.com/office/2006/metadata/properties" ma:root="true" ma:fieldsID="6a3ee083233f89a5df9d6a460b42b6fb" ns3:_="">
    <xsd:import namespace="4c1151fe-77d4-42b4-b9c8-b6b6e6f378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151fe-77d4-42b4-b9c8-b6b6e6f37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7BBC3-D0B2-4F75-A744-03AED7F7D3B0}">
  <ds:schemaRefs>
    <ds:schemaRef ds:uri="http://schemas.microsoft.com/office/2006/metadata/properties"/>
    <ds:schemaRef ds:uri="http://purl.org/dc/terms/"/>
    <ds:schemaRef ds:uri="4c1151fe-77d4-42b4-b9c8-b6b6e6f37807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3361E73-1801-49E6-BA3D-D7CDEF37B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A576D-01BC-4BC2-8105-3098E4455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151fe-77d4-42b4-b9c8-b6b6e6f378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3</cp:revision>
  <dcterms:created xsi:type="dcterms:W3CDTF">2023-01-12T16:14:54Z</dcterms:created>
  <dcterms:modified xsi:type="dcterms:W3CDTF">2023-01-13T17:00:08Z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0x0101006300C4F6CFC51D49A3F6DB81F4D114DE</vt:lpwstr>
  </property>
</Properties>
</file>