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9205-5C8C-408C-B3EE-00C4A72BF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C367-A752-43CD-BA92-D1515361D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FC69-C132-4441-96EE-9374D515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F6F3-5A1D-4187-ADA1-6EF29313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C6D8-69CA-447B-9E3F-1B8CDB0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8B94-A4AB-4764-B459-4C7A4CA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9E96-757B-4E68-8E2A-337E55BD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1010-EC09-4795-929A-F14EB5EE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4450-FB1F-45CF-BFE6-1C874F1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F53-1734-45B1-AE2B-92F8BB34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1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D215F-A641-4C0B-917E-8CC25E4B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105F-775C-47A3-A515-95D1C0971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E87D-AB64-4AFB-8A9E-157CF62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7672-8901-4E15-A855-30D04E9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992C-DB06-419D-81AF-EAC82760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3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598-D5EB-4E05-B7B6-F6005F3C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3751-1402-4628-8B76-42F3F1F7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8841-C471-488D-93B4-CBD23966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7AC6-2A01-4DD9-9B4E-79E9BB9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FFA7-426B-422E-BFA7-AFC721B4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8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EFEA-9E3A-4E3A-ABFC-3A05B890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62A9-EB87-4E69-A426-1CE4A1EB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6F01-0938-4353-B571-48C905F0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E890-39D2-4A88-9134-4645AE1C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4ECD-6ECF-4FD5-A3E9-F591E170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7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FEB3-1830-4C38-9E4D-6DE6AEA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F385-6A8E-4083-B45C-B686ACF3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E32F-62D3-4F06-8254-6A061FB4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178AF-3736-4EE7-83A2-03B9CBC9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C9CE-ECCD-4029-9518-CD19B58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DD45-3412-475D-A45F-239814C4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0DA6-1BF7-4E0D-B95D-376B0EBF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6967-24CA-49F2-81C9-96F5C82A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0BF6E-64B9-4530-AFF3-D8F1B2B59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9589F-0C99-465A-8176-91ADB3DF5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0DC19-1DD1-4F20-89F5-61C3FA6FF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C2649-A7E1-4FDA-8AD7-C987862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F5D9-3AD8-40C1-A755-85AB188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72127-C5B7-4EA0-93FB-AED312E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440-C0E0-4969-8A23-F6B5F9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292D7-9FDE-4783-A581-28A7B6B7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62D9-2A6C-4457-B132-98C5FEF7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0BB4E-F473-4974-9BBF-87353AA7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6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1C2BB-3426-4400-9035-84398668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FA4D-BB84-4B6E-9588-AF37F360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6EED-E1E8-4DF0-8D7D-657AE917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54A-6DCD-4284-993E-66EF3AB3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2BE-BA30-4BD3-9A24-653CA858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2D93F-B0D6-4B7D-8E5A-1EC32C4C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5E69-1F48-4E42-B002-68B489FB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BA10-E575-472A-B68F-A22786B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43B5-1308-47C5-836B-3CB89237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9C13-2CC2-4EC4-858D-85FC2ED5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DA926-34BB-4F64-9ADA-89CF5907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07AC2-8FCD-40F2-A0D8-EFF6C0D2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7ADD-BC77-489A-927A-E693112D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1752-16D2-44BB-886E-925815BC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307E-DC64-46C7-B141-7A72E5F2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60F23-774B-4CE7-9C5E-1A1733B4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7EFF-C51A-475F-A496-E6BD526B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88EC-6ACF-4F6E-84EB-9CF767A29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7826-1ADE-46C8-A0F7-1EAC7ACC7C66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5CF1-83E7-4396-98D5-08C9B190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9D17-6DB3-4F34-B350-33A8DA3E6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5444-4E0B-4C8E-844A-841D3A05B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29E0AA-001D-4B41-B3AD-D6C6E531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24" y="0"/>
            <a:ext cx="3363643" cy="336364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694DA1-2472-45EC-A72C-0827AA823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25" y="3495677"/>
            <a:ext cx="3363643" cy="336364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8F059-B878-4E4C-BB61-B6032F5A7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03" y="3495677"/>
            <a:ext cx="3368772" cy="3368772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A6E960-0C03-494C-B94B-A5E2CDBA2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03" y="0"/>
            <a:ext cx="3368772" cy="33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Marangio</dc:creator>
  <cp:lastModifiedBy>Paolo Marangio</cp:lastModifiedBy>
  <cp:revision>2</cp:revision>
  <dcterms:created xsi:type="dcterms:W3CDTF">2019-10-08T13:21:53Z</dcterms:created>
  <dcterms:modified xsi:type="dcterms:W3CDTF">2019-10-08T13:26:47Z</dcterms:modified>
</cp:coreProperties>
</file>