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B805-CFC1-4E43-9A68-19ECC135A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4A87A-1A5A-4727-AEA0-74C39197C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A60D1-23B0-4795-9A30-2307857E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4CA8-5A59-47D3-89C2-D18FBC6C6815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28262-7282-45D7-B67F-8DEEFE36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A19D7-20F6-48BA-B509-D3098AFC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EBCA-0FD4-4028-BA3B-552D8AA59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1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BC45-F8B4-43E4-9DF9-DF46130C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27083-92F2-4979-BCD2-260242E50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803CE-A981-4CA7-BF1D-81675010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4CA8-5A59-47D3-89C2-D18FBC6C6815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8023D-4A19-435A-A686-3ECAA885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E5C2E-9C54-40C7-9246-CBEC976C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EBCA-0FD4-4028-BA3B-552D8AA59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05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58425-CB7B-499F-85DB-823E5C814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D497B-2FE7-4763-8E20-BDB55121F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0B4DB-BD2E-47FB-9F79-F856E6F3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4CA8-5A59-47D3-89C2-D18FBC6C6815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A172A-E5CA-4AD1-B6C6-1AD2562B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123E0-7BBF-4D55-8080-B3892472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EBCA-0FD4-4028-BA3B-552D8AA59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5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BEE7-5DDF-49FE-848B-938776E7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5C6C-C63E-4FBB-9696-6AAA8F03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031B5-4C3C-4B81-92D2-BAAEEF08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4CA8-5A59-47D3-89C2-D18FBC6C6815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4A146-499D-4411-A650-B1FFEBE3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3557-3D47-494F-B2F7-BC0C7F3D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EBCA-0FD4-4028-BA3B-552D8AA59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28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B66E-7866-4051-B793-DB9D8170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F3449-18EC-41F9-9180-75E23D417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26C37-73B2-44AE-8DEF-C552C0CB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4CA8-5A59-47D3-89C2-D18FBC6C6815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19A2-654A-439B-BB93-1E5331C8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72462-2A6B-43D9-BD01-9DDAAF28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EBCA-0FD4-4028-BA3B-552D8AA59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58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0822-3CD9-4C73-97A2-BC150B6D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4985-825E-49FF-8FD5-5899341C6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57917-91A9-4A61-A8D1-0AF070D11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565E3-1405-49DA-A0BF-7AB5C39F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4CA8-5A59-47D3-89C2-D18FBC6C6815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03A77-206B-4814-B1A1-C93FD4BC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51467-991C-4F81-80B8-3A8B48F8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EBCA-0FD4-4028-BA3B-552D8AA59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66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15E4-E7E0-4FA8-8218-E2EF1728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AD3EC-8D4B-4C8C-8781-0EAF115DE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AB028-F94A-464E-A5EB-8E2312892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64DD3-0ED2-42CC-B1E5-3B133996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E8C5F-55D8-4E0A-B693-301E75A26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B78F1-A4D4-4174-BB00-60B6E0D4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4CA8-5A59-47D3-89C2-D18FBC6C6815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C3790-1B65-47C0-923E-6F09364D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CFF4F-6C30-4435-96CD-7DBC4ACA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EBCA-0FD4-4028-BA3B-552D8AA59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01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4945-DC06-4CD3-BC8C-5C0032B9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9C40D-5EE7-4BD2-BBEB-A49A748E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4CA8-5A59-47D3-89C2-D18FBC6C6815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70C70-27AA-4C71-A7E0-D5C04F1E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769B3-0C68-43BF-8EB2-67ACDCFA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EBCA-0FD4-4028-BA3B-552D8AA59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02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C2318-72A7-47D8-9381-2595B702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4CA8-5A59-47D3-89C2-D18FBC6C6815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959AA-72C9-4F8F-8D02-181FD05D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0382B-EA96-4DD6-8FE7-4F4AAFC1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EBCA-0FD4-4028-BA3B-552D8AA59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18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4FB3-830B-4C9F-9E9C-1676383E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55C1-1311-45E1-91A7-C6334720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64814-144E-431F-A196-9BCEBEA07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56EAE-B1A5-489E-BF8A-FEA5C6F5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4CA8-5A59-47D3-89C2-D18FBC6C6815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A5A8F-70A9-4E0D-BBCF-E8E6550D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3D2F3-80DF-47D5-9CD2-EA35ECC2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EBCA-0FD4-4028-BA3B-552D8AA59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43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BC2F-0AC5-411B-9B3A-C93AF877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B2C62-657D-42F1-B619-9A6443ABB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AF4B0-921E-4C35-8AEA-91D643728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6C48A-A34D-4269-B56D-124FE33B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4CA8-5A59-47D3-89C2-D18FBC6C6815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E28B2-F8B5-419D-8800-54C4E002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37559-6C1D-40C7-AC7D-A5874E4C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EBCA-0FD4-4028-BA3B-552D8AA59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4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17327-27C7-4662-A05C-8533DC80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3438D-2C16-4598-86CF-65293BB40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D7B3F-D39F-4D17-A393-4D3A89117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4CA8-5A59-47D3-89C2-D18FBC6C6815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DA10E-271E-4430-8248-C71416FC1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3FEF4-3317-4B0B-8193-B2ABB5800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3EBCA-0FD4-4028-BA3B-552D8AA59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03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8B8160-D55E-4B5E-9688-69DF001FB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57" b="3694"/>
          <a:stretch/>
        </p:blipFill>
        <p:spPr>
          <a:xfrm>
            <a:off x="15175" y="2697479"/>
            <a:ext cx="6537605" cy="1591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1C4DAC-AC9F-4A6B-BB4A-1FDA230929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13" t="8915" b="1482"/>
          <a:stretch/>
        </p:blipFill>
        <p:spPr>
          <a:xfrm>
            <a:off x="6552780" y="2697480"/>
            <a:ext cx="5647143" cy="15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1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Paolo Marangio</dc:creator>
  <cp:lastModifiedBy>Paolo Marangio</cp:lastModifiedBy>
  <cp:revision>1</cp:revision>
  <dcterms:created xsi:type="dcterms:W3CDTF">2019-10-10T16:20:58Z</dcterms:created>
  <dcterms:modified xsi:type="dcterms:W3CDTF">2019-10-10T16:25:32Z</dcterms:modified>
</cp:coreProperties>
</file>