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tags/tag3.xml" ContentType="application/vnd.openxmlformats-officedocument.presentationml.tags+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tags/tag1.xml" ContentType="application/vnd.openxmlformats-officedocument.presentationml.tags+xml"/>
  <Override PartName="/ppt/slideLayouts/slideLayout32.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 id="2147483673" r:id="rId2"/>
    <p:sldMasterId id="2147483687" r:id="rId3"/>
  </p:sldMasterIdLst>
  <p:notesMasterIdLst>
    <p:notesMasterId r:id="rId14"/>
  </p:notesMasterIdLst>
  <p:handoutMasterIdLst>
    <p:handoutMasterId r:id="rId15"/>
  </p:handoutMasterIdLst>
  <p:sldIdLst>
    <p:sldId id="657" r:id="rId4"/>
    <p:sldId id="658" r:id="rId5"/>
    <p:sldId id="659" r:id="rId6"/>
    <p:sldId id="660" r:id="rId7"/>
    <p:sldId id="661" r:id="rId8"/>
    <p:sldId id="662" r:id="rId9"/>
    <p:sldId id="663" r:id="rId10"/>
    <p:sldId id="664" r:id="rId11"/>
    <p:sldId id="665" r:id="rId12"/>
    <p:sldId id="666" r:id="rId13"/>
  </p:sldIdLst>
  <p:sldSz cx="11887200" cy="8229600"/>
  <p:notesSz cx="6940550" cy="9080500"/>
  <p:defaultTextStyle>
    <a:defPPr>
      <a:defRPr lang="en-US"/>
    </a:defPPr>
    <a:lvl1pPr algn="l" rtl="0" eaLnBrk="0" fontAlgn="base" hangingPunct="0">
      <a:spcBef>
        <a:spcPct val="20000"/>
      </a:spcBef>
      <a:spcAft>
        <a:spcPct val="0"/>
      </a:spcAft>
      <a:buClr>
        <a:schemeClr val="accent2"/>
      </a:buClr>
      <a:buChar char="–"/>
      <a:defRPr kumimoji="1" sz="2000" kern="1200">
        <a:solidFill>
          <a:schemeClr val="hlink"/>
        </a:solidFill>
        <a:latin typeface="Arial" charset="0"/>
        <a:ea typeface="+mn-ea"/>
        <a:cs typeface="+mn-cs"/>
      </a:defRPr>
    </a:lvl1pPr>
    <a:lvl2pPr marL="456918" algn="l" rtl="0" eaLnBrk="0" fontAlgn="base" hangingPunct="0">
      <a:spcBef>
        <a:spcPct val="20000"/>
      </a:spcBef>
      <a:spcAft>
        <a:spcPct val="0"/>
      </a:spcAft>
      <a:buClr>
        <a:schemeClr val="accent2"/>
      </a:buClr>
      <a:buChar char="–"/>
      <a:defRPr kumimoji="1" sz="2000" kern="1200">
        <a:solidFill>
          <a:schemeClr val="hlink"/>
        </a:solidFill>
        <a:latin typeface="Arial" charset="0"/>
        <a:ea typeface="+mn-ea"/>
        <a:cs typeface="+mn-cs"/>
      </a:defRPr>
    </a:lvl2pPr>
    <a:lvl3pPr marL="913838" algn="l" rtl="0" eaLnBrk="0" fontAlgn="base" hangingPunct="0">
      <a:spcBef>
        <a:spcPct val="20000"/>
      </a:spcBef>
      <a:spcAft>
        <a:spcPct val="0"/>
      </a:spcAft>
      <a:buClr>
        <a:schemeClr val="accent2"/>
      </a:buClr>
      <a:buChar char="–"/>
      <a:defRPr kumimoji="1" sz="2000" kern="1200">
        <a:solidFill>
          <a:schemeClr val="hlink"/>
        </a:solidFill>
        <a:latin typeface="Arial" charset="0"/>
        <a:ea typeface="+mn-ea"/>
        <a:cs typeface="+mn-cs"/>
      </a:defRPr>
    </a:lvl3pPr>
    <a:lvl4pPr marL="1370756" algn="l" rtl="0" eaLnBrk="0" fontAlgn="base" hangingPunct="0">
      <a:spcBef>
        <a:spcPct val="20000"/>
      </a:spcBef>
      <a:spcAft>
        <a:spcPct val="0"/>
      </a:spcAft>
      <a:buClr>
        <a:schemeClr val="accent2"/>
      </a:buClr>
      <a:buChar char="–"/>
      <a:defRPr kumimoji="1" sz="2000" kern="1200">
        <a:solidFill>
          <a:schemeClr val="hlink"/>
        </a:solidFill>
        <a:latin typeface="Arial" charset="0"/>
        <a:ea typeface="+mn-ea"/>
        <a:cs typeface="+mn-cs"/>
      </a:defRPr>
    </a:lvl4pPr>
    <a:lvl5pPr marL="1827676" algn="l" rtl="0" eaLnBrk="0" fontAlgn="base" hangingPunct="0">
      <a:spcBef>
        <a:spcPct val="20000"/>
      </a:spcBef>
      <a:spcAft>
        <a:spcPct val="0"/>
      </a:spcAft>
      <a:buClr>
        <a:schemeClr val="accent2"/>
      </a:buClr>
      <a:buChar char="–"/>
      <a:defRPr kumimoji="1" sz="2000" kern="1200">
        <a:solidFill>
          <a:schemeClr val="hlink"/>
        </a:solidFill>
        <a:latin typeface="Arial" charset="0"/>
        <a:ea typeface="+mn-ea"/>
        <a:cs typeface="+mn-cs"/>
      </a:defRPr>
    </a:lvl5pPr>
    <a:lvl6pPr marL="2284592" algn="l" defTabSz="913838" rtl="0" eaLnBrk="1" latinLnBrk="0" hangingPunct="1">
      <a:defRPr kumimoji="1" sz="2000" kern="1200">
        <a:solidFill>
          <a:schemeClr val="hlink"/>
        </a:solidFill>
        <a:latin typeface="Arial" charset="0"/>
        <a:ea typeface="+mn-ea"/>
        <a:cs typeface="+mn-cs"/>
      </a:defRPr>
    </a:lvl6pPr>
    <a:lvl7pPr marL="2741510" algn="l" defTabSz="913838" rtl="0" eaLnBrk="1" latinLnBrk="0" hangingPunct="1">
      <a:defRPr kumimoji="1" sz="2000" kern="1200">
        <a:solidFill>
          <a:schemeClr val="hlink"/>
        </a:solidFill>
        <a:latin typeface="Arial" charset="0"/>
        <a:ea typeface="+mn-ea"/>
        <a:cs typeface="+mn-cs"/>
      </a:defRPr>
    </a:lvl7pPr>
    <a:lvl8pPr marL="3198429" algn="l" defTabSz="913838" rtl="0" eaLnBrk="1" latinLnBrk="0" hangingPunct="1">
      <a:defRPr kumimoji="1" sz="2000" kern="1200">
        <a:solidFill>
          <a:schemeClr val="hlink"/>
        </a:solidFill>
        <a:latin typeface="Arial" charset="0"/>
        <a:ea typeface="+mn-ea"/>
        <a:cs typeface="+mn-cs"/>
      </a:defRPr>
    </a:lvl8pPr>
    <a:lvl9pPr marL="3655346" algn="l" defTabSz="913838" rtl="0" eaLnBrk="1" latinLnBrk="0" hangingPunct="1">
      <a:defRPr kumimoji="1" sz="2000" kern="1200">
        <a:solidFill>
          <a:schemeClr val="hlink"/>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FF"/>
    <a:srgbClr val="0000DC"/>
    <a:srgbClr val="FFFFCC"/>
    <a:srgbClr val="FFFF99"/>
    <a:srgbClr val="990099"/>
    <a:srgbClr val="000000"/>
    <a:srgbClr val="478E16"/>
    <a:srgbClr val="CC3300"/>
    <a:srgbClr val="333300"/>
    <a:srgbClr val="CBCBC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21" autoAdjust="0"/>
    <p:restoredTop sz="84337" autoAdjust="0"/>
  </p:normalViewPr>
  <p:slideViewPr>
    <p:cSldViewPr snapToGrid="0">
      <p:cViewPr>
        <p:scale>
          <a:sx n="75" d="100"/>
          <a:sy n="75" d="100"/>
        </p:scale>
        <p:origin x="-1914" y="-126"/>
      </p:cViewPr>
      <p:guideLst>
        <p:guide orient="horz" pos="5183"/>
        <p:guide pos="7487"/>
      </p:guideLst>
    </p:cSldViewPr>
  </p:slideViewPr>
  <p:outlineViewPr>
    <p:cViewPr>
      <p:scale>
        <a:sx n="33" d="100"/>
        <a:sy n="33" d="100"/>
      </p:scale>
      <p:origin x="259" y="147926"/>
    </p:cViewPr>
  </p:outlineViewPr>
  <p:notesTextViewPr>
    <p:cViewPr>
      <p:scale>
        <a:sx n="100" d="100"/>
        <a:sy n="100" d="100"/>
      </p:scale>
      <p:origin x="0" y="0"/>
    </p:cViewPr>
  </p:notesTextViewPr>
  <p:sorterViewPr>
    <p:cViewPr>
      <p:scale>
        <a:sx n="100" d="100"/>
        <a:sy n="100" d="100"/>
      </p:scale>
      <p:origin x="0" y="420"/>
    </p:cViewPr>
  </p:sorterViewPr>
  <p:notesViewPr>
    <p:cSldViewPr snapToGrid="0">
      <p:cViewPr>
        <p:scale>
          <a:sx n="100" d="100"/>
          <a:sy n="100" d="100"/>
        </p:scale>
        <p:origin x="-1548" y="990"/>
      </p:cViewPr>
      <p:guideLst>
        <p:guide orient="horz" pos="2860"/>
        <p:guide pos="2186"/>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25775" cy="447675"/>
          </a:xfrm>
          <a:prstGeom prst="rect">
            <a:avLst/>
          </a:prstGeom>
          <a:noFill/>
          <a:ln w="9525">
            <a:noFill/>
            <a:miter lim="800000"/>
            <a:headEnd/>
            <a:tailEnd/>
          </a:ln>
          <a:effectLst/>
        </p:spPr>
        <p:txBody>
          <a:bodyPr vert="horz" wrap="square" lIns="89832" tIns="44917" rIns="89832" bIns="44917" numCol="1" anchor="t" anchorCtr="0" compatLnSpc="1">
            <a:prstTxWarp prst="textNoShape">
              <a:avLst/>
            </a:prstTxWarp>
          </a:bodyPr>
          <a:lstStyle>
            <a:lvl1pPr defTabSz="900113">
              <a:spcBef>
                <a:spcPct val="0"/>
              </a:spcBef>
              <a:buClrTx/>
              <a:buFontTx/>
              <a:buNone/>
              <a:defRPr kumimoji="0" sz="1200">
                <a:solidFill>
                  <a:schemeClr val="tx1"/>
                </a:solidFill>
                <a:latin typeface="Times New Roman" pitchFamily="18" charset="0"/>
              </a:defRPr>
            </a:lvl1pPr>
          </a:lstStyle>
          <a:p>
            <a:endParaRPr lang="en-US"/>
          </a:p>
        </p:txBody>
      </p:sp>
      <p:sp>
        <p:nvSpPr>
          <p:cNvPr id="34819" name="Rectangle 3"/>
          <p:cNvSpPr>
            <a:spLocks noGrp="1" noChangeArrowheads="1"/>
          </p:cNvSpPr>
          <p:nvPr>
            <p:ph type="dt" sz="quarter" idx="1"/>
          </p:nvPr>
        </p:nvSpPr>
        <p:spPr bwMode="auto">
          <a:xfrm>
            <a:off x="3933825" y="0"/>
            <a:ext cx="3025775" cy="447675"/>
          </a:xfrm>
          <a:prstGeom prst="rect">
            <a:avLst/>
          </a:prstGeom>
          <a:noFill/>
          <a:ln w="9525">
            <a:noFill/>
            <a:miter lim="800000"/>
            <a:headEnd/>
            <a:tailEnd/>
          </a:ln>
          <a:effectLst/>
        </p:spPr>
        <p:txBody>
          <a:bodyPr vert="horz" wrap="square" lIns="89832" tIns="44917" rIns="89832" bIns="44917" numCol="1" anchor="t" anchorCtr="0" compatLnSpc="1">
            <a:prstTxWarp prst="textNoShape">
              <a:avLst/>
            </a:prstTxWarp>
          </a:bodyPr>
          <a:lstStyle>
            <a:lvl1pPr algn="r" defTabSz="900113">
              <a:spcBef>
                <a:spcPct val="0"/>
              </a:spcBef>
              <a:buClrTx/>
              <a:buFontTx/>
              <a:buNone/>
              <a:defRPr kumimoji="0" sz="1200">
                <a:solidFill>
                  <a:schemeClr val="tx1"/>
                </a:solidFill>
                <a:latin typeface="Times New Roman" pitchFamily="18" charset="0"/>
              </a:defRPr>
            </a:lvl1pPr>
          </a:lstStyle>
          <a:p>
            <a:endParaRPr lang="en-US"/>
          </a:p>
        </p:txBody>
      </p:sp>
      <p:sp>
        <p:nvSpPr>
          <p:cNvPr id="34820" name="Rectangle 4"/>
          <p:cNvSpPr>
            <a:spLocks noGrp="1" noChangeArrowheads="1"/>
          </p:cNvSpPr>
          <p:nvPr>
            <p:ph type="ftr" sz="quarter" idx="2"/>
          </p:nvPr>
        </p:nvSpPr>
        <p:spPr bwMode="auto">
          <a:xfrm>
            <a:off x="0" y="8647113"/>
            <a:ext cx="3025775" cy="447675"/>
          </a:xfrm>
          <a:prstGeom prst="rect">
            <a:avLst/>
          </a:prstGeom>
          <a:noFill/>
          <a:ln w="9525">
            <a:noFill/>
            <a:miter lim="800000"/>
            <a:headEnd/>
            <a:tailEnd/>
          </a:ln>
          <a:effectLst/>
        </p:spPr>
        <p:txBody>
          <a:bodyPr vert="horz" wrap="square" lIns="89832" tIns="44917" rIns="89832" bIns="44917" numCol="1" anchor="b" anchorCtr="0" compatLnSpc="1">
            <a:prstTxWarp prst="textNoShape">
              <a:avLst/>
            </a:prstTxWarp>
          </a:bodyPr>
          <a:lstStyle>
            <a:lvl1pPr defTabSz="900113">
              <a:spcBef>
                <a:spcPct val="0"/>
              </a:spcBef>
              <a:buClrTx/>
              <a:buFontTx/>
              <a:buNone/>
              <a:defRPr kumimoji="0" sz="1200">
                <a:solidFill>
                  <a:schemeClr val="tx1"/>
                </a:solidFill>
                <a:latin typeface="Times New Roman" pitchFamily="18" charset="0"/>
              </a:defRPr>
            </a:lvl1pPr>
          </a:lstStyle>
          <a:p>
            <a:endParaRPr lang="en-US"/>
          </a:p>
        </p:txBody>
      </p:sp>
      <p:sp>
        <p:nvSpPr>
          <p:cNvPr id="34821" name="Rectangle 5"/>
          <p:cNvSpPr>
            <a:spLocks noGrp="1" noChangeArrowheads="1"/>
          </p:cNvSpPr>
          <p:nvPr>
            <p:ph type="sldNum" sz="quarter" idx="3"/>
          </p:nvPr>
        </p:nvSpPr>
        <p:spPr bwMode="auto">
          <a:xfrm>
            <a:off x="3933825" y="8647113"/>
            <a:ext cx="3025775" cy="447675"/>
          </a:xfrm>
          <a:prstGeom prst="rect">
            <a:avLst/>
          </a:prstGeom>
          <a:noFill/>
          <a:ln w="9525">
            <a:noFill/>
            <a:miter lim="800000"/>
            <a:headEnd/>
            <a:tailEnd/>
          </a:ln>
          <a:effectLst/>
        </p:spPr>
        <p:txBody>
          <a:bodyPr vert="horz" wrap="square" lIns="89832" tIns="44917" rIns="89832" bIns="44917" numCol="1" anchor="b" anchorCtr="0" compatLnSpc="1">
            <a:prstTxWarp prst="textNoShape">
              <a:avLst/>
            </a:prstTxWarp>
          </a:bodyPr>
          <a:lstStyle>
            <a:lvl1pPr algn="r" defTabSz="900113">
              <a:spcBef>
                <a:spcPct val="0"/>
              </a:spcBef>
              <a:buClrTx/>
              <a:buFontTx/>
              <a:buNone/>
              <a:defRPr kumimoji="0" sz="1200">
                <a:solidFill>
                  <a:schemeClr val="tx1"/>
                </a:solidFill>
                <a:latin typeface="Times New Roman" pitchFamily="18" charset="0"/>
              </a:defRPr>
            </a:lvl1pPr>
          </a:lstStyle>
          <a:p>
            <a:fld id="{E6A2AE57-3BED-486F-A398-FE2BC0F122A4}" type="slidenum">
              <a:rPr lang="en-US"/>
              <a:pPr/>
              <a:t>‹#›</a:t>
            </a:fld>
            <a:endParaRPr lang="en-US"/>
          </a:p>
        </p:txBody>
      </p:sp>
    </p:spTree>
    <p:extLst>
      <p:ext uri="{BB962C8B-B14F-4D97-AF65-F5344CB8AC3E}">
        <p14:creationId xmlns="" xmlns:p14="http://schemas.microsoft.com/office/powerpoint/2010/main" val="16107075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1026"/>
          <p:cNvSpPr>
            <a:spLocks noGrp="1" noChangeArrowheads="1"/>
          </p:cNvSpPr>
          <p:nvPr>
            <p:ph type="hdr" sz="quarter"/>
          </p:nvPr>
        </p:nvSpPr>
        <p:spPr bwMode="auto">
          <a:xfrm>
            <a:off x="0" y="0"/>
            <a:ext cx="3025775" cy="447675"/>
          </a:xfrm>
          <a:prstGeom prst="rect">
            <a:avLst/>
          </a:prstGeom>
          <a:noFill/>
          <a:ln w="12700" cap="sq">
            <a:noFill/>
            <a:miter lim="800000"/>
            <a:headEnd type="none" w="sm" len="sm"/>
            <a:tailEnd type="none" w="sm" len="sm"/>
          </a:ln>
          <a:effectLst/>
        </p:spPr>
        <p:txBody>
          <a:bodyPr vert="horz" wrap="square" lIns="89845" tIns="44924" rIns="89845" bIns="44924" numCol="1" anchor="t" anchorCtr="0" compatLnSpc="1">
            <a:prstTxWarp prst="textNoShape">
              <a:avLst/>
            </a:prstTxWarp>
          </a:bodyPr>
          <a:lstStyle>
            <a:lvl1pPr defTabSz="900113">
              <a:spcBef>
                <a:spcPct val="0"/>
              </a:spcBef>
              <a:buClrTx/>
              <a:buFontTx/>
              <a:buNone/>
              <a:defRPr kumimoji="0" sz="1200">
                <a:solidFill>
                  <a:schemeClr val="tx1"/>
                </a:solidFill>
                <a:latin typeface="Times New Roman" pitchFamily="18" charset="0"/>
              </a:defRPr>
            </a:lvl1pPr>
          </a:lstStyle>
          <a:p>
            <a:endParaRPr lang="en-US"/>
          </a:p>
        </p:txBody>
      </p:sp>
      <p:sp>
        <p:nvSpPr>
          <p:cNvPr id="54275" name="Rectangle 1027"/>
          <p:cNvSpPr>
            <a:spLocks noGrp="1" noChangeArrowheads="1"/>
          </p:cNvSpPr>
          <p:nvPr>
            <p:ph type="dt" idx="1"/>
          </p:nvPr>
        </p:nvSpPr>
        <p:spPr bwMode="auto">
          <a:xfrm>
            <a:off x="3933825" y="0"/>
            <a:ext cx="3025775" cy="447675"/>
          </a:xfrm>
          <a:prstGeom prst="rect">
            <a:avLst/>
          </a:prstGeom>
          <a:noFill/>
          <a:ln w="12700" cap="sq">
            <a:noFill/>
            <a:miter lim="800000"/>
            <a:headEnd type="none" w="sm" len="sm"/>
            <a:tailEnd type="none" w="sm" len="sm"/>
          </a:ln>
          <a:effectLst/>
        </p:spPr>
        <p:txBody>
          <a:bodyPr vert="horz" wrap="square" lIns="89845" tIns="44924" rIns="89845" bIns="44924" numCol="1" anchor="t" anchorCtr="0" compatLnSpc="1">
            <a:prstTxWarp prst="textNoShape">
              <a:avLst/>
            </a:prstTxWarp>
          </a:bodyPr>
          <a:lstStyle>
            <a:lvl1pPr algn="r" defTabSz="900113">
              <a:spcBef>
                <a:spcPct val="0"/>
              </a:spcBef>
              <a:buClrTx/>
              <a:buFontTx/>
              <a:buNone/>
              <a:defRPr kumimoji="0" sz="1200">
                <a:solidFill>
                  <a:schemeClr val="tx1"/>
                </a:solidFill>
                <a:latin typeface="Times New Roman" pitchFamily="18" charset="0"/>
              </a:defRPr>
            </a:lvl1pPr>
          </a:lstStyle>
          <a:p>
            <a:endParaRPr lang="en-US"/>
          </a:p>
        </p:txBody>
      </p:sp>
      <p:sp>
        <p:nvSpPr>
          <p:cNvPr id="54276" name="Rectangle 1028"/>
          <p:cNvSpPr>
            <a:spLocks noGrp="1" noRot="1" noChangeAspect="1" noChangeArrowheads="1" noTextEdit="1"/>
          </p:cNvSpPr>
          <p:nvPr>
            <p:ph type="sldImg" idx="2"/>
          </p:nvPr>
        </p:nvSpPr>
        <p:spPr bwMode="auto">
          <a:xfrm>
            <a:off x="965200" y="671513"/>
            <a:ext cx="4953000" cy="3429000"/>
          </a:xfrm>
          <a:prstGeom prst="rect">
            <a:avLst/>
          </a:prstGeom>
          <a:noFill/>
          <a:ln w="9525">
            <a:solidFill>
              <a:srgbClr val="000000"/>
            </a:solidFill>
            <a:miter lim="800000"/>
            <a:headEnd/>
            <a:tailEnd/>
          </a:ln>
          <a:effectLst/>
        </p:spPr>
      </p:sp>
      <p:sp>
        <p:nvSpPr>
          <p:cNvPr id="54277" name="Rectangle 1029"/>
          <p:cNvSpPr>
            <a:spLocks noGrp="1" noChangeArrowheads="1"/>
          </p:cNvSpPr>
          <p:nvPr>
            <p:ph type="body" sz="quarter" idx="3"/>
          </p:nvPr>
        </p:nvSpPr>
        <p:spPr bwMode="auto">
          <a:xfrm>
            <a:off x="908050" y="4324350"/>
            <a:ext cx="5143500" cy="4098925"/>
          </a:xfrm>
          <a:prstGeom prst="rect">
            <a:avLst/>
          </a:prstGeom>
          <a:noFill/>
          <a:ln w="12700" cap="sq">
            <a:noFill/>
            <a:miter lim="800000"/>
            <a:headEnd type="none" w="sm" len="sm"/>
            <a:tailEnd type="none" w="sm" len="sm"/>
          </a:ln>
          <a:effectLst/>
        </p:spPr>
        <p:txBody>
          <a:bodyPr vert="horz" wrap="square" lIns="89845" tIns="44924" rIns="89845" bIns="4492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4278" name="Rectangle 1030"/>
          <p:cNvSpPr>
            <a:spLocks noGrp="1" noChangeArrowheads="1"/>
          </p:cNvSpPr>
          <p:nvPr>
            <p:ph type="ftr" sz="quarter" idx="4"/>
          </p:nvPr>
        </p:nvSpPr>
        <p:spPr bwMode="auto">
          <a:xfrm>
            <a:off x="0" y="8647113"/>
            <a:ext cx="3025775" cy="447675"/>
          </a:xfrm>
          <a:prstGeom prst="rect">
            <a:avLst/>
          </a:prstGeom>
          <a:noFill/>
          <a:ln w="12700" cap="sq">
            <a:noFill/>
            <a:miter lim="800000"/>
            <a:headEnd type="none" w="sm" len="sm"/>
            <a:tailEnd type="none" w="sm" len="sm"/>
          </a:ln>
          <a:effectLst/>
        </p:spPr>
        <p:txBody>
          <a:bodyPr vert="horz" wrap="square" lIns="89845" tIns="44924" rIns="89845" bIns="44924" numCol="1" anchor="b" anchorCtr="0" compatLnSpc="1">
            <a:prstTxWarp prst="textNoShape">
              <a:avLst/>
            </a:prstTxWarp>
          </a:bodyPr>
          <a:lstStyle>
            <a:lvl1pPr defTabSz="900113">
              <a:spcBef>
                <a:spcPct val="0"/>
              </a:spcBef>
              <a:buClrTx/>
              <a:buFontTx/>
              <a:buNone/>
              <a:defRPr kumimoji="0" sz="1200">
                <a:solidFill>
                  <a:schemeClr val="tx1"/>
                </a:solidFill>
                <a:latin typeface="Times New Roman" pitchFamily="18" charset="0"/>
              </a:defRPr>
            </a:lvl1pPr>
          </a:lstStyle>
          <a:p>
            <a:endParaRPr lang="en-US"/>
          </a:p>
        </p:txBody>
      </p:sp>
      <p:sp>
        <p:nvSpPr>
          <p:cNvPr id="54279" name="Rectangle 1031"/>
          <p:cNvSpPr>
            <a:spLocks noGrp="1" noChangeArrowheads="1"/>
          </p:cNvSpPr>
          <p:nvPr>
            <p:ph type="sldNum" sz="quarter" idx="5"/>
          </p:nvPr>
        </p:nvSpPr>
        <p:spPr bwMode="auto">
          <a:xfrm>
            <a:off x="3933825" y="8647113"/>
            <a:ext cx="3025775" cy="447675"/>
          </a:xfrm>
          <a:prstGeom prst="rect">
            <a:avLst/>
          </a:prstGeom>
          <a:noFill/>
          <a:ln w="12700" cap="sq">
            <a:noFill/>
            <a:miter lim="800000"/>
            <a:headEnd type="none" w="sm" len="sm"/>
            <a:tailEnd type="none" w="sm" len="sm"/>
          </a:ln>
          <a:effectLst/>
        </p:spPr>
        <p:txBody>
          <a:bodyPr vert="horz" wrap="square" lIns="89845" tIns="44924" rIns="89845" bIns="44924" numCol="1" anchor="b" anchorCtr="0" compatLnSpc="1">
            <a:prstTxWarp prst="textNoShape">
              <a:avLst/>
            </a:prstTxWarp>
          </a:bodyPr>
          <a:lstStyle>
            <a:lvl1pPr algn="r" defTabSz="900113">
              <a:spcBef>
                <a:spcPct val="0"/>
              </a:spcBef>
              <a:buClrTx/>
              <a:buFontTx/>
              <a:buNone/>
              <a:defRPr kumimoji="0" sz="1200">
                <a:solidFill>
                  <a:schemeClr val="tx1"/>
                </a:solidFill>
                <a:latin typeface="Times New Roman" pitchFamily="18" charset="0"/>
              </a:defRPr>
            </a:lvl1pPr>
          </a:lstStyle>
          <a:p>
            <a:fld id="{5D0822F5-2E57-442C-80F4-1571946EB6AB}" type="slidenum">
              <a:rPr lang="en-US"/>
              <a:pPr/>
              <a:t>‹#›</a:t>
            </a:fld>
            <a:endParaRPr lang="en-US"/>
          </a:p>
        </p:txBody>
      </p:sp>
    </p:spTree>
    <p:extLst>
      <p:ext uri="{BB962C8B-B14F-4D97-AF65-F5344CB8AC3E}">
        <p14:creationId xmlns="" xmlns:p14="http://schemas.microsoft.com/office/powerpoint/2010/main" val="1850788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18" charset="0"/>
        <a:ea typeface="+mn-ea"/>
        <a:cs typeface="+mn-cs"/>
      </a:defRPr>
    </a:lvl1pPr>
    <a:lvl2pPr marL="456918" algn="l" rtl="0" eaLnBrk="0" fontAlgn="base" hangingPunct="0">
      <a:spcBef>
        <a:spcPct val="30000"/>
      </a:spcBef>
      <a:spcAft>
        <a:spcPct val="0"/>
      </a:spcAft>
      <a:defRPr sz="1400" kern="1200">
        <a:solidFill>
          <a:schemeClr val="tx1"/>
        </a:solidFill>
        <a:latin typeface="Times New Roman" pitchFamily="18" charset="0"/>
        <a:ea typeface="+mn-ea"/>
        <a:cs typeface="+mn-cs"/>
      </a:defRPr>
    </a:lvl2pPr>
    <a:lvl3pPr marL="913838" algn="l" rtl="0" eaLnBrk="0" fontAlgn="base" hangingPunct="0">
      <a:spcBef>
        <a:spcPct val="30000"/>
      </a:spcBef>
      <a:spcAft>
        <a:spcPct val="0"/>
      </a:spcAft>
      <a:defRPr sz="1400" kern="1200">
        <a:solidFill>
          <a:schemeClr val="tx1"/>
        </a:solidFill>
        <a:latin typeface="Times New Roman" pitchFamily="18" charset="0"/>
        <a:ea typeface="+mn-ea"/>
        <a:cs typeface="+mn-cs"/>
      </a:defRPr>
    </a:lvl3pPr>
    <a:lvl4pPr marL="1370756" algn="l" rtl="0" eaLnBrk="0" fontAlgn="base" hangingPunct="0">
      <a:spcBef>
        <a:spcPct val="30000"/>
      </a:spcBef>
      <a:spcAft>
        <a:spcPct val="0"/>
      </a:spcAft>
      <a:defRPr sz="1400" kern="1200">
        <a:solidFill>
          <a:schemeClr val="tx1"/>
        </a:solidFill>
        <a:latin typeface="Times New Roman" pitchFamily="18" charset="0"/>
        <a:ea typeface="+mn-ea"/>
        <a:cs typeface="+mn-cs"/>
      </a:defRPr>
    </a:lvl4pPr>
    <a:lvl5pPr marL="1827676" algn="l" rtl="0" eaLnBrk="0" fontAlgn="base" hangingPunct="0">
      <a:spcBef>
        <a:spcPct val="30000"/>
      </a:spcBef>
      <a:spcAft>
        <a:spcPct val="0"/>
      </a:spcAft>
      <a:defRPr sz="1400" kern="1200">
        <a:solidFill>
          <a:schemeClr val="tx1"/>
        </a:solidFill>
        <a:latin typeface="Times New Roman" pitchFamily="18" charset="0"/>
        <a:ea typeface="+mn-ea"/>
        <a:cs typeface="+mn-cs"/>
      </a:defRPr>
    </a:lvl5pPr>
    <a:lvl6pPr marL="2284592" algn="l" defTabSz="913838" rtl="0" eaLnBrk="1" latinLnBrk="0" hangingPunct="1">
      <a:defRPr sz="1300" kern="1200">
        <a:solidFill>
          <a:schemeClr val="tx1"/>
        </a:solidFill>
        <a:latin typeface="+mn-lt"/>
        <a:ea typeface="+mn-ea"/>
        <a:cs typeface="+mn-cs"/>
      </a:defRPr>
    </a:lvl6pPr>
    <a:lvl7pPr marL="2741510" algn="l" defTabSz="913838" rtl="0" eaLnBrk="1" latinLnBrk="0" hangingPunct="1">
      <a:defRPr sz="1300" kern="1200">
        <a:solidFill>
          <a:schemeClr val="tx1"/>
        </a:solidFill>
        <a:latin typeface="+mn-lt"/>
        <a:ea typeface="+mn-ea"/>
        <a:cs typeface="+mn-cs"/>
      </a:defRPr>
    </a:lvl7pPr>
    <a:lvl8pPr marL="3198429" algn="l" defTabSz="913838" rtl="0" eaLnBrk="1" latinLnBrk="0" hangingPunct="1">
      <a:defRPr sz="1300" kern="1200">
        <a:solidFill>
          <a:schemeClr val="tx1"/>
        </a:solidFill>
        <a:latin typeface="+mn-lt"/>
        <a:ea typeface="+mn-ea"/>
        <a:cs typeface="+mn-cs"/>
      </a:defRPr>
    </a:lvl8pPr>
    <a:lvl9pPr marL="3655346" algn="l" defTabSz="913838"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31"/>
          <p:cNvSpPr>
            <a:spLocks noGrp="1" noChangeArrowheads="1"/>
          </p:cNvSpPr>
          <p:nvPr>
            <p:ph type="sldNum" sz="quarter" idx="5"/>
          </p:nvPr>
        </p:nvSpPr>
        <p:spPr>
          <a:noFill/>
        </p:spPr>
        <p:txBody>
          <a:bodyPr/>
          <a:lstStyle/>
          <a:p>
            <a:fld id="{CFE1B0C4-291E-4F1F-BE3F-0280AD7DEA9F}" type="slidenum">
              <a:rPr lang="en-US" smtClean="0">
                <a:solidFill>
                  <a:srgbClr val="000000"/>
                </a:solidFill>
              </a:rPr>
              <a:pPr/>
              <a:t>1</a:t>
            </a:fld>
            <a:endParaRPr lang="en-US" smtClean="0">
              <a:solidFill>
                <a:srgbClr val="000000"/>
              </a:solidFill>
            </a:endParaRPr>
          </a:p>
        </p:txBody>
      </p:sp>
      <p:sp>
        <p:nvSpPr>
          <p:cNvPr id="17410" name="Rectangle 2"/>
          <p:cNvSpPr>
            <a:spLocks noGrp="1" noRot="1" noChangeAspect="1" noChangeArrowheads="1" noTextEdit="1"/>
          </p:cNvSpPr>
          <p:nvPr>
            <p:ph type="sldImg"/>
          </p:nvPr>
        </p:nvSpPr>
        <p:spPr>
          <a:xfrm>
            <a:off x="965200" y="671513"/>
            <a:ext cx="4953000" cy="3429000"/>
          </a:xfrm>
          <a:ln/>
        </p:spPr>
      </p:sp>
      <p:sp>
        <p:nvSpPr>
          <p:cNvPr id="17411" name="Rectangle 3"/>
          <p:cNvSpPr>
            <a:spLocks noGrp="1" noChangeArrowheads="1"/>
          </p:cNvSpPr>
          <p:nvPr>
            <p:ph type="body" idx="1"/>
          </p:nvPr>
        </p:nvSpPr>
        <p:spPr>
          <a:noFill/>
          <a:ln w="9525"/>
        </p:spPr>
        <p:txBody>
          <a:bodyPr/>
          <a:lstStyle/>
          <a:p>
            <a:r>
              <a:rPr lang="en-US" dirty="0" smtClean="0"/>
              <a:t> </a:t>
            </a:r>
          </a:p>
          <a:p>
            <a:r>
              <a:rPr lang="en-US" dirty="0" smtClean="0"/>
              <a:t>Let me start this talk by telling you how I got to social media. For that, I need to go back to the</a:t>
            </a:r>
            <a:r>
              <a:rPr lang="en-US" baseline="0" dirty="0" smtClean="0"/>
              <a:t> year 2001. </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C984BB9-0BF5-4B65-871E-2D75E008CD67}" type="slidenum">
              <a:rPr lang="en-US">
                <a:solidFill>
                  <a:prstClr val="black"/>
                </a:solidFill>
              </a:rPr>
              <a:pPr/>
              <a:t>10</a:t>
            </a:fld>
            <a:endParaRPr lang="en-US">
              <a:solidFill>
                <a:prstClr val="black"/>
              </a:solidFill>
            </a:endParaRPr>
          </a:p>
        </p:txBody>
      </p:sp>
      <p:sp>
        <p:nvSpPr>
          <p:cNvPr id="664578" name="Rectangle 2"/>
          <p:cNvSpPr>
            <a:spLocks noChangeArrowheads="1" noTextEdit="1"/>
          </p:cNvSpPr>
          <p:nvPr>
            <p:ph type="sldImg"/>
          </p:nvPr>
        </p:nvSpPr>
        <p:spPr>
          <a:xfrm>
            <a:off x="1011238" y="681038"/>
            <a:ext cx="4918075" cy="3405187"/>
          </a:xfrm>
          <a:ln/>
        </p:spPr>
      </p:sp>
      <p:sp>
        <p:nvSpPr>
          <p:cNvPr id="664579" name="Rectangle 3"/>
          <p:cNvSpPr>
            <a:spLocks noGrp="1" noChangeArrowheads="1"/>
          </p:cNvSpPr>
          <p:nvPr>
            <p:ph type="body" idx="1"/>
          </p:nvPr>
        </p:nvSpPr>
        <p:spPr/>
        <p:txBody>
          <a:bodyPr/>
          <a:lstStyle/>
          <a:p>
            <a:r>
              <a:rPr lang="en-US" sz="1200"/>
              <a:t>Lets start with the base learners. As a learning program, a base learner operates in two phases. In the training  phase, the base learner examines a set of training examples, where each example is a pair of object and its observed label, then constructs an internal classification model on how to assign label to objects. These models are the hypotheses that I mentioned earlier. Then in the matching phase, when given an object, the base learner will apply the classification model to make prediction for the object. The prediction will be labels weighted by confidence score. </a:t>
            </a:r>
          </a:p>
          <a:p>
            <a:r>
              <a:rPr lang="en-US" sz="1200"/>
              <a:t>For example, consider the Name Learner and the Naive Bayes Learner. The Name Learner matches schema elements based on their names. Thus, its training examples look like this. This example says that if a schema element has the name “location”, then it matches address, and so on. Once the Name Learner has been trained on these examples, in the matching phase, given the name “agent name”, the Name Learner may predict that the schema element with this name matches name with confidence 0.7, and matches phone with conf. 0.3.</a:t>
            </a:r>
          </a:p>
          <a:p>
            <a:r>
              <a:rPr lang="en-US" sz="1200"/>
              <a:t>The Naive Bayes Learner matches schema elements based on the frequencies of words and symbols in their data values. Thus, it training examples look like this. This example says that the data value “Seattle, WA” is an address, and so on. Once the NB learner has been trained on these examples, in the matching phase, given the data value “Kent, WA”, the learner may predict that it is an address with confidence 0.8, and an name with confidence 0.2.</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slideMaster" Target="../slideMasters/slideMaster2.xml"/><Relationship Id="rId5" Type="http://schemas.openxmlformats.org/officeDocument/2006/relationships/tags" Target="../tags/tag4.xml"/><Relationship Id="rId4" Type="http://schemas.openxmlformats.org/officeDocument/2006/relationships/tags" Target="../tags/tag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891540" y="1645920"/>
            <a:ext cx="10104120" cy="1371600"/>
          </a:xfrm>
        </p:spPr>
        <p:txBody>
          <a:bodyPr/>
          <a:lstStyle>
            <a:lvl1pPr>
              <a:defRPr>
                <a:solidFill>
                  <a:srgbClr val="00007E"/>
                </a:solidFill>
              </a:defRPr>
            </a:lvl1pPr>
          </a:lstStyle>
          <a:p>
            <a:r>
              <a:rPr lang="en-US"/>
              <a:t>Click to edit Master title style</a:t>
            </a:r>
          </a:p>
        </p:txBody>
      </p:sp>
      <p:sp>
        <p:nvSpPr>
          <p:cNvPr id="43013" name="Rectangle 5"/>
          <p:cNvSpPr>
            <a:spLocks noGrp="1" noChangeArrowheads="1"/>
          </p:cNvSpPr>
          <p:nvPr>
            <p:ph type="subTitle" sz="quarter" idx="1"/>
          </p:nvPr>
        </p:nvSpPr>
        <p:spPr>
          <a:xfrm>
            <a:off x="1882140" y="3840480"/>
            <a:ext cx="8321040" cy="2103120"/>
          </a:xfrm>
        </p:spPr>
        <p:txBody>
          <a:bodyPr/>
          <a:lstStyle>
            <a:lvl1pPr marL="0" indent="0" algn="ctr">
              <a:buFont typeface="Wingdings" pitchFamily="2" charset="2"/>
              <a:buNone/>
              <a:defRPr b="0">
                <a:solidFill>
                  <a:schemeClr val="bg2"/>
                </a:solidFill>
                <a:latin typeface="Times New Roman" pitchFamily="18" charset="0"/>
              </a:defRPr>
            </a:lvl1pPr>
          </a:lstStyle>
          <a:p>
            <a:r>
              <a:rPr lang="en-US"/>
              <a:t>Click to edit Master subtitle style</a:t>
            </a:r>
          </a:p>
          <a:p>
            <a:endParaRPr lang="en-US"/>
          </a:p>
        </p:txBody>
      </p:sp>
    </p:spTree>
  </p:cSld>
  <p:clrMapOvr>
    <a:overrideClrMapping bg1="dk2" tx1="lt1" bg2="dk1" tx2="lt2" accent1="accent1" accent2="accent2" accent3="accent3" accent4="accent4" accent5="accent5" accent6="accent6" hlink="hlink" folHlink="folHlink"/>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2F00DE-BB62-4813-AA17-48548B3438E8}" type="datetime1">
              <a:rPr lang="en-US"/>
              <a:pPr/>
              <a:t>2/3/2016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736AD0-A560-4999-8CC3-421D20078E79}" type="slidenum">
              <a:rPr lang="en-US"/>
              <a:pPr/>
              <a:t>‹#›</a:t>
            </a:fld>
            <a:endParaRPr lang="en-US"/>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6810" y="274320"/>
            <a:ext cx="2823210" cy="7040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7180" y="274320"/>
            <a:ext cx="8271510" cy="7040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F2BF6AC-36F2-4368-B09A-C71F8D196C30}" type="datetime1">
              <a:rPr lang="en-US"/>
              <a:pPr/>
              <a:t>2/3/2016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72273DD-7B7D-4377-83FE-B518BA61AB13}" type="slidenum">
              <a:rPr lang="en-US"/>
              <a:pPr/>
              <a:t>‹#›</a:t>
            </a:fld>
            <a:endParaRPr lang="en-US"/>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206375" cy="190500"/>
        </p:xfrm>
        <a:graphic>
          <a:graphicData uri="http://schemas.openxmlformats.org/presentationml/2006/ole">
            <p:oleObj spid="_x0000_s1026" name="think-cell Slide" r:id="rId7" imgW="360" imgH="360" progId="">
              <p:embed/>
            </p:oleObj>
          </a:graphicData>
        </a:graphic>
      </p:graphicFrame>
      <p:pic>
        <p:nvPicPr>
          <p:cNvPr id="5" name="Picture 4" descr="JCILogo.png"/>
          <p:cNvPicPr>
            <a:picLocks noChangeAspect="1"/>
          </p:cNvPicPr>
          <p:nvPr>
            <p:custDataLst>
              <p:tags r:id="rId2"/>
            </p:custDataLst>
          </p:nvPr>
        </p:nvPicPr>
        <p:blipFill>
          <a:blip r:embed="rId8" cstate="print"/>
          <a:stretch>
            <a:fillRect/>
          </a:stretch>
        </p:blipFill>
        <p:spPr>
          <a:xfrm>
            <a:off x="8950726" y="6816192"/>
            <a:ext cx="2391653" cy="1012159"/>
          </a:xfrm>
          <a:prstGeom prst="rect">
            <a:avLst/>
          </a:prstGeom>
        </p:spPr>
      </p:pic>
      <p:sp>
        <p:nvSpPr>
          <p:cNvPr id="4" name="Line 5"/>
          <p:cNvSpPr>
            <a:spLocks noChangeShapeType="1"/>
          </p:cNvSpPr>
          <p:nvPr>
            <p:custDataLst>
              <p:tags r:id="rId3"/>
            </p:custDataLst>
          </p:nvPr>
        </p:nvSpPr>
        <p:spPr bwMode="gray">
          <a:xfrm>
            <a:off x="891540" y="5372100"/>
            <a:ext cx="10104120" cy="0"/>
          </a:xfrm>
          <a:prstGeom prst="line">
            <a:avLst/>
          </a:prstGeom>
          <a:noFill/>
          <a:ln w="57150">
            <a:solidFill>
              <a:srgbClr val="7DBA00"/>
            </a:solidFill>
            <a:round/>
            <a:headEnd/>
            <a:tailEnd/>
          </a:ln>
        </p:spPr>
        <p:txBody>
          <a:bodyPr wrap="none" lIns="114866" tIns="57436" rIns="114866" bIns="57436" anchor="ctr"/>
          <a:lstStyle/>
          <a:p>
            <a:pPr>
              <a:buClr>
                <a:srgbClr val="333399"/>
              </a:buClr>
              <a:defRPr/>
            </a:pPr>
            <a:endParaRPr lang="en-US">
              <a:solidFill>
                <a:srgbClr val="009999"/>
              </a:solidFill>
            </a:endParaRPr>
          </a:p>
        </p:txBody>
      </p:sp>
      <p:sp>
        <p:nvSpPr>
          <p:cNvPr id="47107" name="Rectangle 5"/>
          <p:cNvSpPr>
            <a:spLocks noGrp="1" noChangeArrowheads="1"/>
          </p:cNvSpPr>
          <p:nvPr>
            <p:ph type="ctrTitle"/>
            <p:custDataLst>
              <p:tags r:id="rId4"/>
            </p:custDataLst>
          </p:nvPr>
        </p:nvSpPr>
        <p:spPr>
          <a:xfrm>
            <a:off x="891540" y="3443351"/>
            <a:ext cx="10104120" cy="1764030"/>
          </a:xfrm>
        </p:spPr>
        <p:txBody>
          <a:bodyPr/>
          <a:lstStyle>
            <a:lvl1pPr algn="ctr">
              <a:defRPr sz="2500" smtClean="0"/>
            </a:lvl1pPr>
          </a:lstStyle>
          <a:p>
            <a:r>
              <a:rPr lang="en-US" smtClean="0"/>
              <a:t>Click to edit Master title style</a:t>
            </a:r>
          </a:p>
        </p:txBody>
      </p:sp>
      <p:sp>
        <p:nvSpPr>
          <p:cNvPr id="47108" name="Rectangle 6"/>
          <p:cNvSpPr>
            <a:spLocks noGrp="1" noChangeArrowheads="1"/>
          </p:cNvSpPr>
          <p:nvPr>
            <p:ph type="subTitle" idx="1"/>
            <p:custDataLst>
              <p:tags r:id="rId5"/>
            </p:custDataLst>
          </p:nvPr>
        </p:nvSpPr>
        <p:spPr>
          <a:xfrm>
            <a:off x="1783080" y="5535250"/>
            <a:ext cx="8321040" cy="973272"/>
          </a:xfrm>
        </p:spPr>
        <p:txBody>
          <a:bodyPr/>
          <a:lstStyle>
            <a:lvl1pPr marL="0" indent="0" algn="ctr">
              <a:buFontTx/>
              <a:buNone/>
              <a:defRPr sz="2000" smtClean="0"/>
            </a:lvl1pPr>
          </a:lstStyle>
          <a:p>
            <a:r>
              <a:rPr lang="en-US" smtClean="0"/>
              <a:t>Click to edit Master subtitle style</a:t>
            </a:r>
            <a:endParaRPr lang="en-US" dirty="0" smtClean="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556514"/>
            <a:ext cx="1010412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1783080" y="4663440"/>
            <a:ext cx="8321040" cy="2103120"/>
          </a:xfrm>
        </p:spPr>
        <p:txBody>
          <a:bodyPr/>
          <a:lstStyle>
            <a:lvl1pPr marL="0" indent="0" algn="ctr">
              <a:buNone/>
              <a:defRPr/>
            </a:lvl1pPr>
            <a:lvl2pPr marL="574333" indent="0" algn="ctr">
              <a:buNone/>
              <a:defRPr/>
            </a:lvl2pPr>
            <a:lvl3pPr marL="1148666" indent="0" algn="ctr">
              <a:buNone/>
              <a:defRPr/>
            </a:lvl3pPr>
            <a:lvl4pPr marL="1723003" indent="0" algn="ctr">
              <a:buNone/>
              <a:defRPr/>
            </a:lvl4pPr>
            <a:lvl5pPr marL="2297333" indent="0" algn="ctr">
              <a:buNone/>
              <a:defRPr/>
            </a:lvl5pPr>
            <a:lvl6pPr marL="2871666" indent="0" algn="ctr">
              <a:buNone/>
              <a:defRPr/>
            </a:lvl6pPr>
            <a:lvl7pPr marL="3445999" indent="0" algn="ctr">
              <a:buNone/>
              <a:defRPr/>
            </a:lvl7pPr>
            <a:lvl8pPr marL="4020333" indent="0" algn="ctr">
              <a:buNone/>
              <a:defRPr/>
            </a:lvl8pPr>
            <a:lvl9pPr marL="4594665" indent="0" algn="ctr">
              <a:buNone/>
              <a:defRPr/>
            </a:lvl9pPr>
          </a:lstStyle>
          <a:p>
            <a:r>
              <a:rPr lang="en-US" smtClean="0"/>
              <a:t>Click to edit Master subtitle style</a:t>
            </a:r>
            <a:endParaRPr lang="en-US"/>
          </a:p>
        </p:txBody>
      </p:sp>
      <p:sp>
        <p:nvSpPr>
          <p:cNvPr id="4" name="Rectangle 7"/>
          <p:cNvSpPr>
            <a:spLocks noGrp="1" noChangeArrowheads="1"/>
          </p:cNvSpPr>
          <p:nvPr>
            <p:ph type="sldNum" sz="quarter" idx="10"/>
          </p:nvPr>
        </p:nvSpPr>
        <p:spPr>
          <a:ln/>
        </p:spPr>
        <p:txBody>
          <a:bodyPr/>
          <a:lstStyle>
            <a:lvl1pPr>
              <a:defRPr/>
            </a:lvl1pPr>
          </a:lstStyle>
          <a:p>
            <a:pPr>
              <a:buClr>
                <a:srgbClr val="333399"/>
              </a:buClr>
              <a:defRPr/>
            </a:pPr>
            <a:fld id="{1789B344-1695-43BA-A674-11B65E7820CD}" type="slidenum">
              <a:rPr lang="en-GB">
                <a:solidFill>
                  <a:srgbClr val="009999"/>
                </a:solidFill>
              </a:rPr>
              <a:pPr>
                <a:buClr>
                  <a:srgbClr val="333399"/>
                </a:buClr>
                <a:defRPr/>
              </a:pPr>
              <a:t>‹#›</a:t>
            </a:fld>
            <a:endParaRPr lang="en-GB">
              <a:solidFill>
                <a:srgbClr val="009999"/>
              </a:solidFill>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1509"/>
              </a:spcBef>
              <a:defRPr sz="2000"/>
            </a:lvl1pPr>
            <a:lvl2pPr>
              <a:spcBef>
                <a:spcPts val="754"/>
              </a:spcBef>
              <a:defRPr sz="2000"/>
            </a:lvl2pPr>
            <a:lvl3pPr>
              <a:defRPr sz="1800"/>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5288284"/>
            <a:ext cx="10104120" cy="1634490"/>
          </a:xfrm>
        </p:spPr>
        <p:txBody>
          <a:bodyPr anchor="t"/>
          <a:lstStyle>
            <a:lvl1pPr algn="l">
              <a:defRPr sz="50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3488056"/>
            <a:ext cx="10104120" cy="1800224"/>
          </a:xfrm>
        </p:spPr>
        <p:txBody>
          <a:bodyPr anchor="b"/>
          <a:lstStyle>
            <a:lvl1pPr marL="0" indent="0">
              <a:buNone/>
              <a:defRPr sz="2500"/>
            </a:lvl1pPr>
            <a:lvl2pPr marL="574333" indent="0">
              <a:buNone/>
              <a:defRPr sz="2300"/>
            </a:lvl2pPr>
            <a:lvl3pPr marL="1148666" indent="0">
              <a:buNone/>
              <a:defRPr sz="2000"/>
            </a:lvl3pPr>
            <a:lvl4pPr marL="1723003" indent="0">
              <a:buNone/>
              <a:defRPr sz="1800"/>
            </a:lvl4pPr>
            <a:lvl5pPr marL="2297333" indent="0">
              <a:buNone/>
              <a:defRPr sz="1800"/>
            </a:lvl5pPr>
            <a:lvl6pPr marL="2871666" indent="0">
              <a:buNone/>
              <a:defRPr sz="1800"/>
            </a:lvl6pPr>
            <a:lvl7pPr marL="3445999" indent="0">
              <a:buNone/>
              <a:defRPr sz="1800"/>
            </a:lvl7pPr>
            <a:lvl8pPr marL="4020333" indent="0">
              <a:buNone/>
              <a:defRPr sz="1800"/>
            </a:lvl8pPr>
            <a:lvl9pPr marL="4594665" indent="0">
              <a:buNone/>
              <a:defRPr sz="18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9260" y="91440"/>
            <a:ext cx="11094720" cy="94488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9260" y="1371601"/>
            <a:ext cx="5448300" cy="5943600"/>
          </a:xfrm>
        </p:spPr>
        <p:txBody>
          <a:bodyPr/>
          <a:lstStyle>
            <a:lvl1pPr>
              <a:defRPr sz="2000"/>
            </a:lvl1pPr>
            <a:lvl2pPr>
              <a:defRPr sz="1800"/>
            </a:lvl2pPr>
            <a:lvl3pPr>
              <a:defRPr sz="1500"/>
            </a:lvl3pPr>
            <a:lvl4pPr>
              <a:defRPr sz="1500"/>
            </a:lvl4pPr>
            <a:lvl5pPr>
              <a:defRPr sz="15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75680" y="1371601"/>
            <a:ext cx="5448300" cy="5943600"/>
          </a:xfrm>
        </p:spPr>
        <p:txBody>
          <a:bodyPr/>
          <a:lstStyle>
            <a:lvl1pPr>
              <a:defRPr sz="2000"/>
            </a:lvl1pPr>
            <a:lvl2pPr>
              <a:defRPr sz="1800"/>
            </a:lvl2pPr>
            <a:lvl3pPr>
              <a:defRPr sz="1500"/>
            </a:lvl3pPr>
            <a:lvl4pPr>
              <a:defRPr sz="1500"/>
            </a:lvl4pPr>
            <a:lvl5pPr>
              <a:defRPr sz="15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329566"/>
            <a:ext cx="10698480"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0" y="1842136"/>
            <a:ext cx="5252244" cy="767714"/>
          </a:xfrm>
        </p:spPr>
        <p:txBody>
          <a:bodyPr anchor="b"/>
          <a:lstStyle>
            <a:lvl1pPr marL="0" indent="0">
              <a:buNone/>
              <a:defRPr sz="3000" b="1"/>
            </a:lvl1pPr>
            <a:lvl2pPr marL="574333" indent="0">
              <a:buNone/>
              <a:defRPr sz="2500" b="1"/>
            </a:lvl2pPr>
            <a:lvl3pPr marL="1148666" indent="0">
              <a:buNone/>
              <a:defRPr sz="2300" b="1"/>
            </a:lvl3pPr>
            <a:lvl4pPr marL="1723003" indent="0">
              <a:buNone/>
              <a:defRPr sz="2000" b="1"/>
            </a:lvl4pPr>
            <a:lvl5pPr marL="2297333" indent="0">
              <a:buNone/>
              <a:defRPr sz="2000" b="1"/>
            </a:lvl5pPr>
            <a:lvl6pPr marL="2871666" indent="0">
              <a:buNone/>
              <a:defRPr sz="2000" b="1"/>
            </a:lvl6pPr>
            <a:lvl7pPr marL="3445999" indent="0">
              <a:buNone/>
              <a:defRPr sz="2000" b="1"/>
            </a:lvl7pPr>
            <a:lvl8pPr marL="4020333" indent="0">
              <a:buNone/>
              <a:defRPr sz="2000" b="1"/>
            </a:lvl8pPr>
            <a:lvl9pPr marL="4594665" indent="0">
              <a:buNone/>
              <a:defRPr sz="2000" b="1"/>
            </a:lvl9pPr>
          </a:lstStyle>
          <a:p>
            <a:pPr lvl="0"/>
            <a:r>
              <a:rPr lang="en-US" smtClean="0"/>
              <a:t>Click to edit Master text styles</a:t>
            </a:r>
          </a:p>
        </p:txBody>
      </p:sp>
      <p:sp>
        <p:nvSpPr>
          <p:cNvPr id="4" name="Content Placeholder 3"/>
          <p:cNvSpPr>
            <a:spLocks noGrp="1"/>
          </p:cNvSpPr>
          <p:nvPr>
            <p:ph sz="half" idx="2"/>
          </p:nvPr>
        </p:nvSpPr>
        <p:spPr>
          <a:xfrm>
            <a:off x="594360" y="2609850"/>
            <a:ext cx="5252244" cy="4741546"/>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34" y="1842136"/>
            <a:ext cx="5254308" cy="767714"/>
          </a:xfrm>
        </p:spPr>
        <p:txBody>
          <a:bodyPr anchor="b"/>
          <a:lstStyle>
            <a:lvl1pPr marL="0" indent="0">
              <a:buNone/>
              <a:defRPr sz="3000" b="1"/>
            </a:lvl1pPr>
            <a:lvl2pPr marL="574333" indent="0">
              <a:buNone/>
              <a:defRPr sz="2500" b="1"/>
            </a:lvl2pPr>
            <a:lvl3pPr marL="1148666" indent="0">
              <a:buNone/>
              <a:defRPr sz="2300" b="1"/>
            </a:lvl3pPr>
            <a:lvl4pPr marL="1723003" indent="0">
              <a:buNone/>
              <a:defRPr sz="2000" b="1"/>
            </a:lvl4pPr>
            <a:lvl5pPr marL="2297333" indent="0">
              <a:buNone/>
              <a:defRPr sz="2000" b="1"/>
            </a:lvl5pPr>
            <a:lvl6pPr marL="2871666" indent="0">
              <a:buNone/>
              <a:defRPr sz="2000" b="1"/>
            </a:lvl6pPr>
            <a:lvl7pPr marL="3445999" indent="0">
              <a:buNone/>
              <a:defRPr sz="2000" b="1"/>
            </a:lvl7pPr>
            <a:lvl8pPr marL="4020333" indent="0">
              <a:buNone/>
              <a:defRPr sz="2000" b="1"/>
            </a:lvl8pPr>
            <a:lvl9pPr marL="4594665" indent="0">
              <a:buNone/>
              <a:defRPr sz="2000" b="1"/>
            </a:lvl9pPr>
          </a:lstStyle>
          <a:p>
            <a:pPr lvl="0"/>
            <a:r>
              <a:rPr lang="en-US" smtClean="0"/>
              <a:t>Click to edit Master text styles</a:t>
            </a:r>
          </a:p>
        </p:txBody>
      </p:sp>
      <p:sp>
        <p:nvSpPr>
          <p:cNvPr id="6" name="Content Placeholder 5"/>
          <p:cNvSpPr>
            <a:spLocks noGrp="1"/>
          </p:cNvSpPr>
          <p:nvPr>
            <p:ph sz="quarter" idx="4"/>
          </p:nvPr>
        </p:nvSpPr>
        <p:spPr>
          <a:xfrm>
            <a:off x="6038534" y="2609850"/>
            <a:ext cx="5254308" cy="4741546"/>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D508CF5-E924-4890-A3B3-314F0F103D9D}" type="datetime1">
              <a:rPr lang="en-US"/>
              <a:pPr/>
              <a:t>2/3/2016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0FCAC95-2E17-43A5-93A4-07F0E7E5AD13}" type="slidenum">
              <a:rPr lang="en-US"/>
              <a:pPr/>
              <a:t>‹#›</a:t>
            </a:fld>
            <a:endParaRPr lang="en-US"/>
          </a:p>
        </p:txBody>
      </p:sp>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70" y="327660"/>
            <a:ext cx="3910807" cy="1394460"/>
          </a:xfrm>
        </p:spPr>
        <p:txBody>
          <a:bodyPr anchor="b"/>
          <a:lstStyle>
            <a:lvl1pPr algn="l">
              <a:defRPr sz="2500" b="1"/>
            </a:lvl1pPr>
          </a:lstStyle>
          <a:p>
            <a:r>
              <a:rPr lang="en-US" smtClean="0"/>
              <a:t>Click to edit Master title style</a:t>
            </a:r>
            <a:endParaRPr lang="en-US"/>
          </a:p>
        </p:txBody>
      </p:sp>
      <p:sp>
        <p:nvSpPr>
          <p:cNvPr id="3" name="Content Placeholder 2"/>
          <p:cNvSpPr>
            <a:spLocks noGrp="1"/>
          </p:cNvSpPr>
          <p:nvPr>
            <p:ph idx="1"/>
          </p:nvPr>
        </p:nvSpPr>
        <p:spPr>
          <a:xfrm>
            <a:off x="4647565" y="327660"/>
            <a:ext cx="6645275" cy="702373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70" y="1722120"/>
            <a:ext cx="3910807" cy="5629276"/>
          </a:xfrm>
        </p:spPr>
        <p:txBody>
          <a:bodyPr/>
          <a:lstStyle>
            <a:lvl1pPr marL="0" indent="0">
              <a:buNone/>
              <a:defRPr sz="1800"/>
            </a:lvl1pPr>
            <a:lvl2pPr marL="574333" indent="0">
              <a:buNone/>
              <a:defRPr sz="1500"/>
            </a:lvl2pPr>
            <a:lvl3pPr marL="1148666" indent="0">
              <a:buNone/>
              <a:defRPr sz="1300"/>
            </a:lvl3pPr>
            <a:lvl4pPr marL="1723003" indent="0">
              <a:buNone/>
              <a:defRPr sz="1100"/>
            </a:lvl4pPr>
            <a:lvl5pPr marL="2297333" indent="0">
              <a:buNone/>
              <a:defRPr sz="1100"/>
            </a:lvl5pPr>
            <a:lvl6pPr marL="2871666" indent="0">
              <a:buNone/>
              <a:defRPr sz="1100"/>
            </a:lvl6pPr>
            <a:lvl7pPr marL="3445999" indent="0">
              <a:buNone/>
              <a:defRPr sz="1100"/>
            </a:lvl7pPr>
            <a:lvl8pPr marL="4020333" indent="0">
              <a:buNone/>
              <a:defRPr sz="1100"/>
            </a:lvl8pPr>
            <a:lvl9pPr marL="4594665" indent="0">
              <a:buNone/>
              <a:defRPr sz="11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buClr>
                <a:srgbClr val="333399"/>
              </a:buClr>
              <a:defRPr/>
            </a:pPr>
            <a:fld id="{2F14A80C-2444-4C56-82F3-14439C5904CF}" type="slidenum">
              <a:rPr lang="en-GB">
                <a:solidFill>
                  <a:srgbClr val="009999"/>
                </a:solidFill>
              </a:rPr>
              <a:pPr>
                <a:buClr>
                  <a:srgbClr val="333399"/>
                </a:buClr>
                <a:defRPr/>
              </a:pPr>
              <a:t>‹#›</a:t>
            </a:fld>
            <a:endParaRPr lang="en-GB">
              <a:solidFill>
                <a:srgbClr val="009999"/>
              </a:solidFill>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5760720"/>
            <a:ext cx="7132320" cy="680086"/>
          </a:xfrm>
        </p:spPr>
        <p:txBody>
          <a:bodyPr anchor="b"/>
          <a:lstStyle>
            <a:lvl1pPr algn="l">
              <a:defRPr sz="2500" b="1"/>
            </a:lvl1pPr>
          </a:lstStyle>
          <a:p>
            <a:r>
              <a:rPr lang="en-US" smtClean="0"/>
              <a:t>Click to edit Master title style</a:t>
            </a:r>
            <a:endParaRPr lang="en-US"/>
          </a:p>
        </p:txBody>
      </p:sp>
      <p:sp>
        <p:nvSpPr>
          <p:cNvPr id="3" name="Picture Placeholder 2"/>
          <p:cNvSpPr>
            <a:spLocks noGrp="1"/>
          </p:cNvSpPr>
          <p:nvPr>
            <p:ph type="pic" idx="1"/>
          </p:nvPr>
        </p:nvSpPr>
        <p:spPr>
          <a:xfrm>
            <a:off x="2329974" y="735330"/>
            <a:ext cx="7132320" cy="4937760"/>
          </a:xfrm>
        </p:spPr>
        <p:txBody>
          <a:bodyPr/>
          <a:lstStyle>
            <a:lvl1pPr marL="0" indent="0">
              <a:buNone/>
              <a:defRPr sz="4000"/>
            </a:lvl1pPr>
            <a:lvl2pPr marL="574333" indent="0">
              <a:buNone/>
              <a:defRPr sz="3500"/>
            </a:lvl2pPr>
            <a:lvl3pPr marL="1148666" indent="0">
              <a:buNone/>
              <a:defRPr sz="3000"/>
            </a:lvl3pPr>
            <a:lvl4pPr marL="1723003" indent="0">
              <a:buNone/>
              <a:defRPr sz="2500"/>
            </a:lvl4pPr>
            <a:lvl5pPr marL="2297333" indent="0">
              <a:buNone/>
              <a:defRPr sz="2500"/>
            </a:lvl5pPr>
            <a:lvl6pPr marL="2871666" indent="0">
              <a:buNone/>
              <a:defRPr sz="2500"/>
            </a:lvl6pPr>
            <a:lvl7pPr marL="3445999" indent="0">
              <a:buNone/>
              <a:defRPr sz="2500"/>
            </a:lvl7pPr>
            <a:lvl8pPr marL="4020333" indent="0">
              <a:buNone/>
              <a:defRPr sz="2500"/>
            </a:lvl8pPr>
            <a:lvl9pPr marL="4594665" indent="0">
              <a:buNone/>
              <a:defRPr sz="25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2329974" y="6440806"/>
            <a:ext cx="7132320" cy="965834"/>
          </a:xfrm>
        </p:spPr>
        <p:txBody>
          <a:bodyPr/>
          <a:lstStyle>
            <a:lvl1pPr marL="0" indent="0">
              <a:buNone/>
              <a:defRPr sz="1800"/>
            </a:lvl1pPr>
            <a:lvl2pPr marL="574333" indent="0">
              <a:buNone/>
              <a:defRPr sz="1500"/>
            </a:lvl2pPr>
            <a:lvl3pPr marL="1148666" indent="0">
              <a:buNone/>
              <a:defRPr sz="1300"/>
            </a:lvl3pPr>
            <a:lvl4pPr marL="1723003" indent="0">
              <a:buNone/>
              <a:defRPr sz="1100"/>
            </a:lvl4pPr>
            <a:lvl5pPr marL="2297333" indent="0">
              <a:buNone/>
              <a:defRPr sz="1100"/>
            </a:lvl5pPr>
            <a:lvl6pPr marL="2871666" indent="0">
              <a:buNone/>
              <a:defRPr sz="1100"/>
            </a:lvl6pPr>
            <a:lvl7pPr marL="3445999" indent="0">
              <a:buNone/>
              <a:defRPr sz="1100"/>
            </a:lvl7pPr>
            <a:lvl8pPr marL="4020333" indent="0">
              <a:buNone/>
              <a:defRPr sz="1100"/>
            </a:lvl8pPr>
            <a:lvl9pPr marL="4594665" indent="0">
              <a:buNone/>
              <a:defRPr sz="11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50300" y="91440"/>
            <a:ext cx="2773680" cy="764095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29260" y="91440"/>
            <a:ext cx="8122920" cy="764095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29260" y="91440"/>
            <a:ext cx="9526270" cy="109728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29260" y="1371600"/>
            <a:ext cx="11094720" cy="6360796"/>
          </a:xfrm>
        </p:spPr>
        <p:txBody>
          <a:bodyPr/>
          <a:lstStyle/>
          <a:p>
            <a:pPr lvl="0"/>
            <a:r>
              <a:rPr lang="en-US" noProof="0" smtClean="0"/>
              <a:t>Click icon to add table</a:t>
            </a:r>
          </a:p>
        </p:txBody>
      </p:sp>
      <p:sp>
        <p:nvSpPr>
          <p:cNvPr id="4" name="Rectangle 7"/>
          <p:cNvSpPr>
            <a:spLocks noGrp="1" noChangeArrowheads="1"/>
          </p:cNvSpPr>
          <p:nvPr>
            <p:ph type="sldNum" sz="quarter" idx="10"/>
          </p:nvPr>
        </p:nvSpPr>
        <p:spPr>
          <a:ln/>
        </p:spPr>
        <p:txBody>
          <a:bodyPr/>
          <a:lstStyle>
            <a:lvl1pPr>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3012" name="Rectangle 4"/>
          <p:cNvSpPr>
            <a:spLocks noGrp="1" noChangeArrowheads="1"/>
          </p:cNvSpPr>
          <p:nvPr>
            <p:ph type="ctrTitle" sz="quarter"/>
          </p:nvPr>
        </p:nvSpPr>
        <p:spPr>
          <a:xfrm>
            <a:off x="891540" y="1645920"/>
            <a:ext cx="10104120" cy="1371600"/>
          </a:xfrm>
        </p:spPr>
        <p:txBody>
          <a:bodyPr/>
          <a:lstStyle>
            <a:lvl1pPr>
              <a:defRPr>
                <a:solidFill>
                  <a:srgbClr val="00007E"/>
                </a:solidFill>
              </a:defRPr>
            </a:lvl1pPr>
          </a:lstStyle>
          <a:p>
            <a:r>
              <a:rPr lang="en-US"/>
              <a:t>Click to edit Master title style</a:t>
            </a:r>
          </a:p>
        </p:txBody>
      </p:sp>
      <p:sp>
        <p:nvSpPr>
          <p:cNvPr id="43013" name="Rectangle 5"/>
          <p:cNvSpPr>
            <a:spLocks noGrp="1" noChangeArrowheads="1"/>
          </p:cNvSpPr>
          <p:nvPr>
            <p:ph type="subTitle" sz="quarter" idx="1"/>
          </p:nvPr>
        </p:nvSpPr>
        <p:spPr>
          <a:xfrm>
            <a:off x="1882140" y="3840480"/>
            <a:ext cx="8321040" cy="2103120"/>
          </a:xfrm>
        </p:spPr>
        <p:txBody>
          <a:bodyPr/>
          <a:lstStyle>
            <a:lvl1pPr marL="0" indent="0" algn="ctr">
              <a:buFont typeface="Wingdings" pitchFamily="2" charset="2"/>
              <a:buNone/>
              <a:defRPr b="1">
                <a:solidFill>
                  <a:schemeClr val="bg2"/>
                </a:solidFill>
                <a:latin typeface="Times New Roman" pitchFamily="18" charset="0"/>
              </a:defRPr>
            </a:lvl1pPr>
          </a:lstStyle>
          <a:p>
            <a:r>
              <a:rPr lang="en-US"/>
              <a:t>Click to edit Master subtitle style</a:t>
            </a:r>
          </a:p>
          <a:p>
            <a:endParaRPr lang="en-US"/>
          </a:p>
        </p:txBody>
      </p:sp>
    </p:spTree>
  </p:cSld>
  <p:clrMapOvr>
    <a:overrideClrMapping bg1="dk2" tx1="lt1" bg2="dk1"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111322B-7A75-42D7-BA93-E11CC9621F5B}" type="datetime1">
              <a:rPr lang="en-US">
                <a:solidFill>
                  <a:srgbClr val="000000"/>
                </a:solidFill>
              </a:rPr>
              <a:pPr/>
              <a:t>2/3/2016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D36C7CDD-1BAC-47C4-B018-01C0F2A9CA33}"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5288281"/>
            <a:ext cx="10104120" cy="1634490"/>
          </a:xfrm>
        </p:spPr>
        <p:txBody>
          <a:bodyPr anchor="t"/>
          <a:lstStyle>
            <a:lvl1pPr algn="l">
              <a:defRPr sz="50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3488056"/>
            <a:ext cx="10104120" cy="1800224"/>
          </a:xfrm>
        </p:spPr>
        <p:txBody>
          <a:bodyPr anchor="b"/>
          <a:lstStyle>
            <a:lvl1pPr marL="0" indent="0">
              <a:buNone/>
              <a:defRPr sz="2500"/>
            </a:lvl1pPr>
            <a:lvl2pPr marL="574746" indent="0">
              <a:buNone/>
              <a:defRPr sz="2300"/>
            </a:lvl2pPr>
            <a:lvl3pPr marL="1149492" indent="0">
              <a:buNone/>
              <a:defRPr sz="2000"/>
            </a:lvl3pPr>
            <a:lvl4pPr marL="1724238" indent="0">
              <a:buNone/>
              <a:defRPr sz="1800"/>
            </a:lvl4pPr>
            <a:lvl5pPr marL="2298984" indent="0">
              <a:buNone/>
              <a:defRPr sz="1800"/>
            </a:lvl5pPr>
            <a:lvl6pPr marL="2873731" indent="0">
              <a:buNone/>
              <a:defRPr sz="1800"/>
            </a:lvl6pPr>
            <a:lvl7pPr marL="3448477" indent="0">
              <a:buNone/>
              <a:defRPr sz="1800"/>
            </a:lvl7pPr>
            <a:lvl8pPr marL="4023223" indent="0">
              <a:buNone/>
              <a:defRPr sz="1800"/>
            </a:lvl8pPr>
            <a:lvl9pPr marL="4597969" indent="0">
              <a:buNone/>
              <a:defRPr sz="18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ECA80FE7-B0BC-4343-99CA-D23A8B51852D}" type="datetime1">
              <a:rPr lang="en-US">
                <a:solidFill>
                  <a:srgbClr val="000000"/>
                </a:solidFill>
              </a:rPr>
              <a:pPr/>
              <a:t>2/3/2016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650E194-4DC3-4E0A-BE05-00F2F2EBDF95}"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7180" y="1097280"/>
            <a:ext cx="5547360" cy="6217920"/>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097280"/>
            <a:ext cx="5547360" cy="6217920"/>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8BBCD144-C40F-4868-B0EE-D068D45F7BB8}" type="datetime1">
              <a:rPr lang="en-US">
                <a:solidFill>
                  <a:srgbClr val="000000"/>
                </a:solidFill>
              </a:rPr>
              <a:pPr/>
              <a:t>2/3/2016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571C735-E3E9-45C1-921D-035EBDCEBB94}"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329566"/>
            <a:ext cx="10698480"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0" y="1842136"/>
            <a:ext cx="5252244" cy="767714"/>
          </a:xfrm>
        </p:spPr>
        <p:txBody>
          <a:bodyPr anchor="b"/>
          <a:lstStyle>
            <a:lvl1pPr marL="0" indent="0">
              <a:buNone/>
              <a:defRPr sz="3000" b="1"/>
            </a:lvl1pPr>
            <a:lvl2pPr marL="574746" indent="0">
              <a:buNone/>
              <a:defRPr sz="2500" b="1"/>
            </a:lvl2pPr>
            <a:lvl3pPr marL="1149492" indent="0">
              <a:buNone/>
              <a:defRPr sz="2300" b="1"/>
            </a:lvl3pPr>
            <a:lvl4pPr marL="1724238" indent="0">
              <a:buNone/>
              <a:defRPr sz="2000" b="1"/>
            </a:lvl4pPr>
            <a:lvl5pPr marL="2298984" indent="0">
              <a:buNone/>
              <a:defRPr sz="2000" b="1"/>
            </a:lvl5pPr>
            <a:lvl6pPr marL="2873731" indent="0">
              <a:buNone/>
              <a:defRPr sz="2000" b="1"/>
            </a:lvl6pPr>
            <a:lvl7pPr marL="3448477" indent="0">
              <a:buNone/>
              <a:defRPr sz="2000" b="1"/>
            </a:lvl7pPr>
            <a:lvl8pPr marL="4023223" indent="0">
              <a:buNone/>
              <a:defRPr sz="2000" b="1"/>
            </a:lvl8pPr>
            <a:lvl9pPr marL="4597969" indent="0">
              <a:buNone/>
              <a:defRPr sz="2000" b="1"/>
            </a:lvl9pPr>
          </a:lstStyle>
          <a:p>
            <a:pPr lvl="0"/>
            <a:r>
              <a:rPr lang="en-US" smtClean="0"/>
              <a:t>Click to edit Master text styles</a:t>
            </a:r>
          </a:p>
        </p:txBody>
      </p:sp>
      <p:sp>
        <p:nvSpPr>
          <p:cNvPr id="4" name="Content Placeholder 3"/>
          <p:cNvSpPr>
            <a:spLocks noGrp="1"/>
          </p:cNvSpPr>
          <p:nvPr>
            <p:ph sz="half" idx="2"/>
          </p:nvPr>
        </p:nvSpPr>
        <p:spPr>
          <a:xfrm>
            <a:off x="594360" y="2609850"/>
            <a:ext cx="5252244" cy="4741546"/>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33" y="1842136"/>
            <a:ext cx="5254308" cy="767714"/>
          </a:xfrm>
        </p:spPr>
        <p:txBody>
          <a:bodyPr anchor="b"/>
          <a:lstStyle>
            <a:lvl1pPr marL="0" indent="0">
              <a:buNone/>
              <a:defRPr sz="3000" b="1"/>
            </a:lvl1pPr>
            <a:lvl2pPr marL="574746" indent="0">
              <a:buNone/>
              <a:defRPr sz="2500" b="1"/>
            </a:lvl2pPr>
            <a:lvl3pPr marL="1149492" indent="0">
              <a:buNone/>
              <a:defRPr sz="2300" b="1"/>
            </a:lvl3pPr>
            <a:lvl4pPr marL="1724238" indent="0">
              <a:buNone/>
              <a:defRPr sz="2000" b="1"/>
            </a:lvl4pPr>
            <a:lvl5pPr marL="2298984" indent="0">
              <a:buNone/>
              <a:defRPr sz="2000" b="1"/>
            </a:lvl5pPr>
            <a:lvl6pPr marL="2873731" indent="0">
              <a:buNone/>
              <a:defRPr sz="2000" b="1"/>
            </a:lvl6pPr>
            <a:lvl7pPr marL="3448477" indent="0">
              <a:buNone/>
              <a:defRPr sz="2000" b="1"/>
            </a:lvl7pPr>
            <a:lvl8pPr marL="4023223" indent="0">
              <a:buNone/>
              <a:defRPr sz="2000" b="1"/>
            </a:lvl8pPr>
            <a:lvl9pPr marL="4597969" indent="0">
              <a:buNone/>
              <a:defRPr sz="2000" b="1"/>
            </a:lvl9pPr>
          </a:lstStyle>
          <a:p>
            <a:pPr lvl="0"/>
            <a:r>
              <a:rPr lang="en-US" smtClean="0"/>
              <a:t>Click to edit Master text styles</a:t>
            </a:r>
          </a:p>
        </p:txBody>
      </p:sp>
      <p:sp>
        <p:nvSpPr>
          <p:cNvPr id="6" name="Content Placeholder 5"/>
          <p:cNvSpPr>
            <a:spLocks noGrp="1"/>
          </p:cNvSpPr>
          <p:nvPr>
            <p:ph sz="quarter" idx="4"/>
          </p:nvPr>
        </p:nvSpPr>
        <p:spPr>
          <a:xfrm>
            <a:off x="6038533" y="2609850"/>
            <a:ext cx="5254308" cy="4741546"/>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672EDDE-2998-4916-841E-B148DCE6DEA0}" type="datetime1">
              <a:rPr lang="en-US">
                <a:solidFill>
                  <a:srgbClr val="000000"/>
                </a:solidFill>
              </a:rPr>
              <a:pPr/>
              <a:t>2/3/2016</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EBC44AB-BD2F-4FE5-9BDE-02686ED1E571}"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5288284"/>
            <a:ext cx="10104120" cy="163449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39007" y="3488056"/>
            <a:ext cx="10104120" cy="1800224"/>
          </a:xfrm>
        </p:spPr>
        <p:txBody>
          <a:bodyPr anchor="b"/>
          <a:lstStyle>
            <a:lvl1pPr marL="0" indent="0">
              <a:buNone/>
              <a:defRPr sz="2000"/>
            </a:lvl1pPr>
            <a:lvl2pPr marL="456918" indent="0">
              <a:buNone/>
              <a:defRPr sz="1800"/>
            </a:lvl2pPr>
            <a:lvl3pPr marL="913838" indent="0">
              <a:buNone/>
              <a:defRPr sz="1600"/>
            </a:lvl3pPr>
            <a:lvl4pPr marL="1370756" indent="0">
              <a:buNone/>
              <a:defRPr sz="1400"/>
            </a:lvl4pPr>
            <a:lvl5pPr marL="1827676" indent="0">
              <a:buNone/>
              <a:defRPr sz="1400"/>
            </a:lvl5pPr>
            <a:lvl6pPr marL="2284592" indent="0">
              <a:buNone/>
              <a:defRPr sz="1400"/>
            </a:lvl6pPr>
            <a:lvl7pPr marL="2741510" indent="0">
              <a:buNone/>
              <a:defRPr sz="1400"/>
            </a:lvl7pPr>
            <a:lvl8pPr marL="3198429" indent="0">
              <a:buNone/>
              <a:defRPr sz="1400"/>
            </a:lvl8pPr>
            <a:lvl9pPr marL="3655346"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FC82F9F-2C5A-4753-9589-9F5C74778566}" type="datetime1">
              <a:rPr lang="en-US"/>
              <a:pPr/>
              <a:t>2/3/2016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3CA1CA7-43D3-4E8F-BBED-D1C7C7710039}" type="slidenum">
              <a:rPr lang="en-US"/>
              <a:pPr/>
              <a:t>‹#›</a:t>
            </a:fld>
            <a:endParaRPr lang="en-US"/>
          </a:p>
        </p:txBody>
      </p:sp>
    </p:spTree>
  </p:cSld>
  <p:clrMapOvr>
    <a:masterClrMapping/>
  </p:clrMapOvr>
  <p:transition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B8036966-3188-4232-9CEA-78C93C155E22}" type="datetime1">
              <a:rPr lang="en-US">
                <a:solidFill>
                  <a:srgbClr val="000000"/>
                </a:solidFill>
              </a:rPr>
              <a:pPr/>
              <a:t>2/3/2016</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649C4AA6-64F1-4C20-92FB-056F31DD5F49}"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882C8B6B-D8B0-4F15-920D-2165FD6DF3AA}" type="datetime1">
              <a:rPr lang="en-US">
                <a:solidFill>
                  <a:srgbClr val="000000"/>
                </a:solidFill>
              </a:rPr>
              <a:pPr/>
              <a:t>2/3/2016</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FB40053-FC47-4E9E-B81E-3834A5E4AC25}"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1" y="327660"/>
            <a:ext cx="3910807" cy="1394460"/>
          </a:xfrm>
        </p:spPr>
        <p:txBody>
          <a:bodyPr anchor="b"/>
          <a:lstStyle>
            <a:lvl1pPr algn="l">
              <a:defRPr sz="2500" b="1"/>
            </a:lvl1pPr>
          </a:lstStyle>
          <a:p>
            <a:r>
              <a:rPr lang="en-US" smtClean="0"/>
              <a:t>Click to edit Master title style</a:t>
            </a:r>
            <a:endParaRPr lang="en-US"/>
          </a:p>
        </p:txBody>
      </p:sp>
      <p:sp>
        <p:nvSpPr>
          <p:cNvPr id="3" name="Content Placeholder 2"/>
          <p:cNvSpPr>
            <a:spLocks noGrp="1"/>
          </p:cNvSpPr>
          <p:nvPr>
            <p:ph idx="1"/>
          </p:nvPr>
        </p:nvSpPr>
        <p:spPr>
          <a:xfrm>
            <a:off x="4647565" y="327660"/>
            <a:ext cx="6645275" cy="702373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61" y="1722120"/>
            <a:ext cx="3910807" cy="5629276"/>
          </a:xfrm>
        </p:spPr>
        <p:txBody>
          <a:bodyPr/>
          <a:lstStyle>
            <a:lvl1pPr marL="0" indent="0">
              <a:buNone/>
              <a:defRPr sz="1800"/>
            </a:lvl1pPr>
            <a:lvl2pPr marL="574746" indent="0">
              <a:buNone/>
              <a:defRPr sz="1500"/>
            </a:lvl2pPr>
            <a:lvl3pPr marL="1149492" indent="0">
              <a:buNone/>
              <a:defRPr sz="1300"/>
            </a:lvl3pPr>
            <a:lvl4pPr marL="1724238" indent="0">
              <a:buNone/>
              <a:defRPr sz="1100"/>
            </a:lvl4pPr>
            <a:lvl5pPr marL="2298984" indent="0">
              <a:buNone/>
              <a:defRPr sz="1100"/>
            </a:lvl5pPr>
            <a:lvl6pPr marL="2873731" indent="0">
              <a:buNone/>
              <a:defRPr sz="1100"/>
            </a:lvl6pPr>
            <a:lvl7pPr marL="3448477" indent="0">
              <a:buNone/>
              <a:defRPr sz="1100"/>
            </a:lvl7pPr>
            <a:lvl8pPr marL="4023223" indent="0">
              <a:buNone/>
              <a:defRPr sz="1100"/>
            </a:lvl8pPr>
            <a:lvl9pPr marL="4597969"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89AE709-0FD0-4ECA-BF75-2257D439AFD7}" type="datetime1">
              <a:rPr lang="en-US">
                <a:solidFill>
                  <a:srgbClr val="000000"/>
                </a:solidFill>
              </a:rPr>
              <a:pPr/>
              <a:t>2/3/2016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3E6411A-0322-4154-B0A1-6CB523D30F3F}"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5760720"/>
            <a:ext cx="7132320" cy="680086"/>
          </a:xfrm>
        </p:spPr>
        <p:txBody>
          <a:bodyPr anchor="b"/>
          <a:lstStyle>
            <a:lvl1pPr algn="l">
              <a:defRPr sz="2500" b="1"/>
            </a:lvl1pPr>
          </a:lstStyle>
          <a:p>
            <a:r>
              <a:rPr lang="en-US" smtClean="0"/>
              <a:t>Click to edit Master title style</a:t>
            </a:r>
            <a:endParaRPr lang="en-US"/>
          </a:p>
        </p:txBody>
      </p:sp>
      <p:sp>
        <p:nvSpPr>
          <p:cNvPr id="3" name="Picture Placeholder 2"/>
          <p:cNvSpPr>
            <a:spLocks noGrp="1"/>
          </p:cNvSpPr>
          <p:nvPr>
            <p:ph type="pic" idx="1"/>
          </p:nvPr>
        </p:nvSpPr>
        <p:spPr>
          <a:xfrm>
            <a:off x="2329974" y="735330"/>
            <a:ext cx="7132320" cy="4937760"/>
          </a:xfrm>
        </p:spPr>
        <p:txBody>
          <a:bodyPr/>
          <a:lstStyle>
            <a:lvl1pPr marL="0" indent="0">
              <a:buNone/>
              <a:defRPr sz="4000"/>
            </a:lvl1pPr>
            <a:lvl2pPr marL="574746" indent="0">
              <a:buNone/>
              <a:defRPr sz="3500"/>
            </a:lvl2pPr>
            <a:lvl3pPr marL="1149492" indent="0">
              <a:buNone/>
              <a:defRPr sz="3000"/>
            </a:lvl3pPr>
            <a:lvl4pPr marL="1724238" indent="0">
              <a:buNone/>
              <a:defRPr sz="2500"/>
            </a:lvl4pPr>
            <a:lvl5pPr marL="2298984" indent="0">
              <a:buNone/>
              <a:defRPr sz="2500"/>
            </a:lvl5pPr>
            <a:lvl6pPr marL="2873731" indent="0">
              <a:buNone/>
              <a:defRPr sz="2500"/>
            </a:lvl6pPr>
            <a:lvl7pPr marL="3448477" indent="0">
              <a:buNone/>
              <a:defRPr sz="2500"/>
            </a:lvl7pPr>
            <a:lvl8pPr marL="4023223" indent="0">
              <a:buNone/>
              <a:defRPr sz="2500"/>
            </a:lvl8pPr>
            <a:lvl9pPr marL="4597969" indent="0">
              <a:buNone/>
              <a:defRPr sz="2500"/>
            </a:lvl9pPr>
          </a:lstStyle>
          <a:p>
            <a:endParaRPr lang="en-US"/>
          </a:p>
        </p:txBody>
      </p:sp>
      <p:sp>
        <p:nvSpPr>
          <p:cNvPr id="4" name="Text Placeholder 3"/>
          <p:cNvSpPr>
            <a:spLocks noGrp="1"/>
          </p:cNvSpPr>
          <p:nvPr>
            <p:ph type="body" sz="half" idx="2"/>
          </p:nvPr>
        </p:nvSpPr>
        <p:spPr>
          <a:xfrm>
            <a:off x="2329974" y="6440806"/>
            <a:ext cx="7132320" cy="965834"/>
          </a:xfrm>
        </p:spPr>
        <p:txBody>
          <a:bodyPr/>
          <a:lstStyle>
            <a:lvl1pPr marL="0" indent="0">
              <a:buNone/>
              <a:defRPr sz="1800"/>
            </a:lvl1pPr>
            <a:lvl2pPr marL="574746" indent="0">
              <a:buNone/>
              <a:defRPr sz="1500"/>
            </a:lvl2pPr>
            <a:lvl3pPr marL="1149492" indent="0">
              <a:buNone/>
              <a:defRPr sz="1300"/>
            </a:lvl3pPr>
            <a:lvl4pPr marL="1724238" indent="0">
              <a:buNone/>
              <a:defRPr sz="1100"/>
            </a:lvl4pPr>
            <a:lvl5pPr marL="2298984" indent="0">
              <a:buNone/>
              <a:defRPr sz="1100"/>
            </a:lvl5pPr>
            <a:lvl6pPr marL="2873731" indent="0">
              <a:buNone/>
              <a:defRPr sz="1100"/>
            </a:lvl6pPr>
            <a:lvl7pPr marL="3448477" indent="0">
              <a:buNone/>
              <a:defRPr sz="1100"/>
            </a:lvl7pPr>
            <a:lvl8pPr marL="4023223" indent="0">
              <a:buNone/>
              <a:defRPr sz="1100"/>
            </a:lvl8pPr>
            <a:lvl9pPr marL="4597969"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91C83247-9BC9-4FE5-AEBE-EAF5592B750A}" type="datetime1">
              <a:rPr lang="en-US">
                <a:solidFill>
                  <a:srgbClr val="000000"/>
                </a:solidFill>
              </a:rPr>
              <a:pPr/>
              <a:t>2/3/2016</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A277418-ED3A-41EA-9C7D-406B103F64E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6B4559C-FA0B-4402-80C9-13927BBD466C}" type="datetime1">
              <a:rPr lang="en-US">
                <a:solidFill>
                  <a:srgbClr val="000000"/>
                </a:solidFill>
              </a:rPr>
              <a:pPr/>
              <a:t>2/3/2016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C466949-C616-43BE-8D4F-21792D76A501}"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6810" y="274320"/>
            <a:ext cx="2823210" cy="7040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7180" y="274320"/>
            <a:ext cx="8271510" cy="7040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13CF733-9538-45DD-8905-7F287DDC115D}" type="datetime1">
              <a:rPr lang="en-US">
                <a:solidFill>
                  <a:srgbClr val="000000"/>
                </a:solidFill>
              </a:rPr>
              <a:pPr/>
              <a:t>2/3/2016</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8F7DE876-0489-45D1-80A6-1D24364A1209}"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891540" y="274320"/>
            <a:ext cx="10104120" cy="82296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97180" y="1097280"/>
            <a:ext cx="5547360" cy="6217920"/>
          </a:xfrm>
        </p:spPr>
        <p:txBody>
          <a:bodyPr/>
          <a:lstStyle/>
          <a:p>
            <a:endParaRPr lang="en-US"/>
          </a:p>
        </p:txBody>
      </p:sp>
      <p:sp>
        <p:nvSpPr>
          <p:cNvPr id="4" name="Text Placeholder 3"/>
          <p:cNvSpPr>
            <a:spLocks noGrp="1"/>
          </p:cNvSpPr>
          <p:nvPr>
            <p:ph type="body" sz="half" idx="2"/>
          </p:nvPr>
        </p:nvSpPr>
        <p:spPr>
          <a:xfrm>
            <a:off x="6042660" y="1097280"/>
            <a:ext cx="5547360" cy="62179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91540" y="7498080"/>
            <a:ext cx="2476500" cy="548640"/>
          </a:xfrm>
        </p:spPr>
        <p:txBody>
          <a:bodyPr/>
          <a:lstStyle>
            <a:lvl1pPr>
              <a:defRPr/>
            </a:lvl1pPr>
          </a:lstStyle>
          <a:p>
            <a:fld id="{383A1ED0-8040-478F-8B40-C617749FA67E}" type="datetime1">
              <a:rPr lang="en-US">
                <a:solidFill>
                  <a:srgbClr val="000000"/>
                </a:solidFill>
              </a:rPr>
              <a:pPr/>
              <a:t>2/3/2016</a:t>
            </a:fld>
            <a:endParaRPr lang="en-US">
              <a:solidFill>
                <a:srgbClr val="000000"/>
              </a:solidFill>
            </a:endParaRPr>
          </a:p>
        </p:txBody>
      </p:sp>
      <p:sp>
        <p:nvSpPr>
          <p:cNvPr id="6" name="Footer Placeholder 5"/>
          <p:cNvSpPr>
            <a:spLocks noGrp="1"/>
          </p:cNvSpPr>
          <p:nvPr>
            <p:ph type="ftr" sz="quarter" idx="11"/>
          </p:nvPr>
        </p:nvSpPr>
        <p:spPr>
          <a:xfrm>
            <a:off x="4061460" y="7498080"/>
            <a:ext cx="3764280" cy="54864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8519160" y="7498080"/>
            <a:ext cx="2476500" cy="548640"/>
          </a:xfrm>
        </p:spPr>
        <p:txBody>
          <a:bodyPr/>
          <a:lstStyle>
            <a:lvl1pPr>
              <a:defRPr/>
            </a:lvl1pPr>
          </a:lstStyle>
          <a:p>
            <a:fld id="{80CAB692-62DC-4D2C-B123-534140F3D91C}" type="slidenum">
              <a:rPr lang="en-US">
                <a:solidFill>
                  <a:srgbClr val="000000"/>
                </a:solidFill>
              </a:rPr>
              <a:pPr/>
              <a:t>‹#›</a:t>
            </a:fld>
            <a:endParaRPr lang="en-US">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7180" y="1097280"/>
            <a:ext cx="5547360" cy="62179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042660" y="1097280"/>
            <a:ext cx="5547360" cy="62179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CDF4629-FCCC-438C-B9AB-A0351CAC828D}" type="datetime1">
              <a:rPr lang="en-US"/>
              <a:pPr/>
              <a:t>2/3/2016</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6815B54-B709-48EF-9E26-3CC4995023F8}" type="slidenum">
              <a:rPr lang="en-US"/>
              <a:pPr/>
              <a:t>‹#›</a:t>
            </a:fld>
            <a:endParaRPr lang="en-US"/>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329566"/>
            <a:ext cx="10698480"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94360" y="1842136"/>
            <a:ext cx="5252244" cy="767714"/>
          </a:xfrm>
        </p:spPr>
        <p:txBody>
          <a:bodyPr anchor="b"/>
          <a:lstStyle>
            <a:lvl1pPr marL="0" indent="0">
              <a:buNone/>
              <a:defRPr sz="2400" b="1"/>
            </a:lvl1pPr>
            <a:lvl2pPr marL="456918" indent="0">
              <a:buNone/>
              <a:defRPr sz="2000" b="1"/>
            </a:lvl2pPr>
            <a:lvl3pPr marL="913838" indent="0">
              <a:buNone/>
              <a:defRPr sz="1800" b="1"/>
            </a:lvl3pPr>
            <a:lvl4pPr marL="1370756" indent="0">
              <a:buNone/>
              <a:defRPr sz="1600" b="1"/>
            </a:lvl4pPr>
            <a:lvl5pPr marL="1827676" indent="0">
              <a:buNone/>
              <a:defRPr sz="1600" b="1"/>
            </a:lvl5pPr>
            <a:lvl6pPr marL="2284592" indent="0">
              <a:buNone/>
              <a:defRPr sz="1600" b="1"/>
            </a:lvl6pPr>
            <a:lvl7pPr marL="2741510" indent="0">
              <a:buNone/>
              <a:defRPr sz="1600" b="1"/>
            </a:lvl7pPr>
            <a:lvl8pPr marL="3198429" indent="0">
              <a:buNone/>
              <a:defRPr sz="1600" b="1"/>
            </a:lvl8pPr>
            <a:lvl9pPr marL="36553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94360" y="2609850"/>
            <a:ext cx="5252244" cy="47415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38534" y="1842136"/>
            <a:ext cx="5254308" cy="767714"/>
          </a:xfrm>
        </p:spPr>
        <p:txBody>
          <a:bodyPr anchor="b"/>
          <a:lstStyle>
            <a:lvl1pPr marL="0" indent="0">
              <a:buNone/>
              <a:defRPr sz="2400" b="1"/>
            </a:lvl1pPr>
            <a:lvl2pPr marL="456918" indent="0">
              <a:buNone/>
              <a:defRPr sz="2000" b="1"/>
            </a:lvl2pPr>
            <a:lvl3pPr marL="913838" indent="0">
              <a:buNone/>
              <a:defRPr sz="1800" b="1"/>
            </a:lvl3pPr>
            <a:lvl4pPr marL="1370756" indent="0">
              <a:buNone/>
              <a:defRPr sz="1600" b="1"/>
            </a:lvl4pPr>
            <a:lvl5pPr marL="1827676" indent="0">
              <a:buNone/>
              <a:defRPr sz="1600" b="1"/>
            </a:lvl5pPr>
            <a:lvl6pPr marL="2284592" indent="0">
              <a:buNone/>
              <a:defRPr sz="1600" b="1"/>
            </a:lvl6pPr>
            <a:lvl7pPr marL="2741510" indent="0">
              <a:buNone/>
              <a:defRPr sz="1600" b="1"/>
            </a:lvl7pPr>
            <a:lvl8pPr marL="3198429" indent="0">
              <a:buNone/>
              <a:defRPr sz="1600" b="1"/>
            </a:lvl8pPr>
            <a:lvl9pPr marL="36553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38534" y="2609850"/>
            <a:ext cx="5254308" cy="47415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22595E9-FCB5-4787-875D-C121F7364C76}" type="datetime1">
              <a:rPr lang="en-US"/>
              <a:pPr/>
              <a:t>2/3/2016</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0674052-4E61-4DCA-98A6-877056F48543}" type="slidenum">
              <a:rPr lang="en-US"/>
              <a:pPr/>
              <a:t>‹#›</a:t>
            </a:fld>
            <a:endParaRPr lang="en-US"/>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7F4532E-39DD-43CB-ACB3-DF45A3CBDC45}" type="datetime1">
              <a:rPr lang="en-US"/>
              <a:pPr/>
              <a:t>2/3/2016</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9F97F81-C478-4236-B151-3559EA9001C3}" type="slidenum">
              <a:rPr lang="en-US"/>
              <a:pPr/>
              <a:t>‹#›</a:t>
            </a:fld>
            <a:endParaRPr lang="en-US"/>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B619C5-5EAC-43D5-AD08-DCBC77138ED6}" type="datetime1">
              <a:rPr lang="en-US"/>
              <a:pPr/>
              <a:t>2/3/2016</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0E20BAD-AAC4-40F8-BE83-71D7732DD604}" type="slidenum">
              <a:rPr lang="en-US"/>
              <a:pPr/>
              <a:t>‹#›</a:t>
            </a:fld>
            <a:endParaRPr lang="en-US"/>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71" y="327660"/>
            <a:ext cx="3910807" cy="139446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7569" y="327665"/>
            <a:ext cx="6645275" cy="7023736"/>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4371" y="1722124"/>
            <a:ext cx="3910807" cy="5629276"/>
          </a:xfrm>
        </p:spPr>
        <p:txBody>
          <a:bodyPr/>
          <a:lstStyle>
            <a:lvl1pPr marL="0" indent="0">
              <a:buNone/>
              <a:defRPr sz="1400"/>
            </a:lvl1pPr>
            <a:lvl2pPr marL="456918" indent="0">
              <a:buNone/>
              <a:defRPr sz="1300"/>
            </a:lvl2pPr>
            <a:lvl3pPr marL="913838" indent="0">
              <a:buNone/>
              <a:defRPr sz="1000"/>
            </a:lvl3pPr>
            <a:lvl4pPr marL="1370756" indent="0">
              <a:buNone/>
              <a:defRPr sz="900"/>
            </a:lvl4pPr>
            <a:lvl5pPr marL="1827676" indent="0">
              <a:buNone/>
              <a:defRPr sz="900"/>
            </a:lvl5pPr>
            <a:lvl6pPr marL="2284592" indent="0">
              <a:buNone/>
              <a:defRPr sz="900"/>
            </a:lvl6pPr>
            <a:lvl7pPr marL="2741510" indent="0">
              <a:buNone/>
              <a:defRPr sz="900"/>
            </a:lvl7pPr>
            <a:lvl8pPr marL="3198429" indent="0">
              <a:buNone/>
              <a:defRPr sz="900"/>
            </a:lvl8pPr>
            <a:lvl9pPr marL="36553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0BC4CF1-03D1-4121-83B2-D992900150AB}" type="datetime1">
              <a:rPr lang="en-US"/>
              <a:pPr/>
              <a:t>2/3/2016</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B11482E-873D-4FB6-94A3-495F76EC53AA}" type="slidenum">
              <a:rPr lang="en-US"/>
              <a:pPr/>
              <a:t>‹#›</a:t>
            </a:fld>
            <a:endParaRPr lang="en-US"/>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5760720"/>
            <a:ext cx="7132320" cy="68008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29974" y="735330"/>
            <a:ext cx="7132320" cy="4937760"/>
          </a:xfrm>
        </p:spPr>
        <p:txBody>
          <a:bodyPr/>
          <a:lstStyle>
            <a:lvl1pPr marL="0" indent="0">
              <a:buNone/>
              <a:defRPr sz="3100"/>
            </a:lvl1pPr>
            <a:lvl2pPr marL="456918" indent="0">
              <a:buNone/>
              <a:defRPr sz="2800"/>
            </a:lvl2pPr>
            <a:lvl3pPr marL="913838" indent="0">
              <a:buNone/>
              <a:defRPr sz="2400"/>
            </a:lvl3pPr>
            <a:lvl4pPr marL="1370756" indent="0">
              <a:buNone/>
              <a:defRPr sz="2000"/>
            </a:lvl4pPr>
            <a:lvl5pPr marL="1827676" indent="0">
              <a:buNone/>
              <a:defRPr sz="2000"/>
            </a:lvl5pPr>
            <a:lvl6pPr marL="2284592" indent="0">
              <a:buNone/>
              <a:defRPr sz="2000"/>
            </a:lvl6pPr>
            <a:lvl7pPr marL="2741510" indent="0">
              <a:buNone/>
              <a:defRPr sz="2000"/>
            </a:lvl7pPr>
            <a:lvl8pPr marL="3198429" indent="0">
              <a:buNone/>
              <a:defRPr sz="2000"/>
            </a:lvl8pPr>
            <a:lvl9pPr marL="3655346" indent="0">
              <a:buNone/>
              <a:defRPr sz="2000"/>
            </a:lvl9pPr>
          </a:lstStyle>
          <a:p>
            <a:endParaRPr lang="en-US"/>
          </a:p>
        </p:txBody>
      </p:sp>
      <p:sp>
        <p:nvSpPr>
          <p:cNvPr id="4" name="Text Placeholder 3"/>
          <p:cNvSpPr>
            <a:spLocks noGrp="1"/>
          </p:cNvSpPr>
          <p:nvPr>
            <p:ph type="body" sz="half" idx="2"/>
          </p:nvPr>
        </p:nvSpPr>
        <p:spPr>
          <a:xfrm>
            <a:off x="2329974" y="6440806"/>
            <a:ext cx="7132320" cy="965834"/>
          </a:xfrm>
        </p:spPr>
        <p:txBody>
          <a:bodyPr/>
          <a:lstStyle>
            <a:lvl1pPr marL="0" indent="0">
              <a:buNone/>
              <a:defRPr sz="1400"/>
            </a:lvl1pPr>
            <a:lvl2pPr marL="456918" indent="0">
              <a:buNone/>
              <a:defRPr sz="1300"/>
            </a:lvl2pPr>
            <a:lvl3pPr marL="913838" indent="0">
              <a:buNone/>
              <a:defRPr sz="1000"/>
            </a:lvl3pPr>
            <a:lvl4pPr marL="1370756" indent="0">
              <a:buNone/>
              <a:defRPr sz="900"/>
            </a:lvl4pPr>
            <a:lvl5pPr marL="1827676" indent="0">
              <a:buNone/>
              <a:defRPr sz="900"/>
            </a:lvl5pPr>
            <a:lvl6pPr marL="2284592" indent="0">
              <a:buNone/>
              <a:defRPr sz="900"/>
            </a:lvl6pPr>
            <a:lvl7pPr marL="2741510" indent="0">
              <a:buNone/>
              <a:defRPr sz="900"/>
            </a:lvl7pPr>
            <a:lvl8pPr marL="3198429" indent="0">
              <a:buNone/>
              <a:defRPr sz="900"/>
            </a:lvl8pPr>
            <a:lvl9pPr marL="3655346"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8A54DC66-BD11-4E7B-ADA5-DDF8E91DEACD}" type="datetime1">
              <a:rPr lang="en-US"/>
              <a:pPr/>
              <a:t>2/3/2016</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E6F482C-B00C-488E-8530-4F7982DC866A}" type="slidenum">
              <a:rPr lang="en-US"/>
              <a:pPr/>
              <a:t>‹#›</a:t>
            </a:fld>
            <a:endParaRPr lang="en-US"/>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891540" y="274320"/>
            <a:ext cx="10104120" cy="822960"/>
          </a:xfrm>
          <a:prstGeom prst="rect">
            <a:avLst/>
          </a:prstGeom>
          <a:noFill/>
          <a:ln w="9525">
            <a:noFill/>
            <a:miter lim="800000"/>
            <a:headEnd/>
            <a:tailEnd/>
          </a:ln>
          <a:effectLst/>
        </p:spPr>
        <p:txBody>
          <a:bodyPr vert="horz" wrap="square" lIns="92016" tIns="46010" rIns="92016" bIns="46010" numCol="1" anchor="ctr" anchorCtr="0" compatLnSpc="1">
            <a:prstTxWarp prst="textNoShape">
              <a:avLst/>
            </a:prstTxWarp>
          </a:bodyPr>
          <a:lstStyle/>
          <a:p>
            <a:pPr lvl="0"/>
            <a:r>
              <a:rPr lang="en-US" smtClean="0"/>
              <a:t>Click to edit Master title style</a:t>
            </a:r>
          </a:p>
        </p:txBody>
      </p:sp>
      <p:sp>
        <p:nvSpPr>
          <p:cNvPr id="41992" name="Rectangle 8"/>
          <p:cNvSpPr>
            <a:spLocks noGrp="1" noChangeArrowheads="1"/>
          </p:cNvSpPr>
          <p:nvPr>
            <p:ph type="body" idx="1"/>
          </p:nvPr>
        </p:nvSpPr>
        <p:spPr bwMode="auto">
          <a:xfrm>
            <a:off x="297180" y="1097280"/>
            <a:ext cx="11292840" cy="6217920"/>
          </a:xfrm>
          <a:prstGeom prst="rect">
            <a:avLst/>
          </a:prstGeom>
          <a:noFill/>
          <a:ln w="9525">
            <a:noFill/>
            <a:miter lim="800000"/>
            <a:headEnd/>
            <a:tailEnd/>
          </a:ln>
          <a:effectLst/>
        </p:spPr>
        <p:txBody>
          <a:bodyPr vert="horz" wrap="square" lIns="92016" tIns="46010" rIns="92016" bIns="4601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0"/>
            <a:r>
              <a:rPr lang="en-US" smtClean="0"/>
              <a:t>jhbikjb</a:t>
            </a:r>
          </a:p>
          <a:p>
            <a:pPr lvl="1"/>
            <a:r>
              <a:rPr lang="en-US" smtClean="0"/>
              <a:t>erfer</a:t>
            </a:r>
          </a:p>
          <a:p>
            <a:pPr lvl="0"/>
            <a:r>
              <a:rPr lang="en-US" smtClean="0"/>
              <a:t>fghfn</a:t>
            </a:r>
          </a:p>
        </p:txBody>
      </p:sp>
      <p:sp>
        <p:nvSpPr>
          <p:cNvPr id="42001" name="Rectangle 17"/>
          <p:cNvSpPr>
            <a:spLocks noGrp="1" noChangeArrowheads="1"/>
          </p:cNvSpPr>
          <p:nvPr>
            <p:ph type="dt" sz="half" idx="2"/>
          </p:nvPr>
        </p:nvSpPr>
        <p:spPr bwMode="auto">
          <a:xfrm>
            <a:off x="891540" y="7498080"/>
            <a:ext cx="2476500" cy="548640"/>
          </a:xfrm>
          <a:prstGeom prst="rect">
            <a:avLst/>
          </a:prstGeom>
          <a:noFill/>
          <a:ln w="12700" cap="sq">
            <a:noFill/>
            <a:miter lim="800000"/>
            <a:headEnd type="none" w="sm" len="sm"/>
            <a:tailEnd type="none" w="sm" len="sm"/>
          </a:ln>
          <a:effectLst/>
        </p:spPr>
        <p:txBody>
          <a:bodyPr vert="horz" wrap="square" lIns="91381" tIns="45692" rIns="91381" bIns="45692" numCol="1" anchor="t" anchorCtr="0" compatLnSpc="1">
            <a:prstTxWarp prst="textNoShape">
              <a:avLst/>
            </a:prstTxWarp>
          </a:bodyPr>
          <a:lstStyle>
            <a:lvl1pPr>
              <a:spcBef>
                <a:spcPct val="0"/>
              </a:spcBef>
              <a:buClrTx/>
              <a:buFontTx/>
              <a:buNone/>
              <a:defRPr kumimoji="0" sz="1400">
                <a:solidFill>
                  <a:schemeClr val="tx1"/>
                </a:solidFill>
                <a:latin typeface="+mj-lt"/>
              </a:defRPr>
            </a:lvl1pPr>
          </a:lstStyle>
          <a:p>
            <a:fld id="{B2DD4D03-10E2-4E8E-8C75-F776F21F7EC6}" type="datetime1">
              <a:rPr lang="en-US"/>
              <a:pPr/>
              <a:t>2/3/2016</a:t>
            </a:fld>
            <a:endParaRPr lang="en-US"/>
          </a:p>
        </p:txBody>
      </p:sp>
      <p:sp>
        <p:nvSpPr>
          <p:cNvPr id="42002" name="Rectangle 18"/>
          <p:cNvSpPr>
            <a:spLocks noGrp="1" noChangeArrowheads="1"/>
          </p:cNvSpPr>
          <p:nvPr>
            <p:ph type="ftr" sz="quarter" idx="3"/>
          </p:nvPr>
        </p:nvSpPr>
        <p:spPr bwMode="auto">
          <a:xfrm>
            <a:off x="4061460" y="7498080"/>
            <a:ext cx="3764280" cy="548640"/>
          </a:xfrm>
          <a:prstGeom prst="rect">
            <a:avLst/>
          </a:prstGeom>
          <a:noFill/>
          <a:ln w="12700" cap="sq">
            <a:noFill/>
            <a:miter lim="800000"/>
            <a:headEnd type="none" w="sm" len="sm"/>
            <a:tailEnd type="none" w="sm" len="sm"/>
          </a:ln>
          <a:effectLst/>
        </p:spPr>
        <p:txBody>
          <a:bodyPr vert="horz" wrap="square" lIns="91381" tIns="45692" rIns="91381" bIns="45692" numCol="1" anchor="t" anchorCtr="0" compatLnSpc="1">
            <a:prstTxWarp prst="textNoShape">
              <a:avLst/>
            </a:prstTxWarp>
          </a:bodyPr>
          <a:lstStyle>
            <a:lvl1pPr algn="ctr">
              <a:spcBef>
                <a:spcPct val="0"/>
              </a:spcBef>
              <a:buClrTx/>
              <a:buFontTx/>
              <a:buNone/>
              <a:defRPr kumimoji="0" sz="1400">
                <a:solidFill>
                  <a:schemeClr val="tx1"/>
                </a:solidFill>
                <a:latin typeface="+mj-lt"/>
              </a:defRPr>
            </a:lvl1pPr>
          </a:lstStyle>
          <a:p>
            <a:endParaRPr lang="en-US"/>
          </a:p>
        </p:txBody>
      </p:sp>
      <p:sp>
        <p:nvSpPr>
          <p:cNvPr id="42003" name="Rectangle 19"/>
          <p:cNvSpPr>
            <a:spLocks noGrp="1" noChangeArrowheads="1"/>
          </p:cNvSpPr>
          <p:nvPr>
            <p:ph type="sldNum" sz="quarter" idx="4"/>
          </p:nvPr>
        </p:nvSpPr>
        <p:spPr bwMode="auto">
          <a:xfrm>
            <a:off x="8519160" y="7498080"/>
            <a:ext cx="2476500" cy="548640"/>
          </a:xfrm>
          <a:prstGeom prst="rect">
            <a:avLst/>
          </a:prstGeom>
          <a:noFill/>
          <a:ln w="12700" cap="sq">
            <a:noFill/>
            <a:miter lim="800000"/>
            <a:headEnd type="none" w="sm" len="sm"/>
            <a:tailEnd type="none" w="sm" len="sm"/>
          </a:ln>
          <a:effectLst/>
        </p:spPr>
        <p:txBody>
          <a:bodyPr vert="horz" wrap="square" lIns="91381" tIns="45692" rIns="91381" bIns="45692" numCol="1" anchor="t" anchorCtr="0" compatLnSpc="1">
            <a:prstTxWarp prst="textNoShape">
              <a:avLst/>
            </a:prstTxWarp>
          </a:bodyPr>
          <a:lstStyle>
            <a:lvl1pPr algn="r">
              <a:spcBef>
                <a:spcPct val="0"/>
              </a:spcBef>
              <a:buClrTx/>
              <a:buFontTx/>
              <a:buNone/>
              <a:defRPr kumimoji="0" sz="1400">
                <a:solidFill>
                  <a:schemeClr val="tx1"/>
                </a:solidFill>
                <a:latin typeface="+mj-lt"/>
              </a:defRPr>
            </a:lvl1pPr>
          </a:lstStyle>
          <a:p>
            <a:fld id="{B70CAB13-37D7-4919-A74A-882E4DFDF04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advClick="0"/>
  <p:hf hdr="0" ftr="0" dt="0"/>
  <p:txStyles>
    <p:titleStyle>
      <a:lvl1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5pPr>
      <a:lvl6pPr marL="456918"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6pPr>
      <a:lvl7pPr marL="913838"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7pPr>
      <a:lvl8pPr marL="1370756"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8pPr>
      <a:lvl9pPr marL="1827676" algn="ctr" rtl="0" eaLnBrk="0" fontAlgn="base" hangingPunct="0">
        <a:spcBef>
          <a:spcPct val="0"/>
        </a:spcBef>
        <a:spcAft>
          <a:spcPct val="0"/>
        </a:spcAft>
        <a:defRPr kumimoji="1" sz="3600" b="1">
          <a:solidFill>
            <a:schemeClr val="accent2"/>
          </a:solidFill>
          <a:effectLst>
            <a:outerShdw blurRad="38100" dist="38100" dir="2700000" algn="tl">
              <a:srgbClr val="C0C0C0"/>
            </a:outerShdw>
          </a:effectLst>
          <a:latin typeface="Times New Roman" pitchFamily="18" charset="0"/>
        </a:defRPr>
      </a:lvl9pPr>
    </p:titleStyle>
    <p:bodyStyle>
      <a:lvl1pPr marL="342689" indent="-342689" algn="l" rtl="0" eaLnBrk="0" fontAlgn="base" hangingPunct="0">
        <a:spcBef>
          <a:spcPct val="20000"/>
        </a:spcBef>
        <a:spcAft>
          <a:spcPct val="0"/>
        </a:spcAft>
        <a:buClr>
          <a:schemeClr val="accent2"/>
        </a:buClr>
        <a:buSzPct val="80000"/>
        <a:buFont typeface="Wingdings" pitchFamily="2" charset="2"/>
        <a:buChar char="l"/>
        <a:defRPr kumimoji="1" sz="2400" b="1">
          <a:solidFill>
            <a:srgbClr val="0000DC"/>
          </a:solidFill>
          <a:latin typeface="+mn-lt"/>
          <a:ea typeface="+mn-ea"/>
          <a:cs typeface="+mn-cs"/>
        </a:defRPr>
      </a:lvl1pPr>
      <a:lvl2pPr marL="742492" indent="-285574" algn="l" rtl="0" eaLnBrk="0" fontAlgn="base" hangingPunct="0">
        <a:spcBef>
          <a:spcPct val="20000"/>
        </a:spcBef>
        <a:spcAft>
          <a:spcPct val="0"/>
        </a:spcAft>
        <a:buClr>
          <a:schemeClr val="accent2"/>
        </a:buClr>
        <a:buChar char="–"/>
        <a:defRPr kumimoji="1" sz="2000">
          <a:solidFill>
            <a:schemeClr val="tx1"/>
          </a:solidFill>
          <a:latin typeface="+mn-lt"/>
        </a:defRPr>
      </a:lvl2pPr>
      <a:lvl3pPr marL="1142295" indent="-228457" algn="l" rtl="0" eaLnBrk="0" fontAlgn="base" hangingPunct="0">
        <a:spcBef>
          <a:spcPct val="20000"/>
        </a:spcBef>
        <a:spcAft>
          <a:spcPct val="0"/>
        </a:spcAft>
        <a:buClr>
          <a:schemeClr val="accent2"/>
        </a:buClr>
        <a:buChar char="–"/>
        <a:defRPr kumimoji="1" sz="2000">
          <a:solidFill>
            <a:schemeClr val="tx1"/>
          </a:solidFill>
          <a:latin typeface="+mn-lt"/>
        </a:defRPr>
      </a:lvl3pPr>
      <a:lvl4pPr marL="1599215" indent="-228457" algn="l" rtl="0" eaLnBrk="0" fontAlgn="base" hangingPunct="0">
        <a:spcBef>
          <a:spcPct val="20000"/>
        </a:spcBef>
        <a:spcAft>
          <a:spcPct val="0"/>
        </a:spcAft>
        <a:buChar char="–"/>
        <a:defRPr kumimoji="1" sz="2000">
          <a:solidFill>
            <a:schemeClr val="tx1"/>
          </a:solidFill>
          <a:latin typeface="+mn-lt"/>
        </a:defRPr>
      </a:lvl4pPr>
      <a:lvl5pPr marL="2056133" indent="-228457" algn="l" rtl="0" eaLnBrk="0" fontAlgn="base" hangingPunct="0">
        <a:spcBef>
          <a:spcPct val="20000"/>
        </a:spcBef>
        <a:spcAft>
          <a:spcPct val="0"/>
        </a:spcAft>
        <a:buClr>
          <a:schemeClr val="accent2"/>
        </a:buClr>
        <a:buChar char="•"/>
        <a:defRPr kumimoji="1" sz="2000">
          <a:solidFill>
            <a:schemeClr val="tx1"/>
          </a:solidFill>
          <a:latin typeface="+mn-lt"/>
        </a:defRPr>
      </a:lvl5pPr>
      <a:lvl6pPr marL="2513048" indent="-228457" algn="l" rtl="0" eaLnBrk="0" fontAlgn="base" hangingPunct="0">
        <a:spcBef>
          <a:spcPct val="20000"/>
        </a:spcBef>
        <a:spcAft>
          <a:spcPct val="0"/>
        </a:spcAft>
        <a:buClr>
          <a:schemeClr val="accent2"/>
        </a:buClr>
        <a:buChar char="•"/>
        <a:defRPr kumimoji="1" sz="2000">
          <a:solidFill>
            <a:schemeClr val="tx1"/>
          </a:solidFill>
          <a:latin typeface="+mn-lt"/>
        </a:defRPr>
      </a:lvl6pPr>
      <a:lvl7pPr marL="2969972" indent="-228457" algn="l" rtl="0" eaLnBrk="0" fontAlgn="base" hangingPunct="0">
        <a:spcBef>
          <a:spcPct val="20000"/>
        </a:spcBef>
        <a:spcAft>
          <a:spcPct val="0"/>
        </a:spcAft>
        <a:buClr>
          <a:schemeClr val="accent2"/>
        </a:buClr>
        <a:buChar char="•"/>
        <a:defRPr kumimoji="1" sz="2000">
          <a:solidFill>
            <a:schemeClr val="tx1"/>
          </a:solidFill>
          <a:latin typeface="+mn-lt"/>
        </a:defRPr>
      </a:lvl7pPr>
      <a:lvl8pPr marL="3426889" indent="-228457" algn="l" rtl="0" eaLnBrk="0" fontAlgn="base" hangingPunct="0">
        <a:spcBef>
          <a:spcPct val="20000"/>
        </a:spcBef>
        <a:spcAft>
          <a:spcPct val="0"/>
        </a:spcAft>
        <a:buClr>
          <a:schemeClr val="accent2"/>
        </a:buClr>
        <a:buChar char="•"/>
        <a:defRPr kumimoji="1" sz="2000">
          <a:solidFill>
            <a:schemeClr val="tx1"/>
          </a:solidFill>
          <a:latin typeface="+mn-lt"/>
        </a:defRPr>
      </a:lvl8pPr>
      <a:lvl9pPr marL="3883807" indent="-228457"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3838" rtl="0" eaLnBrk="1" latinLnBrk="0" hangingPunct="1">
        <a:defRPr sz="1800" kern="1200">
          <a:solidFill>
            <a:schemeClr val="tx1"/>
          </a:solidFill>
          <a:latin typeface="+mn-lt"/>
          <a:ea typeface="+mn-ea"/>
          <a:cs typeface="+mn-cs"/>
        </a:defRPr>
      </a:lvl1pPr>
      <a:lvl2pPr marL="456918" algn="l" defTabSz="913838" rtl="0" eaLnBrk="1" latinLnBrk="0" hangingPunct="1">
        <a:defRPr sz="1800" kern="1200">
          <a:solidFill>
            <a:schemeClr val="tx1"/>
          </a:solidFill>
          <a:latin typeface="+mn-lt"/>
          <a:ea typeface="+mn-ea"/>
          <a:cs typeface="+mn-cs"/>
        </a:defRPr>
      </a:lvl2pPr>
      <a:lvl3pPr marL="913838" algn="l" defTabSz="913838" rtl="0" eaLnBrk="1" latinLnBrk="0" hangingPunct="1">
        <a:defRPr sz="1800" kern="1200">
          <a:solidFill>
            <a:schemeClr val="tx1"/>
          </a:solidFill>
          <a:latin typeface="+mn-lt"/>
          <a:ea typeface="+mn-ea"/>
          <a:cs typeface="+mn-cs"/>
        </a:defRPr>
      </a:lvl3pPr>
      <a:lvl4pPr marL="1370756" algn="l" defTabSz="913838" rtl="0" eaLnBrk="1" latinLnBrk="0" hangingPunct="1">
        <a:defRPr sz="1800" kern="1200">
          <a:solidFill>
            <a:schemeClr val="tx1"/>
          </a:solidFill>
          <a:latin typeface="+mn-lt"/>
          <a:ea typeface="+mn-ea"/>
          <a:cs typeface="+mn-cs"/>
        </a:defRPr>
      </a:lvl4pPr>
      <a:lvl5pPr marL="1827676" algn="l" defTabSz="913838" rtl="0" eaLnBrk="1" latinLnBrk="0" hangingPunct="1">
        <a:defRPr sz="1800" kern="1200">
          <a:solidFill>
            <a:schemeClr val="tx1"/>
          </a:solidFill>
          <a:latin typeface="+mn-lt"/>
          <a:ea typeface="+mn-ea"/>
          <a:cs typeface="+mn-cs"/>
        </a:defRPr>
      </a:lvl5pPr>
      <a:lvl6pPr marL="2284592" algn="l" defTabSz="913838" rtl="0" eaLnBrk="1" latinLnBrk="0" hangingPunct="1">
        <a:defRPr sz="1800" kern="1200">
          <a:solidFill>
            <a:schemeClr val="tx1"/>
          </a:solidFill>
          <a:latin typeface="+mn-lt"/>
          <a:ea typeface="+mn-ea"/>
          <a:cs typeface="+mn-cs"/>
        </a:defRPr>
      </a:lvl6pPr>
      <a:lvl7pPr marL="2741510" algn="l" defTabSz="913838" rtl="0" eaLnBrk="1" latinLnBrk="0" hangingPunct="1">
        <a:defRPr sz="1800" kern="1200">
          <a:solidFill>
            <a:schemeClr val="tx1"/>
          </a:solidFill>
          <a:latin typeface="+mn-lt"/>
          <a:ea typeface="+mn-ea"/>
          <a:cs typeface="+mn-cs"/>
        </a:defRPr>
      </a:lvl7pPr>
      <a:lvl8pPr marL="3198429" algn="l" defTabSz="913838" rtl="0" eaLnBrk="1" latinLnBrk="0" hangingPunct="1">
        <a:defRPr sz="1800" kern="1200">
          <a:solidFill>
            <a:schemeClr val="tx1"/>
          </a:solidFill>
          <a:latin typeface="+mn-lt"/>
          <a:ea typeface="+mn-ea"/>
          <a:cs typeface="+mn-cs"/>
        </a:defRPr>
      </a:lvl8pPr>
      <a:lvl9pPr marL="3655346" algn="l" defTabSz="91383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bwMode="auto">
          <a:xfrm>
            <a:off x="429260" y="91440"/>
            <a:ext cx="11094720" cy="944880"/>
          </a:xfrm>
          <a:prstGeom prst="rect">
            <a:avLst/>
          </a:prstGeom>
          <a:noFill/>
          <a:ln w="9525">
            <a:noFill/>
            <a:miter lim="800000"/>
            <a:headEnd/>
            <a:tailEnd/>
          </a:ln>
        </p:spPr>
        <p:txBody>
          <a:bodyPr vert="horz" wrap="square" lIns="114866" tIns="57436" rIns="114866" bIns="57436" numCol="1" anchor="ctr" anchorCtr="0" compatLnSpc="1">
            <a:prstTxWarp prst="textNoShape">
              <a:avLst/>
            </a:prstTxWarp>
          </a:bodyPr>
          <a:lstStyle/>
          <a:p>
            <a:pPr lvl="0"/>
            <a:r>
              <a:rPr lang="en-US" smtClean="0"/>
              <a:t>Click to edit Master title style</a:t>
            </a:r>
            <a:endParaRPr lang="en-GB" dirty="0" smtClean="0"/>
          </a:p>
        </p:txBody>
      </p:sp>
      <p:sp>
        <p:nvSpPr>
          <p:cNvPr id="23555" name="Rectangle 6"/>
          <p:cNvSpPr>
            <a:spLocks noGrp="1" noChangeArrowheads="1"/>
          </p:cNvSpPr>
          <p:nvPr>
            <p:ph type="body" idx="1"/>
          </p:nvPr>
        </p:nvSpPr>
        <p:spPr bwMode="auto">
          <a:xfrm>
            <a:off x="429260" y="1371610"/>
            <a:ext cx="11094720" cy="5928359"/>
          </a:xfrm>
          <a:prstGeom prst="rect">
            <a:avLst/>
          </a:prstGeom>
          <a:noFill/>
          <a:ln w="9525">
            <a:noFill/>
            <a:miter lim="800000"/>
            <a:headEnd/>
            <a:tailEnd/>
          </a:ln>
        </p:spPr>
        <p:txBody>
          <a:bodyPr vert="horz" wrap="square" lIns="114866" tIns="57436" rIns="114866" bIns="5743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44039" name="Rectangle 7"/>
          <p:cNvSpPr>
            <a:spLocks noGrp="1" noChangeArrowheads="1"/>
          </p:cNvSpPr>
          <p:nvPr>
            <p:ph type="sldNum" sz="quarter" idx="4"/>
          </p:nvPr>
        </p:nvSpPr>
        <p:spPr bwMode="auto">
          <a:xfrm>
            <a:off x="396240" y="7820026"/>
            <a:ext cx="3163729" cy="337184"/>
          </a:xfrm>
          <a:prstGeom prst="rect">
            <a:avLst/>
          </a:prstGeom>
          <a:noFill/>
          <a:ln w="9525">
            <a:noFill/>
            <a:miter lim="800000"/>
            <a:headEnd/>
            <a:tailEnd/>
          </a:ln>
          <a:effectLst/>
        </p:spPr>
        <p:txBody>
          <a:bodyPr vert="horz" wrap="square" lIns="114866" tIns="57436" rIns="114866" bIns="57436" numCol="1" anchor="b" anchorCtr="0" compatLnSpc="1">
            <a:prstTxWarp prst="textNoShape">
              <a:avLst/>
            </a:prstTxWarp>
          </a:bodyPr>
          <a:lstStyle>
            <a:lvl1pPr algn="l">
              <a:defRPr sz="1500">
                <a:latin typeface="Arial" charset="0"/>
                <a:cs typeface="+mn-cs"/>
              </a:defRPr>
            </a:lvl1pPr>
          </a:lstStyle>
          <a:p>
            <a:pPr>
              <a:buClr>
                <a:srgbClr val="333399"/>
              </a:buClr>
            </a:pPr>
            <a:fld id="{64AF64BB-7864-D243-AF61-8F2EE0D8D0B6}" type="slidenum">
              <a:rPr lang="en-US" smtClean="0">
                <a:solidFill>
                  <a:srgbClr val="009999"/>
                </a:solidFill>
              </a:rPr>
              <a:pPr>
                <a:buClr>
                  <a:srgbClr val="333399"/>
                </a:buClr>
              </a:pPr>
              <a:t>‹#›</a:t>
            </a:fld>
            <a:endParaRPr lang="en-US">
              <a:solidFill>
                <a:srgbClr val="009999"/>
              </a:solidFill>
            </a:endParaRPr>
          </a:p>
        </p:txBody>
      </p:sp>
      <p:pic>
        <p:nvPicPr>
          <p:cNvPr id="6" name="Picture 7" descr="JCI_logo_small"/>
          <p:cNvPicPr>
            <a:picLocks noChangeAspect="1" noChangeArrowheads="1"/>
          </p:cNvPicPr>
          <p:nvPr/>
        </p:nvPicPr>
        <p:blipFill>
          <a:blip r:embed="rId15" cstate="print"/>
          <a:srcRect b="9802"/>
          <a:stretch>
            <a:fillRect/>
          </a:stretch>
        </p:blipFill>
        <p:spPr bwMode="auto">
          <a:xfrm>
            <a:off x="9709944" y="7339966"/>
            <a:ext cx="1758315" cy="807720"/>
          </a:xfrm>
          <a:prstGeom prst="rect">
            <a:avLst/>
          </a:prstGeom>
          <a:noFill/>
        </p:spPr>
      </p:pic>
      <p:sp>
        <p:nvSpPr>
          <p:cNvPr id="7" name="Line 8"/>
          <p:cNvSpPr>
            <a:spLocks noChangeShapeType="1"/>
          </p:cNvSpPr>
          <p:nvPr/>
        </p:nvSpPr>
        <p:spPr bwMode="auto">
          <a:xfrm flipV="1">
            <a:off x="608807" y="7311390"/>
            <a:ext cx="10669588" cy="0"/>
          </a:xfrm>
          <a:prstGeom prst="line">
            <a:avLst/>
          </a:prstGeom>
          <a:noFill/>
          <a:ln w="9525">
            <a:solidFill>
              <a:srgbClr val="7DBA00"/>
            </a:solidFill>
            <a:round/>
            <a:headEnd/>
            <a:tailEnd/>
          </a:ln>
          <a:effectLst/>
        </p:spPr>
        <p:txBody>
          <a:bodyPr wrap="none" lIns="114866" tIns="57436" rIns="114866" bIns="57436" anchor="ctr"/>
          <a:lstStyle/>
          <a:p>
            <a:pPr>
              <a:buClr>
                <a:srgbClr val="333399"/>
              </a:buClr>
            </a:pPr>
            <a:endParaRPr lang="en-US">
              <a:solidFill>
                <a:srgbClr val="009999"/>
              </a:solidFill>
            </a:endParaRPr>
          </a:p>
        </p:txBody>
      </p:sp>
      <p:sp>
        <p:nvSpPr>
          <p:cNvPr id="8" name="Line 9"/>
          <p:cNvSpPr>
            <a:spLocks noChangeShapeType="1"/>
          </p:cNvSpPr>
          <p:nvPr/>
        </p:nvSpPr>
        <p:spPr bwMode="auto">
          <a:xfrm>
            <a:off x="608807" y="1056878"/>
            <a:ext cx="10669588" cy="0"/>
          </a:xfrm>
          <a:prstGeom prst="line">
            <a:avLst/>
          </a:prstGeom>
          <a:noFill/>
          <a:ln w="9525">
            <a:solidFill>
              <a:srgbClr val="7DBA00"/>
            </a:solidFill>
            <a:round/>
            <a:headEnd/>
            <a:tailEnd/>
          </a:ln>
          <a:effectLst/>
        </p:spPr>
        <p:txBody>
          <a:bodyPr wrap="none" lIns="114866" tIns="57436" rIns="114866" bIns="57436" anchor="ctr"/>
          <a:lstStyle/>
          <a:p>
            <a:pPr>
              <a:buClr>
                <a:srgbClr val="333399"/>
              </a:buClr>
            </a:pPr>
            <a:endParaRPr lang="en-US">
              <a:solidFill>
                <a:srgbClr val="009999"/>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ransition/>
  <p:timing>
    <p:tnLst>
      <p:par>
        <p:cTn id="1" dur="indefinite" restart="never" nodeType="tmRoot"/>
      </p:par>
    </p:tnLst>
  </p:timing>
  <p:txStyles>
    <p:titleStyle>
      <a:lvl1pPr algn="l" rtl="0" eaLnBrk="1" fontAlgn="base" hangingPunct="1">
        <a:spcBef>
          <a:spcPct val="0"/>
        </a:spcBef>
        <a:spcAft>
          <a:spcPct val="0"/>
        </a:spcAft>
        <a:defRPr sz="2300" b="1">
          <a:solidFill>
            <a:schemeClr val="tx1"/>
          </a:solidFill>
          <a:latin typeface="+mj-lt"/>
          <a:ea typeface="+mj-ea"/>
          <a:cs typeface="+mj-cs"/>
        </a:defRPr>
      </a:lvl1pPr>
      <a:lvl2pPr algn="l" rtl="0" eaLnBrk="1" fontAlgn="base" hangingPunct="1">
        <a:spcBef>
          <a:spcPct val="0"/>
        </a:spcBef>
        <a:spcAft>
          <a:spcPct val="0"/>
        </a:spcAft>
        <a:defRPr sz="2500" b="1">
          <a:solidFill>
            <a:schemeClr val="tx1"/>
          </a:solidFill>
          <a:latin typeface="Arial" charset="0"/>
        </a:defRPr>
      </a:lvl2pPr>
      <a:lvl3pPr algn="l" rtl="0" eaLnBrk="1" fontAlgn="base" hangingPunct="1">
        <a:spcBef>
          <a:spcPct val="0"/>
        </a:spcBef>
        <a:spcAft>
          <a:spcPct val="0"/>
        </a:spcAft>
        <a:defRPr sz="2500" b="1">
          <a:solidFill>
            <a:schemeClr val="tx1"/>
          </a:solidFill>
          <a:latin typeface="Arial" charset="0"/>
        </a:defRPr>
      </a:lvl3pPr>
      <a:lvl4pPr algn="l" rtl="0" eaLnBrk="1" fontAlgn="base" hangingPunct="1">
        <a:spcBef>
          <a:spcPct val="0"/>
        </a:spcBef>
        <a:spcAft>
          <a:spcPct val="0"/>
        </a:spcAft>
        <a:defRPr sz="2500" b="1">
          <a:solidFill>
            <a:schemeClr val="tx1"/>
          </a:solidFill>
          <a:latin typeface="Arial" charset="0"/>
        </a:defRPr>
      </a:lvl4pPr>
      <a:lvl5pPr algn="l" rtl="0" eaLnBrk="1" fontAlgn="base" hangingPunct="1">
        <a:spcBef>
          <a:spcPct val="0"/>
        </a:spcBef>
        <a:spcAft>
          <a:spcPct val="0"/>
        </a:spcAft>
        <a:defRPr sz="2500" b="1">
          <a:solidFill>
            <a:schemeClr val="tx1"/>
          </a:solidFill>
          <a:latin typeface="Arial" charset="0"/>
        </a:defRPr>
      </a:lvl5pPr>
      <a:lvl6pPr marL="574333" algn="l" rtl="0" eaLnBrk="1" fontAlgn="base" hangingPunct="1">
        <a:spcBef>
          <a:spcPct val="0"/>
        </a:spcBef>
        <a:spcAft>
          <a:spcPct val="0"/>
        </a:spcAft>
        <a:defRPr b="1">
          <a:solidFill>
            <a:schemeClr val="tx1"/>
          </a:solidFill>
          <a:latin typeface="Arial" charset="0"/>
        </a:defRPr>
      </a:lvl6pPr>
      <a:lvl7pPr marL="1148666" algn="l" rtl="0" eaLnBrk="1" fontAlgn="base" hangingPunct="1">
        <a:spcBef>
          <a:spcPct val="0"/>
        </a:spcBef>
        <a:spcAft>
          <a:spcPct val="0"/>
        </a:spcAft>
        <a:defRPr b="1">
          <a:solidFill>
            <a:schemeClr val="tx1"/>
          </a:solidFill>
          <a:latin typeface="Arial" charset="0"/>
        </a:defRPr>
      </a:lvl7pPr>
      <a:lvl8pPr marL="1723003" algn="l" rtl="0" eaLnBrk="1" fontAlgn="base" hangingPunct="1">
        <a:spcBef>
          <a:spcPct val="0"/>
        </a:spcBef>
        <a:spcAft>
          <a:spcPct val="0"/>
        </a:spcAft>
        <a:defRPr b="1">
          <a:solidFill>
            <a:schemeClr val="tx1"/>
          </a:solidFill>
          <a:latin typeface="Arial" charset="0"/>
        </a:defRPr>
      </a:lvl8pPr>
      <a:lvl9pPr marL="2297333" algn="l" rtl="0" eaLnBrk="1" fontAlgn="base" hangingPunct="1">
        <a:spcBef>
          <a:spcPct val="0"/>
        </a:spcBef>
        <a:spcAft>
          <a:spcPct val="0"/>
        </a:spcAft>
        <a:defRPr b="1">
          <a:solidFill>
            <a:schemeClr val="tx1"/>
          </a:solidFill>
          <a:latin typeface="Arial" charset="0"/>
        </a:defRPr>
      </a:lvl9pPr>
    </p:titleStyle>
    <p:bodyStyle>
      <a:lvl1pPr marL="430752" indent="-430752" algn="l" rtl="0" eaLnBrk="1" fontAlgn="base" hangingPunct="1">
        <a:spcBef>
          <a:spcPct val="20000"/>
        </a:spcBef>
        <a:spcAft>
          <a:spcPct val="0"/>
        </a:spcAft>
        <a:buChar char="•"/>
        <a:defRPr sz="2000">
          <a:solidFill>
            <a:schemeClr val="tx1"/>
          </a:solidFill>
          <a:latin typeface="+mn-lt"/>
          <a:ea typeface="+mn-ea"/>
          <a:cs typeface="+mn-cs"/>
        </a:defRPr>
      </a:lvl1pPr>
      <a:lvl2pPr marL="933291" indent="-358959" algn="l" rtl="0" eaLnBrk="1" fontAlgn="base" hangingPunct="1">
        <a:spcBef>
          <a:spcPct val="20000"/>
        </a:spcBef>
        <a:spcAft>
          <a:spcPct val="0"/>
        </a:spcAft>
        <a:buChar char="–"/>
        <a:defRPr sz="2000">
          <a:solidFill>
            <a:schemeClr val="tx1"/>
          </a:solidFill>
          <a:latin typeface="+mn-lt"/>
        </a:defRPr>
      </a:lvl2pPr>
      <a:lvl3pPr marL="1435834" indent="-287167" algn="l" rtl="0" eaLnBrk="1" fontAlgn="base" hangingPunct="1">
        <a:spcBef>
          <a:spcPct val="20000"/>
        </a:spcBef>
        <a:spcAft>
          <a:spcPct val="0"/>
        </a:spcAft>
        <a:buChar char="•"/>
        <a:defRPr sz="1800">
          <a:solidFill>
            <a:schemeClr val="tx1"/>
          </a:solidFill>
          <a:latin typeface="+mn-lt"/>
        </a:defRPr>
      </a:lvl3pPr>
      <a:lvl4pPr marL="2010167" indent="-287167" algn="l" rtl="0" eaLnBrk="1" fontAlgn="base" hangingPunct="1">
        <a:spcBef>
          <a:spcPct val="20000"/>
        </a:spcBef>
        <a:spcAft>
          <a:spcPct val="0"/>
        </a:spcAft>
        <a:buChar char="–"/>
        <a:defRPr sz="1500">
          <a:solidFill>
            <a:schemeClr val="tx1"/>
          </a:solidFill>
          <a:latin typeface="+mn-lt"/>
        </a:defRPr>
      </a:lvl4pPr>
      <a:lvl5pPr marL="2584501" indent="-287167" algn="l" rtl="0" eaLnBrk="1" fontAlgn="base" hangingPunct="1">
        <a:spcBef>
          <a:spcPct val="20000"/>
        </a:spcBef>
        <a:spcAft>
          <a:spcPct val="0"/>
        </a:spcAft>
        <a:buChar char="»"/>
        <a:defRPr sz="1500">
          <a:solidFill>
            <a:schemeClr val="tx1"/>
          </a:solidFill>
          <a:latin typeface="+mn-lt"/>
        </a:defRPr>
      </a:lvl5pPr>
      <a:lvl6pPr marL="3158833" indent="-287167" algn="l" rtl="0" eaLnBrk="1" fontAlgn="base" hangingPunct="1">
        <a:spcBef>
          <a:spcPct val="20000"/>
        </a:spcBef>
        <a:spcAft>
          <a:spcPct val="0"/>
        </a:spcAft>
        <a:buChar char="»"/>
        <a:defRPr sz="1800">
          <a:solidFill>
            <a:schemeClr val="tx1"/>
          </a:solidFill>
          <a:latin typeface="+mn-lt"/>
        </a:defRPr>
      </a:lvl6pPr>
      <a:lvl7pPr marL="3733166" indent="-287167" algn="l" rtl="0" eaLnBrk="1" fontAlgn="base" hangingPunct="1">
        <a:spcBef>
          <a:spcPct val="20000"/>
        </a:spcBef>
        <a:spcAft>
          <a:spcPct val="0"/>
        </a:spcAft>
        <a:buChar char="»"/>
        <a:defRPr sz="1800">
          <a:solidFill>
            <a:schemeClr val="tx1"/>
          </a:solidFill>
          <a:latin typeface="+mn-lt"/>
        </a:defRPr>
      </a:lvl7pPr>
      <a:lvl8pPr marL="4307498" indent="-287167" algn="l" rtl="0" eaLnBrk="1" fontAlgn="base" hangingPunct="1">
        <a:spcBef>
          <a:spcPct val="20000"/>
        </a:spcBef>
        <a:spcAft>
          <a:spcPct val="0"/>
        </a:spcAft>
        <a:buChar char="»"/>
        <a:defRPr sz="1800">
          <a:solidFill>
            <a:schemeClr val="tx1"/>
          </a:solidFill>
          <a:latin typeface="+mn-lt"/>
        </a:defRPr>
      </a:lvl8pPr>
      <a:lvl9pPr marL="4881832" indent="-287167" algn="l"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1148666" rtl="0" eaLnBrk="1" latinLnBrk="0" hangingPunct="1">
        <a:defRPr sz="2300" kern="1200">
          <a:solidFill>
            <a:schemeClr val="tx1"/>
          </a:solidFill>
          <a:latin typeface="+mn-lt"/>
          <a:ea typeface="+mn-ea"/>
          <a:cs typeface="+mn-cs"/>
        </a:defRPr>
      </a:lvl1pPr>
      <a:lvl2pPr marL="574333" algn="l" defTabSz="1148666" rtl="0" eaLnBrk="1" latinLnBrk="0" hangingPunct="1">
        <a:defRPr sz="2300" kern="1200">
          <a:solidFill>
            <a:schemeClr val="tx1"/>
          </a:solidFill>
          <a:latin typeface="+mn-lt"/>
          <a:ea typeface="+mn-ea"/>
          <a:cs typeface="+mn-cs"/>
        </a:defRPr>
      </a:lvl2pPr>
      <a:lvl3pPr marL="1148666" algn="l" defTabSz="1148666" rtl="0" eaLnBrk="1" latinLnBrk="0" hangingPunct="1">
        <a:defRPr sz="2300" kern="1200">
          <a:solidFill>
            <a:schemeClr val="tx1"/>
          </a:solidFill>
          <a:latin typeface="+mn-lt"/>
          <a:ea typeface="+mn-ea"/>
          <a:cs typeface="+mn-cs"/>
        </a:defRPr>
      </a:lvl3pPr>
      <a:lvl4pPr marL="1723003" algn="l" defTabSz="1148666" rtl="0" eaLnBrk="1" latinLnBrk="0" hangingPunct="1">
        <a:defRPr sz="2300" kern="1200">
          <a:solidFill>
            <a:schemeClr val="tx1"/>
          </a:solidFill>
          <a:latin typeface="+mn-lt"/>
          <a:ea typeface="+mn-ea"/>
          <a:cs typeface="+mn-cs"/>
        </a:defRPr>
      </a:lvl4pPr>
      <a:lvl5pPr marL="2297333" algn="l" defTabSz="1148666" rtl="0" eaLnBrk="1" latinLnBrk="0" hangingPunct="1">
        <a:defRPr sz="2300" kern="1200">
          <a:solidFill>
            <a:schemeClr val="tx1"/>
          </a:solidFill>
          <a:latin typeface="+mn-lt"/>
          <a:ea typeface="+mn-ea"/>
          <a:cs typeface="+mn-cs"/>
        </a:defRPr>
      </a:lvl5pPr>
      <a:lvl6pPr marL="2871666" algn="l" defTabSz="1148666" rtl="0" eaLnBrk="1" latinLnBrk="0" hangingPunct="1">
        <a:defRPr sz="2300" kern="1200">
          <a:solidFill>
            <a:schemeClr val="tx1"/>
          </a:solidFill>
          <a:latin typeface="+mn-lt"/>
          <a:ea typeface="+mn-ea"/>
          <a:cs typeface="+mn-cs"/>
        </a:defRPr>
      </a:lvl6pPr>
      <a:lvl7pPr marL="3445999" algn="l" defTabSz="1148666" rtl="0" eaLnBrk="1" latinLnBrk="0" hangingPunct="1">
        <a:defRPr sz="2300" kern="1200">
          <a:solidFill>
            <a:schemeClr val="tx1"/>
          </a:solidFill>
          <a:latin typeface="+mn-lt"/>
          <a:ea typeface="+mn-ea"/>
          <a:cs typeface="+mn-cs"/>
        </a:defRPr>
      </a:lvl7pPr>
      <a:lvl8pPr marL="4020333" algn="l" defTabSz="1148666" rtl="0" eaLnBrk="1" latinLnBrk="0" hangingPunct="1">
        <a:defRPr sz="2300" kern="1200">
          <a:solidFill>
            <a:schemeClr val="tx1"/>
          </a:solidFill>
          <a:latin typeface="+mn-lt"/>
          <a:ea typeface="+mn-ea"/>
          <a:cs typeface="+mn-cs"/>
        </a:defRPr>
      </a:lvl8pPr>
      <a:lvl9pPr marL="4594665" algn="l" defTabSz="1148666" rtl="0" eaLnBrk="1" latinLnBrk="0" hangingPunct="1">
        <a:defRPr sz="2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91" name="Rectangle 7"/>
          <p:cNvSpPr>
            <a:spLocks noGrp="1" noChangeArrowheads="1"/>
          </p:cNvSpPr>
          <p:nvPr>
            <p:ph type="title"/>
          </p:nvPr>
        </p:nvSpPr>
        <p:spPr bwMode="auto">
          <a:xfrm>
            <a:off x="891540" y="274320"/>
            <a:ext cx="10104120" cy="822960"/>
          </a:xfrm>
          <a:prstGeom prst="rect">
            <a:avLst/>
          </a:prstGeom>
          <a:noFill/>
          <a:ln w="9525">
            <a:noFill/>
            <a:miter lim="800000"/>
            <a:headEnd/>
            <a:tailEnd/>
          </a:ln>
          <a:effectLst/>
        </p:spPr>
        <p:txBody>
          <a:bodyPr vert="horz" wrap="square" lIns="115747" tIns="57874" rIns="115747" bIns="57874" numCol="1" anchor="ctr" anchorCtr="0" compatLnSpc="1">
            <a:prstTxWarp prst="textNoShape">
              <a:avLst/>
            </a:prstTxWarp>
          </a:bodyPr>
          <a:lstStyle/>
          <a:p>
            <a:pPr lvl="0"/>
            <a:r>
              <a:rPr lang="en-US" smtClean="0"/>
              <a:t>Click to edit Master title style</a:t>
            </a:r>
          </a:p>
        </p:txBody>
      </p:sp>
      <p:sp>
        <p:nvSpPr>
          <p:cNvPr id="41992" name="Rectangle 8"/>
          <p:cNvSpPr>
            <a:spLocks noGrp="1" noChangeArrowheads="1"/>
          </p:cNvSpPr>
          <p:nvPr>
            <p:ph type="body" idx="1"/>
          </p:nvPr>
        </p:nvSpPr>
        <p:spPr bwMode="auto">
          <a:xfrm>
            <a:off x="297180" y="1097280"/>
            <a:ext cx="11292840" cy="6217920"/>
          </a:xfrm>
          <a:prstGeom prst="rect">
            <a:avLst/>
          </a:prstGeom>
          <a:noFill/>
          <a:ln w="9525">
            <a:noFill/>
            <a:miter lim="800000"/>
            <a:headEnd/>
            <a:tailEnd/>
          </a:ln>
          <a:effectLst/>
        </p:spPr>
        <p:txBody>
          <a:bodyPr vert="horz" wrap="square" lIns="115747" tIns="57874" rIns="115747" bIns="5787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0"/>
            <a:r>
              <a:rPr lang="en-US" smtClean="0"/>
              <a:t>jhbikjb</a:t>
            </a:r>
          </a:p>
          <a:p>
            <a:pPr lvl="1"/>
            <a:r>
              <a:rPr lang="en-US" smtClean="0"/>
              <a:t>erfer</a:t>
            </a:r>
          </a:p>
          <a:p>
            <a:pPr lvl="0"/>
            <a:r>
              <a:rPr lang="en-US" smtClean="0"/>
              <a:t>fghfn</a:t>
            </a:r>
          </a:p>
        </p:txBody>
      </p:sp>
      <p:sp>
        <p:nvSpPr>
          <p:cNvPr id="42001" name="Rectangle 17"/>
          <p:cNvSpPr>
            <a:spLocks noGrp="1" noChangeArrowheads="1"/>
          </p:cNvSpPr>
          <p:nvPr>
            <p:ph type="dt" sz="half" idx="2"/>
          </p:nvPr>
        </p:nvSpPr>
        <p:spPr bwMode="auto">
          <a:xfrm>
            <a:off x="891540" y="7498080"/>
            <a:ext cx="2476500" cy="548640"/>
          </a:xfrm>
          <a:prstGeom prst="rect">
            <a:avLst/>
          </a:prstGeom>
          <a:noFill/>
          <a:ln w="12700" cap="sq">
            <a:noFill/>
            <a:miter lim="800000"/>
            <a:headEnd type="none" w="sm" len="sm"/>
            <a:tailEnd type="none" w="sm" len="sm"/>
          </a:ln>
          <a:effectLst/>
        </p:spPr>
        <p:txBody>
          <a:bodyPr vert="horz" wrap="square" lIns="114949" tIns="57475" rIns="114949" bIns="57475" numCol="1" anchor="t" anchorCtr="0" compatLnSpc="1">
            <a:prstTxWarp prst="textNoShape">
              <a:avLst/>
            </a:prstTxWarp>
          </a:bodyPr>
          <a:lstStyle>
            <a:lvl1pPr>
              <a:spcBef>
                <a:spcPct val="0"/>
              </a:spcBef>
              <a:defRPr/>
            </a:lvl1pPr>
          </a:lstStyle>
          <a:p>
            <a:pPr>
              <a:buClrTx/>
              <a:buFontTx/>
              <a:buNone/>
            </a:pPr>
            <a:fld id="{FACD84DC-78E1-4E88-81E4-F2CB69ADAB2B}" type="datetime1">
              <a:rPr kumimoji="0" lang="en-US" sz="1800" smtClean="0">
                <a:solidFill>
                  <a:srgbClr val="000000"/>
                </a:solidFill>
                <a:latin typeface="Times New Roman" pitchFamily="18" charset="0"/>
              </a:rPr>
              <a:pPr>
                <a:buClrTx/>
                <a:buFontTx/>
                <a:buNone/>
              </a:pPr>
              <a:t>2/3/2016</a:t>
            </a:fld>
            <a:endParaRPr kumimoji="0" lang="en-US" sz="1800" smtClean="0">
              <a:solidFill>
                <a:srgbClr val="000000"/>
              </a:solidFill>
              <a:latin typeface="Times New Roman" pitchFamily="18" charset="0"/>
            </a:endParaRPr>
          </a:p>
        </p:txBody>
      </p:sp>
      <p:sp>
        <p:nvSpPr>
          <p:cNvPr id="42002" name="Rectangle 18"/>
          <p:cNvSpPr>
            <a:spLocks noGrp="1" noChangeArrowheads="1"/>
          </p:cNvSpPr>
          <p:nvPr>
            <p:ph type="ftr" sz="quarter" idx="3"/>
          </p:nvPr>
        </p:nvSpPr>
        <p:spPr bwMode="auto">
          <a:xfrm>
            <a:off x="4061460" y="7498080"/>
            <a:ext cx="3764280" cy="548640"/>
          </a:xfrm>
          <a:prstGeom prst="rect">
            <a:avLst/>
          </a:prstGeom>
          <a:noFill/>
          <a:ln w="12700" cap="sq">
            <a:noFill/>
            <a:miter lim="800000"/>
            <a:headEnd type="none" w="sm" len="sm"/>
            <a:tailEnd type="none" w="sm" len="sm"/>
          </a:ln>
          <a:effectLst/>
        </p:spPr>
        <p:txBody>
          <a:bodyPr vert="horz" wrap="square" lIns="114949" tIns="57475" rIns="114949" bIns="57475" numCol="1" anchor="t" anchorCtr="0" compatLnSpc="1">
            <a:prstTxWarp prst="textNoShape">
              <a:avLst/>
            </a:prstTxWarp>
          </a:bodyPr>
          <a:lstStyle>
            <a:lvl1pPr algn="ctr">
              <a:spcBef>
                <a:spcPct val="0"/>
              </a:spcBef>
              <a:defRPr/>
            </a:lvl1pPr>
          </a:lstStyle>
          <a:p>
            <a:pPr>
              <a:buClrTx/>
              <a:buFontTx/>
              <a:buNone/>
            </a:pPr>
            <a:endParaRPr kumimoji="0" lang="en-US" sz="1800" smtClean="0">
              <a:solidFill>
                <a:srgbClr val="000000"/>
              </a:solidFill>
              <a:latin typeface="Times New Roman" pitchFamily="18" charset="0"/>
            </a:endParaRPr>
          </a:p>
        </p:txBody>
      </p:sp>
      <p:sp>
        <p:nvSpPr>
          <p:cNvPr id="42003" name="Rectangle 19"/>
          <p:cNvSpPr>
            <a:spLocks noGrp="1" noChangeArrowheads="1"/>
          </p:cNvSpPr>
          <p:nvPr>
            <p:ph type="sldNum" sz="quarter" idx="4"/>
          </p:nvPr>
        </p:nvSpPr>
        <p:spPr bwMode="auto">
          <a:xfrm>
            <a:off x="8519160" y="7498080"/>
            <a:ext cx="2476500" cy="548640"/>
          </a:xfrm>
          <a:prstGeom prst="rect">
            <a:avLst/>
          </a:prstGeom>
          <a:noFill/>
          <a:ln w="12700" cap="sq">
            <a:noFill/>
            <a:miter lim="800000"/>
            <a:headEnd type="none" w="sm" len="sm"/>
            <a:tailEnd type="none" w="sm" len="sm"/>
          </a:ln>
          <a:effectLst/>
        </p:spPr>
        <p:txBody>
          <a:bodyPr vert="horz" wrap="square" lIns="114949" tIns="57475" rIns="114949" bIns="57475" numCol="1" anchor="t" anchorCtr="0" compatLnSpc="1">
            <a:prstTxWarp prst="textNoShape">
              <a:avLst/>
            </a:prstTxWarp>
          </a:bodyPr>
          <a:lstStyle>
            <a:lvl1pPr algn="r">
              <a:spcBef>
                <a:spcPct val="0"/>
              </a:spcBef>
              <a:defRPr/>
            </a:lvl1pPr>
          </a:lstStyle>
          <a:p>
            <a:pPr>
              <a:buClrTx/>
              <a:buFontTx/>
              <a:buNone/>
            </a:pPr>
            <a:fld id="{C1B0DEBC-A9D6-4950-AC7C-5A4B2515BA6F}" type="slidenum">
              <a:rPr kumimoji="0" lang="en-US" sz="1800" smtClean="0">
                <a:solidFill>
                  <a:srgbClr val="000000"/>
                </a:solidFill>
                <a:latin typeface="Times New Roman" pitchFamily="18" charset="0"/>
              </a:rPr>
              <a:pPr>
                <a:buClrTx/>
                <a:buFontTx/>
                <a:buNone/>
              </a:pPr>
              <a:t>‹#›</a:t>
            </a:fld>
            <a:endParaRPr kumimoji="0" lang="en-US" sz="1800" smtClean="0">
              <a:solidFill>
                <a:srgbClr val="000000"/>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ctr" rtl="0" eaLnBrk="0" fontAlgn="base" hangingPunct="0">
        <a:spcBef>
          <a:spcPct val="0"/>
        </a:spcBef>
        <a:spcAft>
          <a:spcPct val="0"/>
        </a:spcAft>
        <a:defRPr kumimoji="1" sz="4500" b="1">
          <a:solidFill>
            <a:schemeClr val="accent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500" b="1">
          <a:solidFill>
            <a:schemeClr val="accent2"/>
          </a:solidFill>
          <a:effectLst>
            <a:outerShdw blurRad="38100" dist="38100" dir="2700000" algn="tl">
              <a:srgbClr val="C0C0C0"/>
            </a:outerShdw>
          </a:effectLst>
          <a:latin typeface="Times New Roman" pitchFamily="18" charset="0"/>
        </a:defRPr>
      </a:lvl2pPr>
      <a:lvl3pPr algn="ctr" rtl="0" eaLnBrk="0" fontAlgn="base" hangingPunct="0">
        <a:spcBef>
          <a:spcPct val="0"/>
        </a:spcBef>
        <a:spcAft>
          <a:spcPct val="0"/>
        </a:spcAft>
        <a:defRPr kumimoji="1" sz="4500" b="1">
          <a:solidFill>
            <a:schemeClr val="accent2"/>
          </a:solidFill>
          <a:effectLst>
            <a:outerShdw blurRad="38100" dist="38100" dir="2700000" algn="tl">
              <a:srgbClr val="C0C0C0"/>
            </a:outerShdw>
          </a:effectLst>
          <a:latin typeface="Times New Roman" pitchFamily="18" charset="0"/>
        </a:defRPr>
      </a:lvl3pPr>
      <a:lvl4pPr algn="ctr" rtl="0" eaLnBrk="0" fontAlgn="base" hangingPunct="0">
        <a:spcBef>
          <a:spcPct val="0"/>
        </a:spcBef>
        <a:spcAft>
          <a:spcPct val="0"/>
        </a:spcAft>
        <a:defRPr kumimoji="1" sz="4500" b="1">
          <a:solidFill>
            <a:schemeClr val="accent2"/>
          </a:solidFill>
          <a:effectLst>
            <a:outerShdw blurRad="38100" dist="38100" dir="2700000" algn="tl">
              <a:srgbClr val="C0C0C0"/>
            </a:outerShdw>
          </a:effectLst>
          <a:latin typeface="Times New Roman" pitchFamily="18" charset="0"/>
        </a:defRPr>
      </a:lvl4pPr>
      <a:lvl5pPr algn="ctr" rtl="0" eaLnBrk="0" fontAlgn="base" hangingPunct="0">
        <a:spcBef>
          <a:spcPct val="0"/>
        </a:spcBef>
        <a:spcAft>
          <a:spcPct val="0"/>
        </a:spcAft>
        <a:defRPr kumimoji="1" sz="4500" b="1">
          <a:solidFill>
            <a:schemeClr val="accent2"/>
          </a:solidFill>
          <a:effectLst>
            <a:outerShdw blurRad="38100" dist="38100" dir="2700000" algn="tl">
              <a:srgbClr val="C0C0C0"/>
            </a:outerShdw>
          </a:effectLst>
          <a:latin typeface="Times New Roman" pitchFamily="18" charset="0"/>
        </a:defRPr>
      </a:lvl5pPr>
      <a:lvl6pPr marL="574746" algn="ctr" rtl="0" eaLnBrk="0" fontAlgn="base" hangingPunct="0">
        <a:spcBef>
          <a:spcPct val="0"/>
        </a:spcBef>
        <a:spcAft>
          <a:spcPct val="0"/>
        </a:spcAft>
        <a:defRPr kumimoji="1" sz="4500" b="1">
          <a:solidFill>
            <a:schemeClr val="accent2"/>
          </a:solidFill>
          <a:effectLst>
            <a:outerShdw blurRad="38100" dist="38100" dir="2700000" algn="tl">
              <a:srgbClr val="C0C0C0"/>
            </a:outerShdw>
          </a:effectLst>
          <a:latin typeface="Times New Roman" pitchFamily="18" charset="0"/>
        </a:defRPr>
      </a:lvl6pPr>
      <a:lvl7pPr marL="1149492" algn="ctr" rtl="0" eaLnBrk="0" fontAlgn="base" hangingPunct="0">
        <a:spcBef>
          <a:spcPct val="0"/>
        </a:spcBef>
        <a:spcAft>
          <a:spcPct val="0"/>
        </a:spcAft>
        <a:defRPr kumimoji="1" sz="4500" b="1">
          <a:solidFill>
            <a:schemeClr val="accent2"/>
          </a:solidFill>
          <a:effectLst>
            <a:outerShdw blurRad="38100" dist="38100" dir="2700000" algn="tl">
              <a:srgbClr val="C0C0C0"/>
            </a:outerShdw>
          </a:effectLst>
          <a:latin typeface="Times New Roman" pitchFamily="18" charset="0"/>
        </a:defRPr>
      </a:lvl7pPr>
      <a:lvl8pPr marL="1724238" algn="ctr" rtl="0" eaLnBrk="0" fontAlgn="base" hangingPunct="0">
        <a:spcBef>
          <a:spcPct val="0"/>
        </a:spcBef>
        <a:spcAft>
          <a:spcPct val="0"/>
        </a:spcAft>
        <a:defRPr kumimoji="1" sz="4500" b="1">
          <a:solidFill>
            <a:schemeClr val="accent2"/>
          </a:solidFill>
          <a:effectLst>
            <a:outerShdw blurRad="38100" dist="38100" dir="2700000" algn="tl">
              <a:srgbClr val="C0C0C0"/>
            </a:outerShdw>
          </a:effectLst>
          <a:latin typeface="Times New Roman" pitchFamily="18" charset="0"/>
        </a:defRPr>
      </a:lvl8pPr>
      <a:lvl9pPr marL="2298984" algn="ctr" rtl="0" eaLnBrk="0" fontAlgn="base" hangingPunct="0">
        <a:spcBef>
          <a:spcPct val="0"/>
        </a:spcBef>
        <a:spcAft>
          <a:spcPct val="0"/>
        </a:spcAft>
        <a:defRPr kumimoji="1" sz="4500" b="1">
          <a:solidFill>
            <a:schemeClr val="accent2"/>
          </a:solidFill>
          <a:effectLst>
            <a:outerShdw blurRad="38100" dist="38100" dir="2700000" algn="tl">
              <a:srgbClr val="C0C0C0"/>
            </a:outerShdw>
          </a:effectLst>
          <a:latin typeface="Times New Roman" pitchFamily="18" charset="0"/>
        </a:defRPr>
      </a:lvl9pPr>
    </p:titleStyle>
    <p:bodyStyle>
      <a:lvl1pPr marL="431060" indent="-431060" algn="l" rtl="0" eaLnBrk="0" fontAlgn="base" hangingPunct="0">
        <a:spcBef>
          <a:spcPct val="20000"/>
        </a:spcBef>
        <a:spcAft>
          <a:spcPct val="0"/>
        </a:spcAft>
        <a:buClr>
          <a:schemeClr val="accent2"/>
        </a:buClr>
        <a:buSzPct val="80000"/>
        <a:buFont typeface="Wingdings" pitchFamily="2" charset="2"/>
        <a:buChar char="l"/>
        <a:defRPr kumimoji="1" sz="3000">
          <a:solidFill>
            <a:schemeClr val="tx1"/>
          </a:solidFill>
          <a:latin typeface="+mn-lt"/>
          <a:ea typeface="+mn-ea"/>
          <a:cs typeface="+mn-cs"/>
        </a:defRPr>
      </a:lvl1pPr>
      <a:lvl2pPr marL="933962" indent="-359216" algn="l" rtl="0" eaLnBrk="0" fontAlgn="base" hangingPunct="0">
        <a:spcBef>
          <a:spcPct val="20000"/>
        </a:spcBef>
        <a:spcAft>
          <a:spcPct val="0"/>
        </a:spcAft>
        <a:buClr>
          <a:schemeClr val="accent2"/>
        </a:buClr>
        <a:buChar char="–"/>
        <a:defRPr kumimoji="1" sz="2500">
          <a:solidFill>
            <a:schemeClr val="tx1"/>
          </a:solidFill>
          <a:latin typeface="+mn-lt"/>
        </a:defRPr>
      </a:lvl2pPr>
      <a:lvl3pPr marL="1436865" indent="-287373" algn="l" rtl="0" eaLnBrk="0" fontAlgn="base" hangingPunct="0">
        <a:spcBef>
          <a:spcPct val="20000"/>
        </a:spcBef>
        <a:spcAft>
          <a:spcPct val="0"/>
        </a:spcAft>
        <a:buClr>
          <a:schemeClr val="accent2"/>
        </a:buClr>
        <a:buChar char="–"/>
        <a:defRPr kumimoji="1" sz="2500">
          <a:solidFill>
            <a:schemeClr val="tx1"/>
          </a:solidFill>
          <a:latin typeface="+mn-lt"/>
        </a:defRPr>
      </a:lvl3pPr>
      <a:lvl4pPr marL="2011611" indent="-287373" algn="l" rtl="0" eaLnBrk="0" fontAlgn="base" hangingPunct="0">
        <a:spcBef>
          <a:spcPct val="20000"/>
        </a:spcBef>
        <a:spcAft>
          <a:spcPct val="0"/>
        </a:spcAft>
        <a:buChar char="–"/>
        <a:defRPr kumimoji="1" sz="2500">
          <a:solidFill>
            <a:schemeClr val="tx1"/>
          </a:solidFill>
          <a:latin typeface="+mn-lt"/>
        </a:defRPr>
      </a:lvl4pPr>
      <a:lvl5pPr marL="2586358" indent="-287373" algn="l" rtl="0" eaLnBrk="0" fontAlgn="base" hangingPunct="0">
        <a:spcBef>
          <a:spcPct val="20000"/>
        </a:spcBef>
        <a:spcAft>
          <a:spcPct val="0"/>
        </a:spcAft>
        <a:buClr>
          <a:schemeClr val="accent2"/>
        </a:buClr>
        <a:buChar char="•"/>
        <a:defRPr kumimoji="1" sz="2500">
          <a:solidFill>
            <a:schemeClr val="tx1"/>
          </a:solidFill>
          <a:latin typeface="+mn-lt"/>
        </a:defRPr>
      </a:lvl5pPr>
      <a:lvl6pPr marL="3161104" indent="-287373" algn="l" rtl="0" eaLnBrk="0" fontAlgn="base" hangingPunct="0">
        <a:spcBef>
          <a:spcPct val="20000"/>
        </a:spcBef>
        <a:spcAft>
          <a:spcPct val="0"/>
        </a:spcAft>
        <a:buClr>
          <a:schemeClr val="accent2"/>
        </a:buClr>
        <a:buChar char="•"/>
        <a:defRPr kumimoji="1" sz="2500">
          <a:solidFill>
            <a:schemeClr val="tx1"/>
          </a:solidFill>
          <a:latin typeface="+mn-lt"/>
        </a:defRPr>
      </a:lvl6pPr>
      <a:lvl7pPr marL="3735850" indent="-287373" algn="l" rtl="0" eaLnBrk="0" fontAlgn="base" hangingPunct="0">
        <a:spcBef>
          <a:spcPct val="20000"/>
        </a:spcBef>
        <a:spcAft>
          <a:spcPct val="0"/>
        </a:spcAft>
        <a:buClr>
          <a:schemeClr val="accent2"/>
        </a:buClr>
        <a:buChar char="•"/>
        <a:defRPr kumimoji="1" sz="2500">
          <a:solidFill>
            <a:schemeClr val="tx1"/>
          </a:solidFill>
          <a:latin typeface="+mn-lt"/>
        </a:defRPr>
      </a:lvl7pPr>
      <a:lvl8pPr marL="4310596" indent="-287373" algn="l" rtl="0" eaLnBrk="0" fontAlgn="base" hangingPunct="0">
        <a:spcBef>
          <a:spcPct val="20000"/>
        </a:spcBef>
        <a:spcAft>
          <a:spcPct val="0"/>
        </a:spcAft>
        <a:buClr>
          <a:schemeClr val="accent2"/>
        </a:buClr>
        <a:buChar char="•"/>
        <a:defRPr kumimoji="1" sz="2500">
          <a:solidFill>
            <a:schemeClr val="tx1"/>
          </a:solidFill>
          <a:latin typeface="+mn-lt"/>
        </a:defRPr>
      </a:lvl8pPr>
      <a:lvl9pPr marL="4885342" indent="-287373" algn="l" rtl="0" eaLnBrk="0" fontAlgn="base" hangingPunct="0">
        <a:spcBef>
          <a:spcPct val="20000"/>
        </a:spcBef>
        <a:spcAft>
          <a:spcPct val="0"/>
        </a:spcAft>
        <a:buClr>
          <a:schemeClr val="accent2"/>
        </a:buClr>
        <a:buChar char="•"/>
        <a:defRPr kumimoji="1" sz="2500">
          <a:solidFill>
            <a:schemeClr val="tx1"/>
          </a:solidFill>
          <a:latin typeface="+mn-lt"/>
        </a:defRPr>
      </a:lvl9pPr>
    </p:bodyStyle>
    <p:otherStyle>
      <a:defPPr>
        <a:defRPr lang="en-US"/>
      </a:defPPr>
      <a:lvl1pPr marL="0" algn="l" defTabSz="1149492" rtl="0" eaLnBrk="1" latinLnBrk="0" hangingPunct="1">
        <a:defRPr sz="2300" kern="1200">
          <a:solidFill>
            <a:schemeClr val="tx1"/>
          </a:solidFill>
          <a:latin typeface="+mn-lt"/>
          <a:ea typeface="+mn-ea"/>
          <a:cs typeface="+mn-cs"/>
        </a:defRPr>
      </a:lvl1pPr>
      <a:lvl2pPr marL="574746" algn="l" defTabSz="1149492" rtl="0" eaLnBrk="1" latinLnBrk="0" hangingPunct="1">
        <a:defRPr sz="2300" kern="1200">
          <a:solidFill>
            <a:schemeClr val="tx1"/>
          </a:solidFill>
          <a:latin typeface="+mn-lt"/>
          <a:ea typeface="+mn-ea"/>
          <a:cs typeface="+mn-cs"/>
        </a:defRPr>
      </a:lvl2pPr>
      <a:lvl3pPr marL="1149492" algn="l" defTabSz="1149492" rtl="0" eaLnBrk="1" latinLnBrk="0" hangingPunct="1">
        <a:defRPr sz="2300" kern="1200">
          <a:solidFill>
            <a:schemeClr val="tx1"/>
          </a:solidFill>
          <a:latin typeface="+mn-lt"/>
          <a:ea typeface="+mn-ea"/>
          <a:cs typeface="+mn-cs"/>
        </a:defRPr>
      </a:lvl3pPr>
      <a:lvl4pPr marL="1724238" algn="l" defTabSz="1149492" rtl="0" eaLnBrk="1" latinLnBrk="0" hangingPunct="1">
        <a:defRPr sz="2300" kern="1200">
          <a:solidFill>
            <a:schemeClr val="tx1"/>
          </a:solidFill>
          <a:latin typeface="+mn-lt"/>
          <a:ea typeface="+mn-ea"/>
          <a:cs typeface="+mn-cs"/>
        </a:defRPr>
      </a:lvl4pPr>
      <a:lvl5pPr marL="2298984" algn="l" defTabSz="1149492" rtl="0" eaLnBrk="1" latinLnBrk="0" hangingPunct="1">
        <a:defRPr sz="2300" kern="1200">
          <a:solidFill>
            <a:schemeClr val="tx1"/>
          </a:solidFill>
          <a:latin typeface="+mn-lt"/>
          <a:ea typeface="+mn-ea"/>
          <a:cs typeface="+mn-cs"/>
        </a:defRPr>
      </a:lvl5pPr>
      <a:lvl6pPr marL="2873731" algn="l" defTabSz="1149492" rtl="0" eaLnBrk="1" latinLnBrk="0" hangingPunct="1">
        <a:defRPr sz="2300" kern="1200">
          <a:solidFill>
            <a:schemeClr val="tx1"/>
          </a:solidFill>
          <a:latin typeface="+mn-lt"/>
          <a:ea typeface="+mn-ea"/>
          <a:cs typeface="+mn-cs"/>
        </a:defRPr>
      </a:lvl6pPr>
      <a:lvl7pPr marL="3448477" algn="l" defTabSz="1149492" rtl="0" eaLnBrk="1" latinLnBrk="0" hangingPunct="1">
        <a:defRPr sz="2300" kern="1200">
          <a:solidFill>
            <a:schemeClr val="tx1"/>
          </a:solidFill>
          <a:latin typeface="+mn-lt"/>
          <a:ea typeface="+mn-ea"/>
          <a:cs typeface="+mn-cs"/>
        </a:defRPr>
      </a:lvl7pPr>
      <a:lvl8pPr marL="4023223" algn="l" defTabSz="1149492" rtl="0" eaLnBrk="1" latinLnBrk="0" hangingPunct="1">
        <a:defRPr sz="2300" kern="1200">
          <a:solidFill>
            <a:schemeClr val="tx1"/>
          </a:solidFill>
          <a:latin typeface="+mn-lt"/>
          <a:ea typeface="+mn-ea"/>
          <a:cs typeface="+mn-cs"/>
        </a:defRPr>
      </a:lvl8pPr>
      <a:lvl9pPr marL="4597969" algn="l" defTabSz="1149492"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type="ctrTitle" sz="quarter"/>
          </p:nvPr>
        </p:nvSpPr>
        <p:spPr>
          <a:xfrm>
            <a:off x="281146" y="888808"/>
            <a:ext cx="11377453" cy="2026920"/>
          </a:xfrm>
        </p:spPr>
        <p:txBody>
          <a:bodyPr/>
          <a:lstStyle/>
          <a:p>
            <a:pPr algn="l">
              <a:defRPr/>
            </a:pPr>
            <a:r>
              <a:rPr lang="en-US" sz="4000" dirty="0" smtClean="0"/>
              <a:t>Very Brief Background on RDBMSs, Big Data/</a:t>
            </a:r>
            <a:r>
              <a:rPr lang="en-US" sz="4000" dirty="0" err="1" smtClean="0"/>
              <a:t>NoSQL</a:t>
            </a:r>
            <a:r>
              <a:rPr lang="en-US" sz="4000" dirty="0" smtClean="0"/>
              <a:t> Systems, Machine Learning</a:t>
            </a:r>
            <a:endParaRPr lang="en-US" sz="4000" dirty="0"/>
          </a:p>
        </p:txBody>
      </p:sp>
      <p:sp>
        <p:nvSpPr>
          <p:cNvPr id="16385" name="Rectangle 2"/>
          <p:cNvSpPr>
            <a:spLocks noGrp="1" noChangeArrowheads="1"/>
          </p:cNvSpPr>
          <p:nvPr>
            <p:ph type="subTitle" sz="quarter" idx="1"/>
          </p:nvPr>
        </p:nvSpPr>
        <p:spPr>
          <a:xfrm>
            <a:off x="4000500" y="4080588"/>
            <a:ext cx="7391399" cy="986712"/>
          </a:xfrm>
        </p:spPr>
        <p:txBody>
          <a:bodyPr/>
          <a:lstStyle/>
          <a:p>
            <a:pPr algn="l">
              <a:lnSpc>
                <a:spcPct val="90000"/>
              </a:lnSpc>
            </a:pPr>
            <a:r>
              <a:rPr lang="en-US" sz="3200" dirty="0" err="1" smtClean="0"/>
              <a:t>AnHai</a:t>
            </a:r>
            <a:r>
              <a:rPr lang="en-US" sz="3200" dirty="0" smtClean="0"/>
              <a:t> Doan   </a:t>
            </a:r>
          </a:p>
          <a:p>
            <a:pPr algn="l">
              <a:lnSpc>
                <a:spcPct val="90000"/>
              </a:lnSpc>
            </a:pPr>
            <a:endParaRPr lang="en-US" sz="3200" dirty="0" smtClean="0"/>
          </a:p>
          <a:p>
            <a:pPr>
              <a:lnSpc>
                <a:spcPct val="90000"/>
              </a:lnSpc>
            </a:pPr>
            <a:endParaRPr lang="en-US" sz="2000" dirty="0" smtClean="0"/>
          </a:p>
        </p:txBody>
      </p:sp>
      <p:pic>
        <p:nvPicPr>
          <p:cNvPr id="16387" name="Picture 8" descr="whiteword"/>
          <p:cNvPicPr>
            <a:picLocks noChangeAspect="1" noChangeArrowheads="1"/>
          </p:cNvPicPr>
          <p:nvPr/>
        </p:nvPicPr>
        <p:blipFill>
          <a:blip r:embed="rId3" cstate="print"/>
          <a:srcRect/>
          <a:stretch>
            <a:fillRect/>
          </a:stretch>
        </p:blipFill>
        <p:spPr bwMode="auto">
          <a:xfrm>
            <a:off x="1122305" y="3602339"/>
            <a:ext cx="1410131" cy="2051738"/>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DE57D72B-3B4F-4758-AB54-A2521FB5C8B0}" type="slidenum">
              <a:rPr lang="en-US">
                <a:solidFill>
                  <a:srgbClr val="000000"/>
                </a:solidFill>
              </a:rPr>
              <a:pPr/>
              <a:t>10</a:t>
            </a:fld>
            <a:endParaRPr lang="en-US">
              <a:solidFill>
                <a:srgbClr val="000000"/>
              </a:solidFill>
            </a:endParaRPr>
          </a:p>
        </p:txBody>
      </p:sp>
      <p:sp>
        <p:nvSpPr>
          <p:cNvPr id="625666" name="Rectangle 2"/>
          <p:cNvSpPr>
            <a:spLocks noGrp="1" noChangeArrowheads="1"/>
          </p:cNvSpPr>
          <p:nvPr>
            <p:ph type="title"/>
          </p:nvPr>
        </p:nvSpPr>
        <p:spPr>
          <a:xfrm>
            <a:off x="866775" y="182882"/>
            <a:ext cx="10104120" cy="628650"/>
          </a:xfrm>
        </p:spPr>
        <p:txBody>
          <a:bodyPr/>
          <a:lstStyle/>
          <a:p>
            <a:r>
              <a:rPr lang="en-US" dirty="0" smtClean="0"/>
              <a:t>Classification</a:t>
            </a:r>
            <a:endParaRPr lang="en-US" dirty="0"/>
          </a:p>
        </p:txBody>
      </p:sp>
      <p:sp>
        <p:nvSpPr>
          <p:cNvPr id="625667" name="Rectangle 3"/>
          <p:cNvSpPr>
            <a:spLocks noGrp="1" noChangeArrowheads="1"/>
          </p:cNvSpPr>
          <p:nvPr>
            <p:ph type="body" idx="1"/>
          </p:nvPr>
        </p:nvSpPr>
        <p:spPr>
          <a:xfrm>
            <a:off x="160974" y="937260"/>
            <a:ext cx="11416665" cy="6697980"/>
          </a:xfrm>
        </p:spPr>
        <p:txBody>
          <a:bodyPr/>
          <a:lstStyle/>
          <a:p>
            <a:r>
              <a:rPr lang="en-US" dirty="0"/>
              <a:t>Training</a:t>
            </a:r>
          </a:p>
          <a:p>
            <a:endParaRPr lang="en-US" dirty="0"/>
          </a:p>
          <a:p>
            <a:endParaRPr lang="en-US" dirty="0"/>
          </a:p>
          <a:p>
            <a:endParaRPr lang="en-US" dirty="0"/>
          </a:p>
          <a:p>
            <a:r>
              <a:rPr lang="en-US" dirty="0" smtClean="0"/>
              <a:t>Predicting</a:t>
            </a:r>
            <a:endParaRPr lang="en-US" dirty="0"/>
          </a:p>
          <a:p>
            <a:r>
              <a:rPr lang="en-US" dirty="0" smtClean="0"/>
              <a:t>Each object is modeled using a set of feature-value pairs</a:t>
            </a:r>
          </a:p>
          <a:p>
            <a:r>
              <a:rPr lang="en-US" dirty="0" smtClean="0"/>
              <a:t>Feature engineering is a serious problem </a:t>
            </a:r>
            <a:endParaRPr lang="en-US" dirty="0"/>
          </a:p>
        </p:txBody>
      </p:sp>
      <p:sp>
        <p:nvSpPr>
          <p:cNvPr id="625675" name="Text Box 11"/>
          <p:cNvSpPr txBox="1">
            <a:spLocks noChangeArrowheads="1"/>
          </p:cNvSpPr>
          <p:nvPr/>
        </p:nvSpPr>
        <p:spPr bwMode="auto">
          <a:xfrm>
            <a:off x="5922964" y="3065148"/>
            <a:ext cx="4521755" cy="423839"/>
          </a:xfrm>
          <a:prstGeom prst="rect">
            <a:avLst/>
          </a:prstGeom>
          <a:noFill/>
          <a:ln w="12700" cap="sq">
            <a:noFill/>
            <a:miter lim="800000"/>
            <a:headEnd type="none" w="sm" len="sm"/>
            <a:tailEnd/>
          </a:ln>
          <a:effectLst/>
        </p:spPr>
        <p:txBody>
          <a:bodyPr wrap="none" lIns="114937" tIns="57470" rIns="114937" bIns="57470">
            <a:spAutoFit/>
          </a:bodyPr>
          <a:lstStyle/>
          <a:p>
            <a:pPr>
              <a:spcBef>
                <a:spcPct val="0"/>
              </a:spcBef>
              <a:buClrTx/>
              <a:buFontTx/>
              <a:buNone/>
            </a:pPr>
            <a:r>
              <a:rPr kumimoji="0" lang="en-US" dirty="0" smtClean="0">
                <a:solidFill>
                  <a:srgbClr val="000000"/>
                </a:solidFill>
              </a:rPr>
              <a:t>labels (weighted </a:t>
            </a:r>
            <a:r>
              <a:rPr kumimoji="0" lang="en-US" dirty="0" smtClean="0">
                <a:solidFill>
                  <a:srgbClr val="000000"/>
                </a:solidFill>
              </a:rPr>
              <a:t>by confidence </a:t>
            </a:r>
            <a:r>
              <a:rPr kumimoji="0" lang="en-US" dirty="0" smtClean="0">
                <a:solidFill>
                  <a:srgbClr val="000000"/>
                </a:solidFill>
              </a:rPr>
              <a:t>score)</a:t>
            </a:r>
            <a:endParaRPr kumimoji="0" lang="en-US" sz="2300" dirty="0" smtClean="0">
              <a:solidFill>
                <a:srgbClr val="000000"/>
              </a:solidFill>
            </a:endParaRPr>
          </a:p>
        </p:txBody>
      </p:sp>
      <p:sp>
        <p:nvSpPr>
          <p:cNvPr id="625676" name="Text Box 12"/>
          <p:cNvSpPr txBox="1">
            <a:spLocks noChangeArrowheads="1"/>
          </p:cNvSpPr>
          <p:nvPr/>
        </p:nvSpPr>
        <p:spPr bwMode="auto">
          <a:xfrm>
            <a:off x="4251327" y="3076578"/>
            <a:ext cx="403641" cy="423839"/>
          </a:xfrm>
          <a:prstGeom prst="rect">
            <a:avLst/>
          </a:prstGeom>
          <a:noFill/>
          <a:ln w="12700" cap="sq">
            <a:noFill/>
            <a:miter lim="800000"/>
            <a:headEnd type="none" w="sm" len="sm"/>
            <a:tailEnd/>
          </a:ln>
          <a:effectLst/>
        </p:spPr>
        <p:txBody>
          <a:bodyPr wrap="none" lIns="114937" tIns="57470" rIns="114937" bIns="57470">
            <a:spAutoFit/>
          </a:bodyPr>
          <a:lstStyle/>
          <a:p>
            <a:pPr>
              <a:spcBef>
                <a:spcPct val="0"/>
              </a:spcBef>
              <a:buClrTx/>
              <a:buFontTx/>
              <a:buNone/>
            </a:pPr>
            <a:r>
              <a:rPr kumimoji="0" lang="en-US" dirty="0" smtClean="0">
                <a:solidFill>
                  <a:srgbClr val="000000"/>
                </a:solidFill>
              </a:rPr>
              <a:t>X</a:t>
            </a:r>
          </a:p>
        </p:txBody>
      </p:sp>
      <p:sp>
        <p:nvSpPr>
          <p:cNvPr id="625677" name="AutoShape 13"/>
          <p:cNvSpPr>
            <a:spLocks noChangeArrowheads="1"/>
          </p:cNvSpPr>
          <p:nvPr/>
        </p:nvSpPr>
        <p:spPr bwMode="auto">
          <a:xfrm>
            <a:off x="5027295" y="3200400"/>
            <a:ext cx="643890" cy="249556"/>
          </a:xfrm>
          <a:prstGeom prst="rightArrow">
            <a:avLst>
              <a:gd name="adj1" fmla="val 50000"/>
              <a:gd name="adj2" fmla="val 59542"/>
            </a:avLst>
          </a:prstGeom>
          <a:solidFill>
            <a:schemeClr val="bg1"/>
          </a:solidFill>
          <a:ln w="12700" cap="sq">
            <a:solidFill>
              <a:schemeClr val="tx1"/>
            </a:solidFill>
            <a:miter lim="800000"/>
            <a:headEnd type="none" w="sm" len="sm"/>
            <a:tailEnd/>
          </a:ln>
          <a:effectLst/>
        </p:spPr>
        <p:txBody>
          <a:bodyPr wrap="none" lIns="114937" tIns="57470" rIns="114937" bIns="57470" anchor="ctr"/>
          <a:lstStyle/>
          <a:p>
            <a:pPr>
              <a:spcBef>
                <a:spcPct val="30000"/>
              </a:spcBef>
              <a:buClrTx/>
              <a:buFontTx/>
              <a:buNone/>
            </a:pPr>
            <a:endParaRPr kumimoji="0" lang="en-US" sz="1800" dirty="0" smtClean="0">
              <a:solidFill>
                <a:srgbClr val="000000"/>
              </a:solidFill>
              <a:latin typeface="Times New Roman" pitchFamily="18" charset="0"/>
            </a:endParaRPr>
          </a:p>
        </p:txBody>
      </p:sp>
      <p:grpSp>
        <p:nvGrpSpPr>
          <p:cNvPr id="2" name="Group 16"/>
          <p:cNvGrpSpPr>
            <a:grpSpLocks/>
          </p:cNvGrpSpPr>
          <p:nvPr/>
        </p:nvGrpSpPr>
        <p:grpSpPr bwMode="auto">
          <a:xfrm>
            <a:off x="2278381" y="1211580"/>
            <a:ext cx="8226108" cy="1714500"/>
            <a:chOff x="1062" y="804"/>
            <a:chExt cx="3986" cy="900"/>
          </a:xfrm>
        </p:grpSpPr>
        <p:sp>
          <p:nvSpPr>
            <p:cNvPr id="625669" name="Rectangle 5"/>
            <p:cNvSpPr>
              <a:spLocks noChangeArrowheads="1"/>
            </p:cNvSpPr>
            <p:nvPr/>
          </p:nvSpPr>
          <p:spPr bwMode="auto">
            <a:xfrm>
              <a:off x="1998" y="804"/>
              <a:ext cx="714" cy="882"/>
            </a:xfrm>
            <a:prstGeom prst="rect">
              <a:avLst/>
            </a:prstGeom>
            <a:solidFill>
              <a:schemeClr val="bg1"/>
            </a:solidFill>
            <a:ln w="12700" cap="sq">
              <a:solidFill>
                <a:schemeClr val="tx1"/>
              </a:solidFill>
              <a:miter lim="800000"/>
              <a:headEnd type="none" w="sm" len="sm"/>
              <a:tailEnd/>
            </a:ln>
            <a:effectLst/>
          </p:spPr>
          <p:txBody>
            <a:bodyPr wrap="none" anchor="ctr"/>
            <a:lstStyle/>
            <a:p>
              <a:pPr>
                <a:spcBef>
                  <a:spcPct val="30000"/>
                </a:spcBef>
                <a:buClrTx/>
                <a:buFontTx/>
                <a:buNone/>
              </a:pPr>
              <a:endParaRPr kumimoji="0" lang="en-US" sz="1800" dirty="0" smtClean="0">
                <a:solidFill>
                  <a:srgbClr val="000000"/>
                </a:solidFill>
                <a:latin typeface="Times New Roman" pitchFamily="18" charset="0"/>
              </a:endParaRPr>
            </a:p>
          </p:txBody>
        </p:sp>
        <p:sp>
          <p:nvSpPr>
            <p:cNvPr id="625668" name="Text Box 4"/>
            <p:cNvSpPr txBox="1">
              <a:spLocks noChangeArrowheads="1"/>
            </p:cNvSpPr>
            <p:nvPr/>
          </p:nvSpPr>
          <p:spPr bwMode="auto">
            <a:xfrm>
              <a:off x="2036" y="823"/>
              <a:ext cx="517" cy="695"/>
            </a:xfrm>
            <a:prstGeom prst="rect">
              <a:avLst/>
            </a:prstGeom>
            <a:noFill/>
            <a:ln w="12700" cap="sq">
              <a:noFill/>
              <a:miter lim="800000"/>
              <a:headEnd type="none" w="sm" len="sm"/>
              <a:tailEnd/>
            </a:ln>
            <a:effectLst/>
          </p:spPr>
          <p:txBody>
            <a:bodyPr wrap="none">
              <a:spAutoFit/>
            </a:bodyPr>
            <a:lstStyle/>
            <a:p>
              <a:pPr>
                <a:spcBef>
                  <a:spcPct val="0"/>
                </a:spcBef>
                <a:buClrTx/>
                <a:buFontTx/>
                <a:buNone/>
              </a:pPr>
              <a:r>
                <a:rPr kumimoji="0" lang="en-US" smtClean="0">
                  <a:solidFill>
                    <a:srgbClr val="000000"/>
                  </a:solidFill>
                </a:rPr>
                <a:t>(X</a:t>
              </a:r>
              <a:r>
                <a:rPr kumimoji="0" lang="en-US" baseline="-25000" smtClean="0">
                  <a:solidFill>
                    <a:srgbClr val="000000"/>
                  </a:solidFill>
                </a:rPr>
                <a:t>1</a:t>
              </a:r>
              <a:r>
                <a:rPr kumimoji="0" lang="en-US" smtClean="0">
                  <a:solidFill>
                    <a:srgbClr val="000000"/>
                  </a:solidFill>
                </a:rPr>
                <a:t>,</a:t>
              </a:r>
              <a:r>
                <a:rPr kumimoji="0" lang="en-US" smtClean="0">
                  <a:solidFill>
                    <a:srgbClr val="FF0000"/>
                  </a:solidFill>
                </a:rPr>
                <a:t>C</a:t>
              </a:r>
              <a:r>
                <a:rPr kumimoji="0" lang="en-US" baseline="-25000" smtClean="0">
                  <a:solidFill>
                    <a:srgbClr val="FF0000"/>
                  </a:solidFill>
                </a:rPr>
                <a:t>1</a:t>
              </a:r>
              <a:r>
                <a:rPr kumimoji="0" lang="en-US" smtClean="0">
                  <a:solidFill>
                    <a:srgbClr val="000000"/>
                  </a:solidFill>
                </a:rPr>
                <a:t>)</a:t>
              </a:r>
            </a:p>
            <a:p>
              <a:pPr>
                <a:spcBef>
                  <a:spcPct val="0"/>
                </a:spcBef>
                <a:buClrTx/>
                <a:buFontTx/>
                <a:buNone/>
              </a:pPr>
              <a:r>
                <a:rPr kumimoji="0" lang="en-US" smtClean="0">
                  <a:solidFill>
                    <a:srgbClr val="000000"/>
                  </a:solidFill>
                </a:rPr>
                <a:t>(X</a:t>
              </a:r>
              <a:r>
                <a:rPr kumimoji="0" lang="en-US" baseline="-25000" smtClean="0">
                  <a:solidFill>
                    <a:srgbClr val="000000"/>
                  </a:solidFill>
                </a:rPr>
                <a:t>2</a:t>
              </a:r>
              <a:r>
                <a:rPr kumimoji="0" lang="en-US" smtClean="0">
                  <a:solidFill>
                    <a:srgbClr val="000000"/>
                  </a:solidFill>
                </a:rPr>
                <a:t>,</a:t>
              </a:r>
              <a:r>
                <a:rPr kumimoji="0" lang="en-US" smtClean="0">
                  <a:solidFill>
                    <a:srgbClr val="FF0000"/>
                  </a:solidFill>
                </a:rPr>
                <a:t>C</a:t>
              </a:r>
              <a:r>
                <a:rPr kumimoji="0" lang="en-US" baseline="-25000" smtClean="0">
                  <a:solidFill>
                    <a:srgbClr val="FF0000"/>
                  </a:solidFill>
                </a:rPr>
                <a:t>2</a:t>
              </a:r>
              <a:r>
                <a:rPr kumimoji="0" lang="en-US" smtClean="0">
                  <a:solidFill>
                    <a:srgbClr val="000000"/>
                  </a:solidFill>
                </a:rPr>
                <a:t>)</a:t>
              </a:r>
            </a:p>
            <a:p>
              <a:pPr>
                <a:spcBef>
                  <a:spcPct val="0"/>
                </a:spcBef>
                <a:buClrTx/>
                <a:buFontTx/>
                <a:buNone/>
              </a:pPr>
              <a:r>
                <a:rPr kumimoji="0" lang="en-US" smtClean="0">
                  <a:solidFill>
                    <a:srgbClr val="000000"/>
                  </a:solidFill>
                </a:rPr>
                <a:t>...</a:t>
              </a:r>
            </a:p>
            <a:p>
              <a:pPr>
                <a:spcBef>
                  <a:spcPct val="0"/>
                </a:spcBef>
                <a:buClrTx/>
                <a:buFontTx/>
                <a:buNone/>
              </a:pPr>
              <a:r>
                <a:rPr kumimoji="0" lang="en-US" smtClean="0">
                  <a:solidFill>
                    <a:srgbClr val="000000"/>
                  </a:solidFill>
                </a:rPr>
                <a:t>(X</a:t>
              </a:r>
              <a:r>
                <a:rPr kumimoji="0" lang="en-US" baseline="-25000" smtClean="0">
                  <a:solidFill>
                    <a:srgbClr val="000000"/>
                  </a:solidFill>
                </a:rPr>
                <a:t>m</a:t>
              </a:r>
              <a:r>
                <a:rPr kumimoji="0" lang="en-US" smtClean="0">
                  <a:solidFill>
                    <a:srgbClr val="000000"/>
                  </a:solidFill>
                </a:rPr>
                <a:t>,</a:t>
              </a:r>
              <a:r>
                <a:rPr kumimoji="0" lang="en-US" smtClean="0">
                  <a:solidFill>
                    <a:srgbClr val="FF0000"/>
                  </a:solidFill>
                </a:rPr>
                <a:t>C</a:t>
              </a:r>
              <a:r>
                <a:rPr kumimoji="0" lang="en-US" baseline="-25000" smtClean="0">
                  <a:solidFill>
                    <a:srgbClr val="FF0000"/>
                  </a:solidFill>
                </a:rPr>
                <a:t>m</a:t>
              </a:r>
              <a:r>
                <a:rPr kumimoji="0" lang="en-US" smtClean="0">
                  <a:solidFill>
                    <a:srgbClr val="000000"/>
                  </a:solidFill>
                </a:rPr>
                <a:t>)</a:t>
              </a:r>
            </a:p>
          </p:txBody>
        </p:sp>
        <p:sp>
          <p:nvSpPr>
            <p:cNvPr id="625670" name="AutoShape 6"/>
            <p:cNvSpPr>
              <a:spLocks noChangeArrowheads="1"/>
            </p:cNvSpPr>
            <p:nvPr/>
          </p:nvSpPr>
          <p:spPr bwMode="auto">
            <a:xfrm>
              <a:off x="2772" y="810"/>
              <a:ext cx="1134" cy="270"/>
            </a:xfrm>
            <a:prstGeom prst="wedgeRoundRectCallout">
              <a:avLst>
                <a:gd name="adj1" fmla="val -73634"/>
                <a:gd name="adj2" fmla="val -3704"/>
                <a:gd name="adj3" fmla="val 16667"/>
              </a:avLst>
            </a:prstGeom>
            <a:solidFill>
              <a:schemeClr val="bg1"/>
            </a:solidFill>
            <a:ln w="12700" cap="sq">
              <a:solidFill>
                <a:schemeClr val="tx1"/>
              </a:solidFill>
              <a:miter lim="800000"/>
              <a:headEnd type="none" w="sm" len="sm"/>
              <a:tailEnd/>
            </a:ln>
            <a:effectLst/>
          </p:spPr>
          <p:txBody>
            <a:bodyPr wrap="none" anchor="ctr"/>
            <a:lstStyle/>
            <a:p>
              <a:pPr>
                <a:spcBef>
                  <a:spcPct val="0"/>
                </a:spcBef>
                <a:buClrTx/>
                <a:buFontTx/>
                <a:buNone/>
              </a:pPr>
              <a:r>
                <a:rPr kumimoji="0" lang="en-US" sz="2300" i="1" dirty="0" smtClean="0">
                  <a:solidFill>
                    <a:srgbClr val="000000"/>
                  </a:solidFill>
                </a:rPr>
                <a:t>Observed label</a:t>
              </a:r>
              <a:endParaRPr kumimoji="0" lang="en-US" dirty="0" smtClean="0">
                <a:solidFill>
                  <a:srgbClr val="000000"/>
                </a:solidFill>
                <a:latin typeface="Times New Roman" pitchFamily="18" charset="0"/>
              </a:endParaRPr>
            </a:p>
          </p:txBody>
        </p:sp>
        <p:sp>
          <p:nvSpPr>
            <p:cNvPr id="625672" name="AutoShape 8"/>
            <p:cNvSpPr>
              <a:spLocks noChangeArrowheads="1"/>
            </p:cNvSpPr>
            <p:nvPr/>
          </p:nvSpPr>
          <p:spPr bwMode="auto">
            <a:xfrm>
              <a:off x="1062" y="1242"/>
              <a:ext cx="834" cy="462"/>
            </a:xfrm>
            <a:prstGeom prst="wedgeRoundRectCallout">
              <a:avLst>
                <a:gd name="adj1" fmla="val 63190"/>
                <a:gd name="adj2" fmla="val 435"/>
                <a:gd name="adj3" fmla="val 16667"/>
              </a:avLst>
            </a:prstGeom>
            <a:solidFill>
              <a:schemeClr val="bg1"/>
            </a:solidFill>
            <a:ln w="12700" cap="sq">
              <a:solidFill>
                <a:schemeClr val="tx1"/>
              </a:solidFill>
              <a:miter lim="800000"/>
              <a:headEnd type="none" w="sm" len="sm"/>
              <a:tailEnd/>
            </a:ln>
            <a:effectLst/>
          </p:spPr>
          <p:txBody>
            <a:bodyPr wrap="none" anchor="ctr"/>
            <a:lstStyle/>
            <a:p>
              <a:pPr algn="ctr">
                <a:spcBef>
                  <a:spcPct val="0"/>
                </a:spcBef>
                <a:buClrTx/>
                <a:buFontTx/>
                <a:buNone/>
              </a:pPr>
              <a:r>
                <a:rPr kumimoji="0" lang="en-US" sz="2300" i="1" dirty="0" smtClean="0">
                  <a:solidFill>
                    <a:srgbClr val="000000"/>
                  </a:solidFill>
                </a:rPr>
                <a:t>Training </a:t>
              </a:r>
            </a:p>
            <a:p>
              <a:pPr algn="ctr">
                <a:spcBef>
                  <a:spcPct val="0"/>
                </a:spcBef>
                <a:buClrTx/>
                <a:buFontTx/>
                <a:buNone/>
              </a:pPr>
              <a:r>
                <a:rPr kumimoji="0" lang="en-US" sz="2300" i="1" dirty="0" smtClean="0">
                  <a:solidFill>
                    <a:srgbClr val="000000"/>
                  </a:solidFill>
                </a:rPr>
                <a:t>examples</a:t>
              </a:r>
              <a:endParaRPr kumimoji="0" lang="en-US" dirty="0" smtClean="0">
                <a:solidFill>
                  <a:srgbClr val="000000"/>
                </a:solidFill>
                <a:latin typeface="Times New Roman" pitchFamily="18" charset="0"/>
              </a:endParaRPr>
            </a:p>
          </p:txBody>
        </p:sp>
        <p:sp>
          <p:nvSpPr>
            <p:cNvPr id="625673" name="AutoShape 9"/>
            <p:cNvSpPr>
              <a:spLocks noChangeArrowheads="1"/>
            </p:cNvSpPr>
            <p:nvPr/>
          </p:nvSpPr>
          <p:spPr bwMode="auto">
            <a:xfrm>
              <a:off x="1422" y="882"/>
              <a:ext cx="510" cy="282"/>
            </a:xfrm>
            <a:prstGeom prst="wedgeRoundRectCallout">
              <a:avLst>
                <a:gd name="adj1" fmla="val 92745"/>
                <a:gd name="adj2" fmla="val -24824"/>
                <a:gd name="adj3" fmla="val 16667"/>
              </a:avLst>
            </a:prstGeom>
            <a:solidFill>
              <a:schemeClr val="bg1"/>
            </a:solidFill>
            <a:ln w="12700" cap="sq">
              <a:solidFill>
                <a:schemeClr val="tx1"/>
              </a:solidFill>
              <a:miter lim="800000"/>
              <a:headEnd type="none" w="sm" len="sm"/>
              <a:tailEnd/>
            </a:ln>
            <a:effectLst/>
          </p:spPr>
          <p:txBody>
            <a:bodyPr wrap="none" anchor="ctr"/>
            <a:lstStyle/>
            <a:p>
              <a:pPr algn="ctr">
                <a:spcBef>
                  <a:spcPct val="0"/>
                </a:spcBef>
                <a:buClrTx/>
                <a:buFontTx/>
                <a:buNone/>
              </a:pPr>
              <a:r>
                <a:rPr kumimoji="0" lang="en-US" sz="2300" i="1" dirty="0" smtClean="0">
                  <a:solidFill>
                    <a:srgbClr val="000000"/>
                  </a:solidFill>
                </a:rPr>
                <a:t>Object</a:t>
              </a:r>
              <a:endParaRPr kumimoji="0" lang="en-US" dirty="0" smtClean="0">
                <a:solidFill>
                  <a:srgbClr val="000000"/>
                </a:solidFill>
                <a:latin typeface="Times New Roman" pitchFamily="18" charset="0"/>
              </a:endParaRPr>
            </a:p>
          </p:txBody>
        </p:sp>
        <p:sp>
          <p:nvSpPr>
            <p:cNvPr id="625674" name="AutoShape 10"/>
            <p:cNvSpPr>
              <a:spLocks noChangeArrowheads="1"/>
            </p:cNvSpPr>
            <p:nvPr/>
          </p:nvSpPr>
          <p:spPr bwMode="auto">
            <a:xfrm>
              <a:off x="3108" y="1236"/>
              <a:ext cx="468" cy="144"/>
            </a:xfrm>
            <a:prstGeom prst="rightArrow">
              <a:avLst>
                <a:gd name="adj1" fmla="val 50000"/>
                <a:gd name="adj2" fmla="val 81250"/>
              </a:avLst>
            </a:prstGeom>
            <a:solidFill>
              <a:schemeClr val="bg1"/>
            </a:solidFill>
            <a:ln w="12700" cap="sq">
              <a:solidFill>
                <a:schemeClr val="tx1"/>
              </a:solidFill>
              <a:miter lim="800000"/>
              <a:headEnd type="none" w="sm" len="sm"/>
              <a:tailEnd/>
            </a:ln>
            <a:effectLst/>
          </p:spPr>
          <p:txBody>
            <a:bodyPr wrap="none" anchor="ctr"/>
            <a:lstStyle/>
            <a:p>
              <a:pPr>
                <a:spcBef>
                  <a:spcPct val="30000"/>
                </a:spcBef>
                <a:buClrTx/>
                <a:buFontTx/>
                <a:buNone/>
              </a:pPr>
              <a:endParaRPr kumimoji="0" lang="en-US" sz="1800" dirty="0" smtClean="0">
                <a:solidFill>
                  <a:srgbClr val="000000"/>
                </a:solidFill>
                <a:latin typeface="Times New Roman" pitchFamily="18" charset="0"/>
              </a:endParaRPr>
            </a:p>
          </p:txBody>
        </p:sp>
        <p:sp>
          <p:nvSpPr>
            <p:cNvPr id="625678" name="Text Box 14"/>
            <p:cNvSpPr txBox="1">
              <a:spLocks noChangeArrowheads="1"/>
            </p:cNvSpPr>
            <p:nvPr/>
          </p:nvSpPr>
          <p:spPr bwMode="auto">
            <a:xfrm>
              <a:off x="3818" y="1117"/>
              <a:ext cx="1230" cy="372"/>
            </a:xfrm>
            <a:prstGeom prst="rect">
              <a:avLst/>
            </a:prstGeom>
            <a:noFill/>
            <a:ln w="12700" cap="sq">
              <a:noFill/>
              <a:miter lim="800000"/>
              <a:headEnd type="none" w="sm" len="sm"/>
              <a:tailEnd/>
            </a:ln>
            <a:effectLst/>
          </p:spPr>
          <p:txBody>
            <a:bodyPr wrap="none">
              <a:spAutoFit/>
            </a:bodyPr>
            <a:lstStyle/>
            <a:p>
              <a:pPr>
                <a:spcBef>
                  <a:spcPct val="0"/>
                </a:spcBef>
                <a:buClrTx/>
                <a:buFontTx/>
                <a:buNone/>
              </a:pPr>
              <a:r>
                <a:rPr kumimoji="0" lang="en-US" dirty="0" smtClean="0">
                  <a:solidFill>
                    <a:srgbClr val="000000"/>
                  </a:solidFill>
                </a:rPr>
                <a:t>Classification model </a:t>
              </a:r>
            </a:p>
            <a:p>
              <a:pPr>
                <a:spcBef>
                  <a:spcPct val="0"/>
                </a:spcBef>
                <a:buClrTx/>
                <a:buFontTx/>
                <a:buNone/>
              </a:pPr>
              <a:r>
                <a:rPr kumimoji="0" lang="en-US" dirty="0" smtClean="0">
                  <a:solidFill>
                    <a:srgbClr val="000000"/>
                  </a:solidFill>
                </a:rPr>
                <a:t>      (hypothesis)</a:t>
              </a:r>
              <a:endParaRPr kumimoji="0" lang="en-US" sz="2300" dirty="0" smtClean="0">
                <a:solidFill>
                  <a:srgbClr val="000000"/>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Management Systems</a:t>
            </a:r>
            <a:endParaRPr lang="en-US" dirty="0"/>
          </a:p>
        </p:txBody>
      </p:sp>
      <p:sp>
        <p:nvSpPr>
          <p:cNvPr id="3" name="Content Placeholder 2"/>
          <p:cNvSpPr>
            <a:spLocks noGrp="1"/>
          </p:cNvSpPr>
          <p:nvPr>
            <p:ph idx="1"/>
          </p:nvPr>
        </p:nvSpPr>
        <p:spPr/>
        <p:txBody>
          <a:bodyPr/>
          <a:lstStyle/>
          <a:p>
            <a:r>
              <a:rPr lang="en-US" dirty="0" smtClean="0"/>
              <a:t>At the start, people mixed data and code</a:t>
            </a:r>
          </a:p>
          <a:p>
            <a:r>
              <a:rPr lang="en-US" dirty="0" smtClean="0"/>
              <a:t>Soon recognized that  many apps must deal with the same amount of data, and it can be huge</a:t>
            </a:r>
          </a:p>
          <a:p>
            <a:r>
              <a:rPr lang="en-US" dirty="0" smtClean="0"/>
              <a:t>So better to factor that amount of data into a separate place, to be managed separately =&gt; a DBMS</a:t>
            </a:r>
          </a:p>
          <a:p>
            <a:r>
              <a:rPr lang="en-US" dirty="0" smtClean="0"/>
              <a:t>Apps then connect to that DBMS</a:t>
            </a:r>
          </a:p>
          <a:p>
            <a:endParaRPr lang="en-US" dirty="0" smtClean="0"/>
          </a:p>
          <a:p>
            <a:r>
              <a:rPr lang="en-US" dirty="0" smtClean="0"/>
              <a:t>A DBMS has several advantages</a:t>
            </a:r>
          </a:p>
          <a:p>
            <a:pPr lvl="1"/>
            <a:r>
              <a:rPr lang="en-US" dirty="0" smtClean="0"/>
              <a:t>keep data in a persistent place, does not risk losing data</a:t>
            </a:r>
          </a:p>
          <a:p>
            <a:pPr lvl="1"/>
            <a:r>
              <a:rPr lang="en-US" dirty="0" smtClean="0"/>
              <a:t>can be optimized for query answering</a:t>
            </a:r>
          </a:p>
          <a:p>
            <a:pPr lvl="1"/>
            <a:r>
              <a:rPr lang="en-US" dirty="0" smtClean="0"/>
              <a:t>can handle multiple concurrent transactions, they do not interfere with one another</a:t>
            </a:r>
          </a:p>
          <a:p>
            <a:pPr lvl="1"/>
            <a:r>
              <a:rPr lang="en-US" dirty="0" smtClean="0"/>
              <a:t>security, access control</a:t>
            </a:r>
          </a:p>
          <a:p>
            <a:pPr>
              <a:buNone/>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80FCAC95-2E17-43A5-93A4-07F0E7E5AD13}" type="slidenum">
              <a:rPr lang="en-US" smtClean="0"/>
              <a:pPr/>
              <a:t>2</a:t>
            </a:fld>
            <a:endParaRPr lang="en-US"/>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Management Systems</a:t>
            </a:r>
            <a:endParaRPr lang="en-US" dirty="0"/>
          </a:p>
        </p:txBody>
      </p:sp>
      <p:sp>
        <p:nvSpPr>
          <p:cNvPr id="3" name="Content Placeholder 2"/>
          <p:cNvSpPr>
            <a:spLocks noGrp="1"/>
          </p:cNvSpPr>
          <p:nvPr>
            <p:ph idx="1"/>
          </p:nvPr>
        </p:nvSpPr>
        <p:spPr/>
        <p:txBody>
          <a:bodyPr/>
          <a:lstStyle/>
          <a:p>
            <a:r>
              <a:rPr lang="en-US" dirty="0" smtClean="0"/>
              <a:t>The first DBMSs assumes the user know how the data is laid out on disk</a:t>
            </a:r>
          </a:p>
          <a:p>
            <a:r>
              <a:rPr lang="en-US" dirty="0" smtClean="0"/>
              <a:t>When writing a query the user must figure out how to get data efficiently from disk</a:t>
            </a:r>
          </a:p>
          <a:p>
            <a:r>
              <a:rPr lang="en-US" dirty="0" smtClean="0"/>
              <a:t>Example: </a:t>
            </a:r>
          </a:p>
          <a:p>
            <a:pPr lvl="1"/>
            <a:r>
              <a:rPr lang="en-US" dirty="0" smtClean="0"/>
              <a:t>note: this example assumes data is in table format so keep things simple</a:t>
            </a:r>
          </a:p>
          <a:p>
            <a:pPr lvl="1"/>
            <a:r>
              <a:rPr lang="en-US" dirty="0" smtClean="0"/>
              <a:t>early DBMSs do not assume data is in table format</a:t>
            </a:r>
          </a:p>
          <a:p>
            <a:pPr>
              <a:buNone/>
            </a:pPr>
            <a:endParaRPr lang="en-US" dirty="0" smtClean="0"/>
          </a:p>
          <a:p>
            <a:r>
              <a:rPr lang="en-US" dirty="0" smtClean="0"/>
              <a:t>Problems: changing data layout on disk is very hard</a:t>
            </a:r>
          </a:p>
          <a:p>
            <a:endParaRPr lang="en-US" dirty="0"/>
          </a:p>
        </p:txBody>
      </p:sp>
      <p:sp>
        <p:nvSpPr>
          <p:cNvPr id="4" name="Slide Number Placeholder 3"/>
          <p:cNvSpPr>
            <a:spLocks noGrp="1"/>
          </p:cNvSpPr>
          <p:nvPr>
            <p:ph type="sldNum" sz="quarter" idx="12"/>
          </p:nvPr>
        </p:nvSpPr>
        <p:spPr/>
        <p:txBody>
          <a:bodyPr/>
          <a:lstStyle/>
          <a:p>
            <a:fld id="{80FCAC95-2E17-43A5-93A4-07F0E7E5AD13}" type="slidenum">
              <a:rPr lang="en-US" smtClean="0"/>
              <a:pPr/>
              <a:t>3</a:t>
            </a:fld>
            <a:endParaRPr lang="en-US"/>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Slide Number Placeholder 2"/>
          <p:cNvSpPr>
            <a:spLocks noGrp="1"/>
          </p:cNvSpPr>
          <p:nvPr>
            <p:ph type="sldNum" sz="quarter" idx="12"/>
          </p:nvPr>
        </p:nvSpPr>
        <p:spPr/>
        <p:txBody>
          <a:bodyPr/>
          <a:lstStyle/>
          <a:p>
            <a:fld id="{29F97F81-C478-4236-B151-3559EA9001C3}" type="slidenum">
              <a:rPr lang="en-US" smtClean="0"/>
              <a:pPr/>
              <a:t>4</a:t>
            </a:fld>
            <a:endParaRPr lang="en-US"/>
          </a:p>
        </p:txBody>
      </p:sp>
      <p:pic>
        <p:nvPicPr>
          <p:cNvPr id="15362" name="Picture 2" descr="C:\Users\anhai\Downloads\IMG_1148.JPG"/>
          <p:cNvPicPr>
            <a:picLocks noChangeAspect="1" noChangeArrowheads="1"/>
          </p:cNvPicPr>
          <p:nvPr/>
        </p:nvPicPr>
        <p:blipFill>
          <a:blip r:embed="rId2" cstate="print"/>
          <a:srcRect/>
          <a:stretch>
            <a:fillRect/>
          </a:stretch>
        </p:blipFill>
        <p:spPr bwMode="auto">
          <a:xfrm>
            <a:off x="850900" y="190500"/>
            <a:ext cx="10464800" cy="7848600"/>
          </a:xfrm>
          <a:prstGeom prst="rect">
            <a:avLst/>
          </a:prstGeom>
          <a:noFill/>
        </p:spPr>
      </p:pic>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RDBMSs</a:t>
            </a:r>
            <a:endParaRPr lang="en-US" dirty="0"/>
          </a:p>
        </p:txBody>
      </p:sp>
      <p:sp>
        <p:nvSpPr>
          <p:cNvPr id="3" name="Content Placeholder 2"/>
          <p:cNvSpPr>
            <a:spLocks noGrp="1"/>
          </p:cNvSpPr>
          <p:nvPr>
            <p:ph idx="1"/>
          </p:nvPr>
        </p:nvSpPr>
        <p:spPr/>
        <p:txBody>
          <a:bodyPr/>
          <a:lstStyle/>
          <a:p>
            <a:r>
              <a:rPr lang="en-US" dirty="0" smtClean="0"/>
              <a:t>data will be stored in </a:t>
            </a:r>
            <a:r>
              <a:rPr lang="en-US" dirty="0" smtClean="0">
                <a:solidFill>
                  <a:srgbClr val="FF0000"/>
                </a:solidFill>
              </a:rPr>
              <a:t>relational tables</a:t>
            </a:r>
          </a:p>
          <a:p>
            <a:r>
              <a:rPr lang="en-US" dirty="0" smtClean="0">
                <a:solidFill>
                  <a:srgbClr val="FF0000"/>
                </a:solidFill>
              </a:rPr>
              <a:t>declarative query language</a:t>
            </a:r>
          </a:p>
          <a:p>
            <a:pPr lvl="1"/>
            <a:r>
              <a:rPr lang="en-US" dirty="0" smtClean="0"/>
              <a:t>specify what the user wants</a:t>
            </a:r>
          </a:p>
          <a:p>
            <a:pPr lvl="1"/>
            <a:r>
              <a:rPr lang="en-US" dirty="0" smtClean="0"/>
              <a:t>an example SQL query here</a:t>
            </a:r>
          </a:p>
          <a:p>
            <a:r>
              <a:rPr lang="en-US" dirty="0" smtClean="0"/>
              <a:t>data is stored in any way the system likes</a:t>
            </a:r>
          </a:p>
          <a:p>
            <a:r>
              <a:rPr lang="en-US" dirty="0" smtClean="0"/>
              <a:t>system will take the query and figure out how to answer it efficiently</a:t>
            </a:r>
          </a:p>
          <a:p>
            <a:endParaRPr lang="en-US" dirty="0" smtClean="0"/>
          </a:p>
          <a:p>
            <a:r>
              <a:rPr lang="en-US" dirty="0" smtClean="0">
                <a:solidFill>
                  <a:srgbClr val="FF0000"/>
                </a:solidFill>
              </a:rPr>
              <a:t>cost-based query optimization</a:t>
            </a:r>
          </a:p>
          <a:p>
            <a:pPr lvl="1"/>
            <a:r>
              <a:rPr lang="en-US" dirty="0" smtClean="0"/>
              <a:t>estimate the cost of each plan, then pick the one with the lowest estimated cost</a:t>
            </a:r>
          </a:p>
          <a:p>
            <a:pPr lvl="1"/>
            <a:endParaRPr lang="en-US" dirty="0" smtClean="0"/>
          </a:p>
          <a:p>
            <a:r>
              <a:rPr lang="en-US" dirty="0" smtClean="0"/>
              <a:t>well-defined notions of </a:t>
            </a:r>
            <a:r>
              <a:rPr lang="en-US" dirty="0" smtClean="0">
                <a:solidFill>
                  <a:srgbClr val="FF0000"/>
                </a:solidFill>
              </a:rPr>
              <a:t>transactions</a:t>
            </a:r>
          </a:p>
          <a:p>
            <a:r>
              <a:rPr lang="en-US" dirty="0" smtClean="0"/>
              <a:t>methods to efficiently handle concurrent transactions</a:t>
            </a:r>
            <a:endParaRPr lang="en-US" dirty="0"/>
          </a:p>
        </p:txBody>
      </p:sp>
      <p:sp>
        <p:nvSpPr>
          <p:cNvPr id="4" name="Slide Number Placeholder 3"/>
          <p:cNvSpPr>
            <a:spLocks noGrp="1"/>
          </p:cNvSpPr>
          <p:nvPr>
            <p:ph type="sldNum" sz="quarter" idx="12"/>
          </p:nvPr>
        </p:nvSpPr>
        <p:spPr/>
        <p:txBody>
          <a:bodyPr/>
          <a:lstStyle/>
          <a:p>
            <a:fld id="{80FCAC95-2E17-43A5-93A4-07F0E7E5AD13}" type="slidenum">
              <a:rPr lang="en-US" smtClean="0"/>
              <a:pPr/>
              <a:t>5</a:t>
            </a:fld>
            <a:endParaRPr lang="en-US"/>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Transactions</a:t>
            </a:r>
            <a:endParaRPr lang="en-US" dirty="0"/>
          </a:p>
        </p:txBody>
      </p:sp>
      <p:sp>
        <p:nvSpPr>
          <p:cNvPr id="3" name="Content Placeholder 2"/>
          <p:cNvSpPr>
            <a:spLocks noGrp="1"/>
          </p:cNvSpPr>
          <p:nvPr>
            <p:ph idx="1"/>
          </p:nvPr>
        </p:nvSpPr>
        <p:spPr/>
        <p:txBody>
          <a:bodyPr/>
          <a:lstStyle/>
          <a:p>
            <a:r>
              <a:rPr lang="en-US" dirty="0" smtClean="0"/>
              <a:t>Matt is making too much money</a:t>
            </a:r>
          </a:p>
          <a:p>
            <a:r>
              <a:rPr lang="en-US" dirty="0" smtClean="0"/>
              <a:t>Transaction one: take 50K of Matt’s salary and add that to Jane’s salary</a:t>
            </a:r>
          </a:p>
          <a:p>
            <a:r>
              <a:rPr lang="en-US" dirty="0" smtClean="0"/>
              <a:t>Transaction two: compute the average salary</a:t>
            </a:r>
          </a:p>
          <a:p>
            <a:r>
              <a:rPr lang="en-US" dirty="0" smtClean="0"/>
              <a:t>If not careful, these two will interfere with each other</a:t>
            </a:r>
          </a:p>
          <a:p>
            <a:endParaRPr lang="en-US" dirty="0" smtClean="0"/>
          </a:p>
          <a:p>
            <a:r>
              <a:rPr lang="en-US" dirty="0" smtClean="0">
                <a:solidFill>
                  <a:srgbClr val="FF0000"/>
                </a:solidFill>
              </a:rPr>
              <a:t>ACID properties</a:t>
            </a:r>
          </a:p>
          <a:p>
            <a:pPr lvl="1"/>
            <a:r>
              <a:rPr lang="en-US" dirty="0" smtClean="0"/>
              <a:t>atomic</a:t>
            </a:r>
          </a:p>
          <a:p>
            <a:pPr lvl="1"/>
            <a:r>
              <a:rPr lang="en-US" dirty="0" smtClean="0"/>
              <a:t>consistent</a:t>
            </a:r>
          </a:p>
          <a:p>
            <a:pPr lvl="1"/>
            <a:r>
              <a:rPr lang="en-US" dirty="0" smtClean="0"/>
              <a:t>isolation</a:t>
            </a:r>
          </a:p>
          <a:p>
            <a:pPr lvl="1"/>
            <a:r>
              <a:rPr lang="en-US" dirty="0" smtClean="0"/>
              <a:t>durable</a:t>
            </a:r>
          </a:p>
          <a:p>
            <a:pPr lvl="1"/>
            <a:endParaRPr lang="en-US" dirty="0" smtClean="0"/>
          </a:p>
          <a:p>
            <a:r>
              <a:rPr lang="en-US" dirty="0" smtClean="0"/>
              <a:t>These properties are typically ensured using locks on the data</a:t>
            </a:r>
            <a:endParaRPr lang="en-US" dirty="0"/>
          </a:p>
        </p:txBody>
      </p:sp>
      <p:sp>
        <p:nvSpPr>
          <p:cNvPr id="4" name="Slide Number Placeholder 3"/>
          <p:cNvSpPr>
            <a:spLocks noGrp="1"/>
          </p:cNvSpPr>
          <p:nvPr>
            <p:ph type="sldNum" sz="quarter" idx="12"/>
          </p:nvPr>
        </p:nvSpPr>
        <p:spPr/>
        <p:txBody>
          <a:bodyPr/>
          <a:lstStyle/>
          <a:p>
            <a:fld id="{80FCAC95-2E17-43A5-93A4-07F0E7E5AD13}" type="slidenum">
              <a:rPr lang="en-US" smtClean="0"/>
              <a:pPr/>
              <a:t>6</a:t>
            </a:fld>
            <a:endParaRPr lang="en-US"/>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Transactional Data Management</a:t>
            </a:r>
            <a:endParaRPr lang="en-US" dirty="0"/>
          </a:p>
        </p:txBody>
      </p:sp>
      <p:sp>
        <p:nvSpPr>
          <p:cNvPr id="3" name="Content Placeholder 2"/>
          <p:cNvSpPr>
            <a:spLocks noGrp="1"/>
          </p:cNvSpPr>
          <p:nvPr>
            <p:ph idx="1"/>
          </p:nvPr>
        </p:nvSpPr>
        <p:spPr/>
        <p:txBody>
          <a:bodyPr/>
          <a:lstStyle/>
          <a:p>
            <a:r>
              <a:rPr lang="en-US" dirty="0" smtClean="0"/>
              <a:t>What you have seen so far is transactional data management</a:t>
            </a:r>
          </a:p>
          <a:p>
            <a:endParaRPr lang="en-US" dirty="0" smtClean="0"/>
          </a:p>
          <a:p>
            <a:r>
              <a:rPr lang="en-US" dirty="0" smtClean="0"/>
              <a:t>A lot of transactions, many concurrent ones</a:t>
            </a:r>
          </a:p>
          <a:p>
            <a:r>
              <a:rPr lang="en-US" dirty="0" smtClean="0"/>
              <a:t>Each touching just a small piece of data (read/write)</a:t>
            </a:r>
          </a:p>
          <a:p>
            <a:r>
              <a:rPr lang="en-US" dirty="0" smtClean="0"/>
              <a:t>Transaction management, aka concurrency control, is vital</a:t>
            </a:r>
          </a:p>
          <a:p>
            <a:r>
              <a:rPr lang="en-US" dirty="0" smtClean="0"/>
              <a:t>Focus on high throughput</a:t>
            </a:r>
          </a:p>
          <a:p>
            <a:endParaRPr lang="en-US" dirty="0" smtClean="0"/>
          </a:p>
          <a:p>
            <a:r>
              <a:rPr lang="en-US" dirty="0" smtClean="0"/>
              <a:t>Also a lot of queries, many concurrent ones</a:t>
            </a:r>
          </a:p>
          <a:p>
            <a:r>
              <a:rPr lang="en-US" dirty="0" smtClean="0"/>
              <a:t>E</a:t>
            </a:r>
            <a:r>
              <a:rPr lang="en-US" dirty="0" smtClean="0"/>
              <a:t>ach touching a small piece of data (just read)</a:t>
            </a:r>
          </a:p>
          <a:p>
            <a:r>
              <a:rPr lang="en-US" dirty="0" smtClean="0"/>
              <a:t>How to answer a lot of them efficiently</a:t>
            </a:r>
          </a:p>
          <a:p>
            <a:r>
              <a:rPr lang="en-US" dirty="0" smtClean="0"/>
              <a:t>(Each query is a transaction)</a:t>
            </a:r>
          </a:p>
          <a:p>
            <a:endParaRPr lang="en-US" dirty="0" smtClean="0"/>
          </a:p>
          <a:p>
            <a:r>
              <a:rPr lang="en-US" dirty="0" smtClean="0"/>
              <a:t>Examples: buying airline tickets, checkout at grocery stores, … </a:t>
            </a:r>
          </a:p>
          <a:p>
            <a:r>
              <a:rPr lang="en-US" dirty="0" smtClean="0"/>
              <a:t>This is the typical data management paradigm up until early 90s</a:t>
            </a:r>
            <a:endParaRPr lang="en-US" dirty="0"/>
          </a:p>
        </p:txBody>
      </p:sp>
      <p:sp>
        <p:nvSpPr>
          <p:cNvPr id="4" name="Slide Number Placeholder 3"/>
          <p:cNvSpPr>
            <a:spLocks noGrp="1"/>
          </p:cNvSpPr>
          <p:nvPr>
            <p:ph type="sldNum" sz="quarter" idx="12"/>
          </p:nvPr>
        </p:nvSpPr>
        <p:spPr/>
        <p:txBody>
          <a:bodyPr/>
          <a:lstStyle/>
          <a:p>
            <a:fld id="{80FCAC95-2E17-43A5-93A4-07F0E7E5AD13}" type="slidenum">
              <a:rPr lang="en-US" smtClean="0"/>
              <a:pPr/>
              <a:t>7</a:t>
            </a:fld>
            <a:endParaRPr lang="en-US"/>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 Social Data Change All These</a:t>
            </a:r>
            <a:endParaRPr lang="en-US" dirty="0"/>
          </a:p>
        </p:txBody>
      </p:sp>
      <p:sp>
        <p:nvSpPr>
          <p:cNvPr id="3" name="Content Placeholder 2"/>
          <p:cNvSpPr>
            <a:spLocks noGrp="1"/>
          </p:cNvSpPr>
          <p:nvPr>
            <p:ph idx="1"/>
          </p:nvPr>
        </p:nvSpPr>
        <p:spPr/>
        <p:txBody>
          <a:bodyPr/>
          <a:lstStyle/>
          <a:p>
            <a:r>
              <a:rPr lang="en-US" dirty="0" smtClean="0"/>
              <a:t>Way more data</a:t>
            </a:r>
          </a:p>
          <a:p>
            <a:r>
              <a:rPr lang="en-US" dirty="0" smtClean="0"/>
              <a:t>Need to process them, not transaction centric, rather insight centric</a:t>
            </a:r>
          </a:p>
          <a:p>
            <a:endParaRPr lang="en-US" dirty="0" smtClean="0"/>
          </a:p>
          <a:p>
            <a:r>
              <a:rPr lang="en-US" dirty="0" smtClean="0"/>
              <a:t>First question: where to store them? How to query them quickly? </a:t>
            </a:r>
          </a:p>
          <a:p>
            <a:r>
              <a:rPr lang="en-US" dirty="0" smtClean="0"/>
              <a:t>Problems with RDBMSs =&gt; </a:t>
            </a:r>
            <a:r>
              <a:rPr lang="en-US" dirty="0" err="1" smtClean="0"/>
              <a:t>NoSQL</a:t>
            </a:r>
            <a:r>
              <a:rPr lang="en-US" dirty="0" smtClean="0"/>
              <a:t> stores</a:t>
            </a:r>
          </a:p>
          <a:p>
            <a:r>
              <a:rPr lang="en-US" dirty="0" smtClean="0"/>
              <a:t>Distributed, no longer enforce ACID properties</a:t>
            </a:r>
          </a:p>
          <a:p>
            <a:endParaRPr lang="en-US" dirty="0" smtClean="0"/>
          </a:p>
          <a:p>
            <a:r>
              <a:rPr lang="en-US" dirty="0" smtClean="0"/>
              <a:t>Second question: how to process them? This can take a very long time</a:t>
            </a:r>
          </a:p>
          <a:p>
            <a:r>
              <a:rPr lang="en-US" dirty="0" smtClean="0"/>
              <a:t>Either super computer, or parallel processing on a lot of commodity PCs</a:t>
            </a:r>
          </a:p>
          <a:p>
            <a:r>
              <a:rPr lang="en-US" dirty="0" smtClean="0"/>
              <a:t>=&gt; Big Data systems</a:t>
            </a:r>
          </a:p>
          <a:p>
            <a:endParaRPr lang="en-US" dirty="0" smtClean="0"/>
          </a:p>
          <a:p>
            <a:r>
              <a:rPr lang="en-US" dirty="0" smtClean="0"/>
              <a:t>Web companies pioneer these, but soon virtually everyone has a lot of data, so everyone needs these</a:t>
            </a:r>
            <a:endParaRPr lang="en-US" dirty="0"/>
          </a:p>
        </p:txBody>
      </p:sp>
      <p:sp>
        <p:nvSpPr>
          <p:cNvPr id="4" name="Slide Number Placeholder 3"/>
          <p:cNvSpPr>
            <a:spLocks noGrp="1"/>
          </p:cNvSpPr>
          <p:nvPr>
            <p:ph type="sldNum" sz="quarter" idx="12"/>
          </p:nvPr>
        </p:nvSpPr>
        <p:spPr/>
        <p:txBody>
          <a:bodyPr/>
          <a:lstStyle/>
          <a:p>
            <a:fld id="{80FCAC95-2E17-43A5-93A4-07F0E7E5AD13}" type="slidenum">
              <a:rPr lang="en-US" smtClean="0"/>
              <a:pPr/>
              <a:t>8</a:t>
            </a:fld>
            <a:endParaRPr lang="en-US"/>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r>
              <a:rPr lang="en-US" dirty="0" smtClean="0"/>
              <a:t>Supervised learning: classification</a:t>
            </a:r>
          </a:p>
          <a:p>
            <a:r>
              <a:rPr lang="en-US" dirty="0" smtClean="0"/>
              <a:t>Unsupervised learning: clustering</a:t>
            </a:r>
            <a:endParaRPr lang="en-US" dirty="0"/>
          </a:p>
        </p:txBody>
      </p:sp>
      <p:sp>
        <p:nvSpPr>
          <p:cNvPr id="4" name="Slide Number Placeholder 3"/>
          <p:cNvSpPr>
            <a:spLocks noGrp="1"/>
          </p:cNvSpPr>
          <p:nvPr>
            <p:ph type="sldNum" sz="quarter" idx="12"/>
          </p:nvPr>
        </p:nvSpPr>
        <p:spPr/>
        <p:txBody>
          <a:bodyPr/>
          <a:lstStyle/>
          <a:p>
            <a:fld id="{80FCAC95-2E17-43A5-93A4-07F0E7E5AD13}" type="slidenum">
              <a:rPr lang="en-US" smtClean="0"/>
              <a:pPr/>
              <a:t>9</a:t>
            </a:fld>
            <a:endParaRPr lang="en-US"/>
          </a:p>
        </p:txBody>
      </p:sp>
    </p:spTree>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QpaTzeiiK0Gj4wIz0d9Vs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5kiejTkMQUi081BpxjXeO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pUCcitVg0C2xWqobGPBH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Aw0A6HKP3E2HGgkUi9d1Dg"/>
</p:tagLst>
</file>

<file path=ppt/theme/theme1.xml><?xml version="1.0" encoding="utf-8"?>
<a:theme xmlns:a="http://schemas.openxmlformats.org/drawingml/2006/main" name="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742950" marR="0" indent="-285750" algn="l" defTabSz="914400" rtl="0" eaLnBrk="0" fontAlgn="base" latinLnBrk="0" hangingPunct="0">
          <a:lnSpc>
            <a:spcPct val="100000"/>
          </a:lnSpc>
          <a:spcBef>
            <a:spcPct val="20000"/>
          </a:spcBef>
          <a:spcAft>
            <a:spcPct val="0"/>
          </a:spcAft>
          <a:buClr>
            <a:schemeClr val="accent2"/>
          </a:buClr>
          <a:buSzTx/>
          <a:buFontTx/>
          <a:buChar char="–"/>
          <a:tabLst/>
          <a:defRPr kumimoji="1" lang="en-US" sz="2000" b="0" i="0" u="none" strike="noStrike" cap="none" normalizeH="0" baseline="0" smtClean="0">
            <a:ln>
              <a:noFill/>
            </a:ln>
            <a:solidFill>
              <a:schemeClr val="hlink"/>
            </a:solidFill>
            <a:effectLst/>
            <a:latin typeface="Arial" charset="0"/>
          </a:defRPr>
        </a:defPPr>
      </a:lstStyle>
    </a:lnDef>
    <a:txDef>
      <a:spPr>
        <a:noFill/>
      </a:spPr>
      <a:bodyPr wrap="none" rtlCol="0">
        <a:spAutoFit/>
      </a:bodyPr>
      <a:lstStyle>
        <a:defPPr>
          <a:buNone/>
          <a:defRPr sz="1800" dirty="0" smtClean="0">
            <a:solidFill>
              <a:schemeClr val="tx1"/>
            </a:solidFill>
          </a:defRPr>
        </a:defPPr>
      </a:lstStyle>
    </a:txDef>
  </a:objectDefaults>
  <a:extraClrSchemeLst>
    <a:extraClrScheme>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262027">
  <a:themeElements>
    <a:clrScheme name="~126202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26202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26202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26202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26202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26202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26202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26202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26202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26202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26202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26202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26202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26202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renstyle1">
  <a:themeElements>
    <a:clrScheme name="">
      <a:dk1>
        <a:srgbClr val="000000"/>
      </a:dk1>
      <a:lt1>
        <a:srgbClr val="FFFFFF"/>
      </a:lt1>
      <a:dk2>
        <a:srgbClr val="CBCBCB"/>
      </a:dk2>
      <a:lt2>
        <a:srgbClr val="FFFFFF"/>
      </a:lt2>
      <a:accent1>
        <a:srgbClr val="00CCFF"/>
      </a:accent1>
      <a:accent2>
        <a:srgbClr val="000099"/>
      </a:accent2>
      <a:accent3>
        <a:srgbClr val="FFFFFF"/>
      </a:accent3>
      <a:accent4>
        <a:srgbClr val="000000"/>
      </a:accent4>
      <a:accent5>
        <a:srgbClr val="AAE2FF"/>
      </a:accent5>
      <a:accent6>
        <a:srgbClr val="00008A"/>
      </a:accent6>
      <a:hlink>
        <a:srgbClr val="FF3300"/>
      </a:hlink>
      <a:folHlink>
        <a:srgbClr val="FF7C80"/>
      </a:folHlink>
    </a:clrScheme>
    <a:fontScheme name="orenstyle1.po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sq" cmpd="sng" algn="ctr">
          <a:solidFill>
            <a:schemeClr val="tx1"/>
          </a:solidFill>
          <a:prstDash val="solid"/>
          <a:round/>
          <a:headEnd type="none" w="med" len="med"/>
          <a:tailEnd type="triangle" w="med" len="med"/>
        </a:ln>
        <a:effectLst/>
      </a:spPr>
      <a:bodyPr vert="horz" wrap="square" lIns="91282" tIns="45643" rIns="91282" bIns="45643"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sq" cmpd="sng" algn="ctr">
          <a:solidFill>
            <a:schemeClr val="tx1"/>
          </a:solidFill>
          <a:prstDash val="solid"/>
          <a:round/>
          <a:headEnd type="none" w="med" len="med"/>
          <a:tailEnd type="triangle" w="med" len="med"/>
        </a:ln>
        <a:effectLst/>
      </a:spPr>
      <a:bodyPr vert="horz" wrap="square" lIns="91282" tIns="45643" rIns="91282" bIns="45643"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Tx/>
          <a:buSzTx/>
          <a:buFontTx/>
          <a:buNone/>
          <a:tabLst/>
          <a:defRPr kumimoji="0" lang="en-US" sz="1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renstyle1.pot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orenstyle1.pot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orenstyle1.pot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enstyle1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ppt/theme/themeOverride2.xml><?xml version="1.0" encoding="utf-8"?>
<a:themeOverride xmlns:a="http://schemas.openxmlformats.org/drawingml/2006/main">
  <a:clrScheme name="orenstyle1.pot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themeOverride>
</file>

<file path=docProps/app.xml><?xml version="1.0" encoding="utf-8"?>
<Properties xmlns="http://schemas.openxmlformats.org/officeDocument/2006/extended-properties" xmlns:vt="http://schemas.openxmlformats.org/officeDocument/2006/docPropsVTypes">
  <Template/>
  <TotalTime>77795</TotalTime>
  <Words>920</Words>
  <Application>Microsoft Office PowerPoint</Application>
  <PresentationFormat>Custom</PresentationFormat>
  <Paragraphs>115</Paragraphs>
  <Slides>10</Slides>
  <Notes>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4" baseType="lpstr">
      <vt:lpstr>orenstyle1</vt:lpstr>
      <vt:lpstr>~1262027</vt:lpstr>
      <vt:lpstr>1_orenstyle1</vt:lpstr>
      <vt:lpstr>think-cell Slide</vt:lpstr>
      <vt:lpstr>Very Brief Background on RDBMSs, Big Data/NoSQL Systems, Machine Learning</vt:lpstr>
      <vt:lpstr>Database Management Systems</vt:lpstr>
      <vt:lpstr>Database Management Systems</vt:lpstr>
      <vt:lpstr>Example</vt:lpstr>
      <vt:lpstr>Enter RDBMSs</vt:lpstr>
      <vt:lpstr>Examples of Transactions</vt:lpstr>
      <vt:lpstr>Transactional Data Management</vt:lpstr>
      <vt:lpstr>Web / Social Data Change All These</vt:lpstr>
      <vt:lpstr>Machine Learning</vt:lpstr>
      <vt:lpstr>Classification</vt:lpstr>
    </vt:vector>
  </TitlesOfParts>
  <Company>UW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zamir</dc:creator>
  <cp:lastModifiedBy>anhai</cp:lastModifiedBy>
  <cp:revision>2543</cp:revision>
  <cp:lastPrinted>2002-04-03T18:11:18Z</cp:lastPrinted>
  <dcterms:created xsi:type="dcterms:W3CDTF">1998-06-03T16:59:21Z</dcterms:created>
  <dcterms:modified xsi:type="dcterms:W3CDTF">2016-02-03T18:44:27Z</dcterms:modified>
</cp:coreProperties>
</file>