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36"/>
  </p:notesMasterIdLst>
  <p:handoutMasterIdLst>
    <p:handoutMasterId r:id="rId37"/>
  </p:handoutMasterIdLst>
  <p:sldIdLst>
    <p:sldId id="312" r:id="rId3"/>
    <p:sldId id="314" r:id="rId4"/>
    <p:sldId id="276" r:id="rId5"/>
    <p:sldId id="257" r:id="rId6"/>
    <p:sldId id="315" r:id="rId7"/>
    <p:sldId id="307" r:id="rId8"/>
    <p:sldId id="302" r:id="rId9"/>
    <p:sldId id="303" r:id="rId10"/>
    <p:sldId id="304" r:id="rId11"/>
    <p:sldId id="306" r:id="rId12"/>
    <p:sldId id="259" r:id="rId13"/>
    <p:sldId id="325" r:id="rId14"/>
    <p:sldId id="294" r:id="rId15"/>
    <p:sldId id="262" r:id="rId16"/>
    <p:sldId id="316" r:id="rId17"/>
    <p:sldId id="317" r:id="rId18"/>
    <p:sldId id="318" r:id="rId19"/>
    <p:sldId id="323" r:id="rId20"/>
    <p:sldId id="324" r:id="rId21"/>
    <p:sldId id="321" r:id="rId22"/>
    <p:sldId id="322" r:id="rId23"/>
    <p:sldId id="297" r:id="rId24"/>
    <p:sldId id="261" r:id="rId25"/>
    <p:sldId id="293" r:id="rId26"/>
    <p:sldId id="313" r:id="rId27"/>
    <p:sldId id="308" r:id="rId28"/>
    <p:sldId id="309" r:id="rId29"/>
    <p:sldId id="310" r:id="rId30"/>
    <p:sldId id="274" r:id="rId31"/>
    <p:sldId id="295" r:id="rId32"/>
    <p:sldId id="266" r:id="rId33"/>
    <p:sldId id="296" r:id="rId34"/>
    <p:sldId id="298" r:id="rId35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2"/>
        </a:solidFill>
        <a:latin typeface="Marker Felt" pitchFamily="-65" charset="0"/>
        <a:ea typeface="ＭＳ Ｐゴシック" pitchFamily="-65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FFF9D93-7E04-48D3-8D47-8A18BEB88977}">
          <p14:sldIdLst>
            <p14:sldId id="312"/>
            <p14:sldId id="314"/>
          </p14:sldIdLst>
        </p14:section>
        <p14:section name="What Does GAC Do?" id="{886189A2-82AA-4F5A-8112-B8495CC55580}">
          <p14:sldIdLst>
            <p14:sldId id="276"/>
            <p14:sldId id="257"/>
            <p14:sldId id="315"/>
            <p14:sldId id="307"/>
            <p14:sldId id="302"/>
            <p14:sldId id="303"/>
            <p14:sldId id="304"/>
            <p14:sldId id="306"/>
            <p14:sldId id="259"/>
            <p14:sldId id="325"/>
          </p14:sldIdLst>
        </p14:section>
        <p14:section name="Degree Requirements" id="{01575D1A-1D8A-485B-A168-4AE24119A9CB}">
          <p14:sldIdLst>
            <p14:sldId id="294"/>
            <p14:sldId id="262"/>
            <p14:sldId id="316"/>
            <p14:sldId id="317"/>
            <p14:sldId id="318"/>
            <p14:sldId id="323"/>
            <p14:sldId id="324"/>
            <p14:sldId id="321"/>
            <p14:sldId id="322"/>
          </p14:sldIdLst>
        </p14:section>
        <p14:section name="Your First GAC Visit" id="{00AC6EFA-1518-40F6-9D7D-6354B0AAE243}">
          <p14:sldIdLst>
            <p14:sldId id="297"/>
            <p14:sldId id="261"/>
            <p14:sldId id="293"/>
            <p14:sldId id="313"/>
            <p14:sldId id="308"/>
            <p14:sldId id="309"/>
            <p14:sldId id="310"/>
            <p14:sldId id="274"/>
          </p14:sldIdLst>
        </p14:section>
        <p14:section name="Other Sources of Advice" id="{96BB65F7-B7A5-423A-9311-8E114745A798}">
          <p14:sldIdLst>
            <p14:sldId id="295"/>
            <p14:sldId id="266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5280">
          <p15:clr>
            <a:srgbClr val="A4A3A4"/>
          </p15:clr>
        </p15:guide>
        <p15:guide id="4" pos="592">
          <p15:clr>
            <a:srgbClr val="A4A3A4"/>
          </p15:clr>
        </p15:guide>
        <p15:guide id="5" pos="2803">
          <p15:clr>
            <a:srgbClr val="A4A3A4"/>
          </p15:clr>
        </p15:guide>
        <p15:guide id="6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CCECFF"/>
    <a:srgbClr val="738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7570" autoAdjust="0"/>
  </p:normalViewPr>
  <p:slideViewPr>
    <p:cSldViewPr>
      <p:cViewPr varScale="1">
        <p:scale>
          <a:sx n="128" d="100"/>
          <a:sy n="128" d="100"/>
        </p:scale>
        <p:origin x="966" y="132"/>
      </p:cViewPr>
      <p:guideLst>
        <p:guide orient="horz" pos="1130"/>
        <p:guide orient="horz" pos="3888"/>
        <p:guide pos="5280"/>
        <p:guide pos="592"/>
        <p:guide pos="2803"/>
        <p:guide pos="2928"/>
      </p:guideLst>
    </p:cSldViewPr>
  </p:slideViewPr>
  <p:outlineViewPr>
    <p:cViewPr>
      <p:scale>
        <a:sx n="33" d="100"/>
        <a:sy n="33" d="100"/>
      </p:scale>
      <p:origin x="0" y="138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cs.wisc.edu/academic-programs/graduate-program/graduate-guideboo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4CDB8-26C3-4FDF-992B-3EC96E9428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FF78B-0567-444C-B452-B6C7D2A5019A}">
      <dgm:prSet/>
      <dgm:spPr/>
      <dgm:t>
        <a:bodyPr/>
        <a:lstStyle/>
        <a:p>
          <a:pPr rtl="0"/>
          <a:r>
            <a:rPr lang="en-US" dirty="0" smtClean="0"/>
            <a:t>As a new student</a:t>
          </a:r>
          <a:endParaRPr lang="en-US" dirty="0"/>
        </a:p>
      </dgm:t>
    </dgm:pt>
    <dgm:pt modelId="{E753A229-451A-4C4C-B7ED-792481D29477}" type="parTrans" cxnId="{2E819574-EA14-40BE-A07C-58D11974908B}">
      <dgm:prSet/>
      <dgm:spPr/>
      <dgm:t>
        <a:bodyPr/>
        <a:lstStyle/>
        <a:p>
          <a:endParaRPr lang="en-US"/>
        </a:p>
      </dgm:t>
    </dgm:pt>
    <dgm:pt modelId="{C2E08FB0-CF86-469F-8244-74A87BDE5C9F}" type="sibTrans" cxnId="{2E819574-EA14-40BE-A07C-58D11974908B}">
      <dgm:prSet/>
      <dgm:spPr/>
      <dgm:t>
        <a:bodyPr/>
        <a:lstStyle/>
        <a:p>
          <a:endParaRPr lang="en-US"/>
        </a:p>
      </dgm:t>
    </dgm:pt>
    <dgm:pt modelId="{20418054-32FC-4DC4-9E07-127F5D58AED6}">
      <dgm:prSet/>
      <dgm:spPr/>
      <dgm:t>
        <a:bodyPr/>
        <a:lstStyle/>
        <a:p>
          <a:pPr rtl="0"/>
          <a:r>
            <a:rPr lang="en-US" dirty="0" smtClean="0"/>
            <a:t>Once per semester</a:t>
          </a:r>
          <a:endParaRPr lang="en-US" dirty="0"/>
        </a:p>
      </dgm:t>
    </dgm:pt>
    <dgm:pt modelId="{32D8E273-585E-45BD-8F1C-FDA400761447}" type="parTrans" cxnId="{EA870DB8-7233-40F8-9473-67BCEC97D4BC}">
      <dgm:prSet/>
      <dgm:spPr/>
      <dgm:t>
        <a:bodyPr/>
        <a:lstStyle/>
        <a:p>
          <a:endParaRPr lang="en-US"/>
        </a:p>
      </dgm:t>
    </dgm:pt>
    <dgm:pt modelId="{42A4A39A-F074-4CFA-8838-F345720739DC}" type="sibTrans" cxnId="{EA870DB8-7233-40F8-9473-67BCEC97D4BC}">
      <dgm:prSet/>
      <dgm:spPr/>
      <dgm:t>
        <a:bodyPr/>
        <a:lstStyle/>
        <a:p>
          <a:endParaRPr lang="en-US"/>
        </a:p>
      </dgm:t>
    </dgm:pt>
    <dgm:pt modelId="{8E87D5A2-E6DC-4555-ADA7-B190E5897190}">
      <dgm:prSet/>
      <dgm:spPr/>
      <dgm:t>
        <a:bodyPr/>
        <a:lstStyle/>
        <a:p>
          <a:pPr rtl="0"/>
          <a:r>
            <a:rPr lang="en-US" dirty="0" smtClean="0"/>
            <a:t>Whenever you have questions</a:t>
          </a:r>
          <a:endParaRPr lang="en-US" dirty="0"/>
        </a:p>
      </dgm:t>
    </dgm:pt>
    <dgm:pt modelId="{B2F49BA3-5DF8-4855-AE4C-8AB389E5C667}" type="parTrans" cxnId="{7C738BF9-5C63-444B-8B66-C32B7A7EA02A}">
      <dgm:prSet/>
      <dgm:spPr/>
      <dgm:t>
        <a:bodyPr/>
        <a:lstStyle/>
        <a:p>
          <a:endParaRPr lang="en-US"/>
        </a:p>
      </dgm:t>
    </dgm:pt>
    <dgm:pt modelId="{DCC523B6-FB9C-4CE1-8EB4-FB0B89EE3A46}" type="sibTrans" cxnId="{7C738BF9-5C63-444B-8B66-C32B7A7EA02A}">
      <dgm:prSet/>
      <dgm:spPr/>
      <dgm:t>
        <a:bodyPr/>
        <a:lstStyle/>
        <a:p>
          <a:endParaRPr lang="en-US"/>
        </a:p>
      </dgm:t>
    </dgm:pt>
    <dgm:pt modelId="{91E39081-B877-4642-A29D-0909076379FB}">
      <dgm:prSet/>
      <dgm:spPr/>
      <dgm:t>
        <a:bodyPr/>
        <a:lstStyle/>
        <a:p>
          <a:pPr rtl="0"/>
          <a:r>
            <a:rPr lang="en-US" dirty="0" smtClean="0"/>
            <a:t>Extension; leave-of-absence</a:t>
          </a:r>
          <a:endParaRPr lang="en-US" dirty="0"/>
        </a:p>
      </dgm:t>
    </dgm:pt>
    <dgm:pt modelId="{EE06B7CA-488A-42BB-8FF5-BB0AA419CC40}" type="parTrans" cxnId="{BCDDB2B5-C157-40FA-8187-7FDE7A642F9E}">
      <dgm:prSet/>
      <dgm:spPr/>
      <dgm:t>
        <a:bodyPr/>
        <a:lstStyle/>
        <a:p>
          <a:endParaRPr lang="en-US"/>
        </a:p>
      </dgm:t>
    </dgm:pt>
    <dgm:pt modelId="{B23AF719-79E3-491B-82A6-9C325BD29734}" type="sibTrans" cxnId="{BCDDB2B5-C157-40FA-8187-7FDE7A642F9E}">
      <dgm:prSet/>
      <dgm:spPr/>
      <dgm:t>
        <a:bodyPr/>
        <a:lstStyle/>
        <a:p>
          <a:endParaRPr lang="en-US"/>
        </a:p>
      </dgm:t>
    </dgm:pt>
    <dgm:pt modelId="{C6A3EBCF-BF24-4EB9-848A-594CAEB65189}" type="pres">
      <dgm:prSet presAssocID="{6594CDB8-26C3-4FDF-992B-3EC96E94284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95B6E-5AB4-4CF4-9FF5-BA799FC6C0AB}" type="pres">
      <dgm:prSet presAssocID="{6594CDB8-26C3-4FDF-992B-3EC96E942843}" presName="diamond" presStyleLbl="bgShp" presStyleIdx="0" presStyleCnt="1"/>
      <dgm:spPr/>
    </dgm:pt>
    <dgm:pt modelId="{CF2EE0D7-59DD-46CB-A04F-0C4E4D43A4E9}" type="pres">
      <dgm:prSet presAssocID="{6594CDB8-26C3-4FDF-992B-3EC96E9428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E894B-5C8F-494E-A089-D996C0318A2E}" type="pres">
      <dgm:prSet presAssocID="{6594CDB8-26C3-4FDF-992B-3EC96E9428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9C85C-2E53-4451-86EE-606237712A7E}" type="pres">
      <dgm:prSet presAssocID="{6594CDB8-26C3-4FDF-992B-3EC96E9428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3E2D-0228-444D-A499-E641C6193B76}" type="pres">
      <dgm:prSet presAssocID="{6594CDB8-26C3-4FDF-992B-3EC96E9428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F8BE97-3270-4E1E-8257-37C0684B7050}" type="presOf" srcId="{4D0FF78B-0567-444C-B452-B6C7D2A5019A}" destId="{CF2EE0D7-59DD-46CB-A04F-0C4E4D43A4E9}" srcOrd="0" destOrd="0" presId="urn:microsoft.com/office/officeart/2005/8/layout/matrix3"/>
    <dgm:cxn modelId="{2E819574-EA14-40BE-A07C-58D11974908B}" srcId="{6594CDB8-26C3-4FDF-992B-3EC96E942843}" destId="{4D0FF78B-0567-444C-B452-B6C7D2A5019A}" srcOrd="0" destOrd="0" parTransId="{E753A229-451A-4C4C-B7ED-792481D29477}" sibTransId="{C2E08FB0-CF86-469F-8244-74A87BDE5C9F}"/>
    <dgm:cxn modelId="{7C738BF9-5C63-444B-8B66-C32B7A7EA02A}" srcId="{6594CDB8-26C3-4FDF-992B-3EC96E942843}" destId="{8E87D5A2-E6DC-4555-ADA7-B190E5897190}" srcOrd="2" destOrd="0" parTransId="{B2F49BA3-5DF8-4855-AE4C-8AB389E5C667}" sibTransId="{DCC523B6-FB9C-4CE1-8EB4-FB0B89EE3A46}"/>
    <dgm:cxn modelId="{9BEE7E77-E243-4340-A857-4BC28E96A45A}" type="presOf" srcId="{6594CDB8-26C3-4FDF-992B-3EC96E942843}" destId="{C6A3EBCF-BF24-4EB9-848A-594CAEB65189}" srcOrd="0" destOrd="0" presId="urn:microsoft.com/office/officeart/2005/8/layout/matrix3"/>
    <dgm:cxn modelId="{8B646DB4-39CA-4CFB-A907-E6F9C3C9F620}" type="presOf" srcId="{8E87D5A2-E6DC-4555-ADA7-B190E5897190}" destId="{47F9C85C-2E53-4451-86EE-606237712A7E}" srcOrd="0" destOrd="0" presId="urn:microsoft.com/office/officeart/2005/8/layout/matrix3"/>
    <dgm:cxn modelId="{F5286FF3-EB48-4ECC-A501-FAE568C99817}" type="presOf" srcId="{20418054-32FC-4DC4-9E07-127F5D58AED6}" destId="{BCCE894B-5C8F-494E-A089-D996C0318A2E}" srcOrd="0" destOrd="0" presId="urn:microsoft.com/office/officeart/2005/8/layout/matrix3"/>
    <dgm:cxn modelId="{BCDDB2B5-C157-40FA-8187-7FDE7A642F9E}" srcId="{6594CDB8-26C3-4FDF-992B-3EC96E942843}" destId="{91E39081-B877-4642-A29D-0909076379FB}" srcOrd="3" destOrd="0" parTransId="{EE06B7CA-488A-42BB-8FF5-BB0AA419CC40}" sibTransId="{B23AF719-79E3-491B-82A6-9C325BD29734}"/>
    <dgm:cxn modelId="{C3A04232-05BA-4AB6-964D-54EFF49458B9}" type="presOf" srcId="{91E39081-B877-4642-A29D-0909076379FB}" destId="{B23D3E2D-0228-444D-A499-E641C6193B76}" srcOrd="0" destOrd="0" presId="urn:microsoft.com/office/officeart/2005/8/layout/matrix3"/>
    <dgm:cxn modelId="{EA870DB8-7233-40F8-9473-67BCEC97D4BC}" srcId="{6594CDB8-26C3-4FDF-992B-3EC96E942843}" destId="{20418054-32FC-4DC4-9E07-127F5D58AED6}" srcOrd="1" destOrd="0" parTransId="{32D8E273-585E-45BD-8F1C-FDA400761447}" sibTransId="{42A4A39A-F074-4CFA-8838-F345720739DC}"/>
    <dgm:cxn modelId="{64B5C82C-CB0A-44F6-8202-B70718BB0A73}" type="presParOf" srcId="{C6A3EBCF-BF24-4EB9-848A-594CAEB65189}" destId="{5D095B6E-5AB4-4CF4-9FF5-BA799FC6C0AB}" srcOrd="0" destOrd="0" presId="urn:microsoft.com/office/officeart/2005/8/layout/matrix3"/>
    <dgm:cxn modelId="{2E5A3B87-3A0B-41F1-BC9E-8FB42AF34235}" type="presParOf" srcId="{C6A3EBCF-BF24-4EB9-848A-594CAEB65189}" destId="{CF2EE0D7-59DD-46CB-A04F-0C4E4D43A4E9}" srcOrd="1" destOrd="0" presId="urn:microsoft.com/office/officeart/2005/8/layout/matrix3"/>
    <dgm:cxn modelId="{2A854534-C609-4296-8E91-B605CDB032F4}" type="presParOf" srcId="{C6A3EBCF-BF24-4EB9-848A-594CAEB65189}" destId="{BCCE894B-5C8F-494E-A089-D996C0318A2E}" srcOrd="2" destOrd="0" presId="urn:microsoft.com/office/officeart/2005/8/layout/matrix3"/>
    <dgm:cxn modelId="{A225F8E4-88AD-40CA-A400-4F64A52161C6}" type="presParOf" srcId="{C6A3EBCF-BF24-4EB9-848A-594CAEB65189}" destId="{47F9C85C-2E53-4451-86EE-606237712A7E}" srcOrd="3" destOrd="0" presId="urn:microsoft.com/office/officeart/2005/8/layout/matrix3"/>
    <dgm:cxn modelId="{99E07E88-0526-4271-9BCF-17DED0695A4D}" type="presParOf" srcId="{C6A3EBCF-BF24-4EB9-848A-594CAEB65189}" destId="{B23D3E2D-0228-444D-A499-E641C6193B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C2C4C9-9D65-468A-B303-76C37FD6D18F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FE2B500C-065C-431F-9047-4D2D6A2719CE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Ask</a:t>
          </a:r>
          <a:endParaRPr lang="en-US" dirty="0"/>
        </a:p>
      </dgm:t>
    </dgm:pt>
    <dgm:pt modelId="{1BE62F21-CCF8-41D3-9B59-1DE92DFDDBBA}" type="sibTrans" cxnId="{CE9A8C83-531B-4276-A3DE-7E3A16690537}">
      <dgm:prSet/>
      <dgm:spPr/>
      <dgm:t>
        <a:bodyPr/>
        <a:lstStyle/>
        <a:p>
          <a:endParaRPr lang="en-US"/>
        </a:p>
      </dgm:t>
    </dgm:pt>
    <dgm:pt modelId="{ECA37C09-0B24-40C2-AA37-1F488FE1A184}" type="parTrans" cxnId="{CE9A8C83-531B-4276-A3DE-7E3A16690537}">
      <dgm:prSet/>
      <dgm:spPr/>
      <dgm:t>
        <a:bodyPr/>
        <a:lstStyle/>
        <a:p>
          <a:endParaRPr lang="en-US"/>
        </a:p>
      </dgm:t>
    </dgm:pt>
    <dgm:pt modelId="{463FCDDC-E52D-4F1C-9DF4-B9E676B74648}">
      <dgm:prSet phldrT="[Text]"/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E136A6C2-7D1A-4465-9C3D-F67902C0FD10}" type="sibTrans" cxnId="{0C024620-3D07-4B1C-A097-56258FE97E81}">
      <dgm:prSet/>
      <dgm:spPr/>
      <dgm:t>
        <a:bodyPr/>
        <a:lstStyle/>
        <a:p>
          <a:endParaRPr lang="en-US"/>
        </a:p>
      </dgm:t>
    </dgm:pt>
    <dgm:pt modelId="{978821C3-FE20-4F16-A519-2AE6BBFCBD28}" type="parTrans" cxnId="{0C024620-3D07-4B1C-A097-56258FE97E81}">
      <dgm:prSet/>
      <dgm:spPr/>
      <dgm:t>
        <a:bodyPr/>
        <a:lstStyle/>
        <a:p>
          <a:endParaRPr lang="en-US"/>
        </a:p>
      </dgm:t>
    </dgm:pt>
    <dgm:pt modelId="{B03C3364-13B8-4C1F-B52C-8887560DBBCF}">
      <dgm:prSet phldrT="[Text]"/>
      <dgm:spPr/>
      <dgm:t>
        <a:bodyPr/>
        <a:lstStyle/>
        <a:p>
          <a:r>
            <a:rPr lang="en-US" dirty="0" smtClean="0"/>
            <a:t>Tell</a:t>
          </a:r>
          <a:endParaRPr lang="en-US" dirty="0"/>
        </a:p>
      </dgm:t>
    </dgm:pt>
    <dgm:pt modelId="{C00965E3-FB29-46D9-A9C8-5A68FA3A88E8}" type="sibTrans" cxnId="{FE24238A-979E-460A-8ACD-83D8837E98A3}">
      <dgm:prSet/>
      <dgm:spPr/>
      <dgm:t>
        <a:bodyPr/>
        <a:lstStyle/>
        <a:p>
          <a:endParaRPr lang="en-US"/>
        </a:p>
      </dgm:t>
    </dgm:pt>
    <dgm:pt modelId="{4D8AF322-FD96-4D9F-9816-0E999D6AB736}" type="parTrans" cxnId="{FE24238A-979E-460A-8ACD-83D8837E98A3}">
      <dgm:prSet/>
      <dgm:spPr/>
      <dgm:t>
        <a:bodyPr/>
        <a:lstStyle/>
        <a:p>
          <a:endParaRPr lang="en-US"/>
        </a:p>
      </dgm:t>
    </dgm:pt>
    <dgm:pt modelId="{0B20EBBA-6BDB-4686-B304-A78060D82A34}" type="pres">
      <dgm:prSet presAssocID="{B8C2C4C9-9D65-468A-B303-76C37FD6D18F}" presName="CompostProcess" presStyleCnt="0">
        <dgm:presLayoutVars>
          <dgm:dir/>
          <dgm:resizeHandles val="exact"/>
        </dgm:presLayoutVars>
      </dgm:prSet>
      <dgm:spPr/>
    </dgm:pt>
    <dgm:pt modelId="{8EEC2D46-C8C9-41AF-B05A-2005565C6999}" type="pres">
      <dgm:prSet presAssocID="{B8C2C4C9-9D65-468A-B303-76C37FD6D18F}" presName="arrow" presStyleLbl="bgShp" presStyleIdx="0" presStyleCnt="1"/>
      <dgm:spPr/>
    </dgm:pt>
    <dgm:pt modelId="{3EEF73D1-2F85-483C-BECA-406191103395}" type="pres">
      <dgm:prSet presAssocID="{B8C2C4C9-9D65-468A-B303-76C37FD6D18F}" presName="linearProcess" presStyleCnt="0"/>
      <dgm:spPr/>
    </dgm:pt>
    <dgm:pt modelId="{C92AB51A-8141-44D0-86F7-1BD1E7A617FB}" type="pres">
      <dgm:prSet presAssocID="{B03C3364-13B8-4C1F-B52C-8887560DBBC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83AF-A75A-41B3-83B4-AFC94B0CA785}" type="pres">
      <dgm:prSet presAssocID="{C00965E3-FB29-46D9-A9C8-5A68FA3A88E8}" presName="sibTrans" presStyleCnt="0"/>
      <dgm:spPr/>
    </dgm:pt>
    <dgm:pt modelId="{9ED4633D-BDE3-4FAD-937F-0F1239352085}" type="pres">
      <dgm:prSet presAssocID="{463FCDDC-E52D-4F1C-9DF4-B9E676B7464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3B44-417A-4875-BF59-8227073110EB}" type="pres">
      <dgm:prSet presAssocID="{E136A6C2-7D1A-4465-9C3D-F67902C0FD10}" presName="sibTrans" presStyleCnt="0"/>
      <dgm:spPr/>
    </dgm:pt>
    <dgm:pt modelId="{9D98A9E5-1669-4BA5-8832-949BDB2B50A8}" type="pres">
      <dgm:prSet presAssocID="{FE2B500C-065C-431F-9047-4D2D6A2719C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24620-3D07-4B1C-A097-56258FE97E81}" srcId="{B8C2C4C9-9D65-468A-B303-76C37FD6D18F}" destId="{463FCDDC-E52D-4F1C-9DF4-B9E676B74648}" srcOrd="1" destOrd="0" parTransId="{978821C3-FE20-4F16-A519-2AE6BBFCBD28}" sibTransId="{E136A6C2-7D1A-4465-9C3D-F67902C0FD10}"/>
    <dgm:cxn modelId="{C51A765A-DF7B-45AB-ADCA-5160DE737535}" type="presOf" srcId="{B03C3364-13B8-4C1F-B52C-8887560DBBCF}" destId="{C92AB51A-8141-44D0-86F7-1BD1E7A617FB}" srcOrd="0" destOrd="0" presId="urn:microsoft.com/office/officeart/2005/8/layout/hProcess9"/>
    <dgm:cxn modelId="{3C6D207D-E1EC-40C1-8F3A-E9D26B731D38}" type="presOf" srcId="{B8C2C4C9-9D65-468A-B303-76C37FD6D18F}" destId="{0B20EBBA-6BDB-4686-B304-A78060D82A34}" srcOrd="0" destOrd="0" presId="urn:microsoft.com/office/officeart/2005/8/layout/hProcess9"/>
    <dgm:cxn modelId="{CE9A8C83-531B-4276-A3DE-7E3A16690537}" srcId="{B8C2C4C9-9D65-468A-B303-76C37FD6D18F}" destId="{FE2B500C-065C-431F-9047-4D2D6A2719CE}" srcOrd="2" destOrd="0" parTransId="{ECA37C09-0B24-40C2-AA37-1F488FE1A184}" sibTransId="{1BE62F21-CCF8-41D3-9B59-1DE92DFDDBBA}"/>
    <dgm:cxn modelId="{E5B004D9-3924-4E9E-A234-59F437391537}" type="presOf" srcId="{463FCDDC-E52D-4F1C-9DF4-B9E676B74648}" destId="{9ED4633D-BDE3-4FAD-937F-0F1239352085}" srcOrd="0" destOrd="0" presId="urn:microsoft.com/office/officeart/2005/8/layout/hProcess9"/>
    <dgm:cxn modelId="{ED285DE6-1747-410D-A1B5-C399C3EE980C}" type="presOf" srcId="{FE2B500C-065C-431F-9047-4D2D6A2719CE}" destId="{9D98A9E5-1669-4BA5-8832-949BDB2B50A8}" srcOrd="0" destOrd="0" presId="urn:microsoft.com/office/officeart/2005/8/layout/hProcess9"/>
    <dgm:cxn modelId="{FE24238A-979E-460A-8ACD-83D8837E98A3}" srcId="{B8C2C4C9-9D65-468A-B303-76C37FD6D18F}" destId="{B03C3364-13B8-4C1F-B52C-8887560DBBCF}" srcOrd="0" destOrd="0" parTransId="{4D8AF322-FD96-4D9F-9816-0E999D6AB736}" sibTransId="{C00965E3-FB29-46D9-A9C8-5A68FA3A88E8}"/>
    <dgm:cxn modelId="{185C1B24-1349-4D9D-8DB3-6B09B55485B6}" type="presParOf" srcId="{0B20EBBA-6BDB-4686-B304-A78060D82A34}" destId="{8EEC2D46-C8C9-41AF-B05A-2005565C6999}" srcOrd="0" destOrd="0" presId="urn:microsoft.com/office/officeart/2005/8/layout/hProcess9"/>
    <dgm:cxn modelId="{DFB95C2F-C302-46CE-8BD6-4E2AE759BD66}" type="presParOf" srcId="{0B20EBBA-6BDB-4686-B304-A78060D82A34}" destId="{3EEF73D1-2F85-483C-BECA-406191103395}" srcOrd="1" destOrd="0" presId="urn:microsoft.com/office/officeart/2005/8/layout/hProcess9"/>
    <dgm:cxn modelId="{358E7BB5-1E24-4D78-9C3C-351CF11A70AB}" type="presParOf" srcId="{3EEF73D1-2F85-483C-BECA-406191103395}" destId="{C92AB51A-8141-44D0-86F7-1BD1E7A617FB}" srcOrd="0" destOrd="0" presId="urn:microsoft.com/office/officeart/2005/8/layout/hProcess9"/>
    <dgm:cxn modelId="{62579BD1-7FFD-4576-BA97-EE54C9173977}" type="presParOf" srcId="{3EEF73D1-2F85-483C-BECA-406191103395}" destId="{DD7A83AF-A75A-41B3-83B4-AFC94B0CA785}" srcOrd="1" destOrd="0" presId="urn:microsoft.com/office/officeart/2005/8/layout/hProcess9"/>
    <dgm:cxn modelId="{DC091B54-9AE4-47B3-8F5A-864698607E71}" type="presParOf" srcId="{3EEF73D1-2F85-483C-BECA-406191103395}" destId="{9ED4633D-BDE3-4FAD-937F-0F1239352085}" srcOrd="2" destOrd="0" presId="urn:microsoft.com/office/officeart/2005/8/layout/hProcess9"/>
    <dgm:cxn modelId="{FC8491B3-E94D-42AB-8A06-8B71D322C43E}" type="presParOf" srcId="{3EEF73D1-2F85-483C-BECA-406191103395}" destId="{62263B44-417A-4875-BF59-8227073110EB}" srcOrd="3" destOrd="0" presId="urn:microsoft.com/office/officeart/2005/8/layout/hProcess9"/>
    <dgm:cxn modelId="{1B3631D6-7789-4849-9B10-DEAA3B375E6E}" type="presParOf" srcId="{3EEF73D1-2F85-483C-BECA-406191103395}" destId="{9D98A9E5-1669-4BA5-8832-949BDB2B50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AA03FF-7B41-4EEA-A8A4-AC2D5B6FF5E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651AD-C0DC-45A5-AF4C-9D69E009543C}">
      <dgm:prSet/>
      <dgm:spPr/>
      <dgm:t>
        <a:bodyPr/>
        <a:lstStyle/>
        <a:p>
          <a:pPr rtl="0"/>
          <a:r>
            <a:rPr lang="en-US" dirty="0" smtClean="0"/>
            <a:t>Graduate Guidebook: official rules</a:t>
          </a:r>
          <a:endParaRPr lang="en-US" dirty="0"/>
        </a:p>
      </dgm:t>
    </dgm:pt>
    <dgm:pt modelId="{0E4D1B6F-E313-46C4-843F-8765F5AD1EEC}" type="parTrans" cxnId="{91C74658-49D3-42A3-9420-305A8FE29BDE}">
      <dgm:prSet/>
      <dgm:spPr/>
      <dgm:t>
        <a:bodyPr/>
        <a:lstStyle/>
        <a:p>
          <a:endParaRPr lang="en-US"/>
        </a:p>
      </dgm:t>
    </dgm:pt>
    <dgm:pt modelId="{C6CC9FD4-F138-418E-B35E-1186EB128E13}" type="sibTrans" cxnId="{91C74658-49D3-42A3-9420-305A8FE29BDE}">
      <dgm:prSet/>
      <dgm:spPr/>
      <dgm:t>
        <a:bodyPr/>
        <a:lstStyle/>
        <a:p>
          <a:endParaRPr lang="en-US"/>
        </a:p>
      </dgm:t>
    </dgm:pt>
    <dgm:pt modelId="{C8B7B60F-5E49-4B16-A077-A17B02DB002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http://grad.wisc.edu/</a:t>
          </a:r>
          <a:endParaRPr lang="en-US" dirty="0"/>
        </a:p>
      </dgm:t>
    </dgm:pt>
    <dgm:pt modelId="{BCA7407C-FC4D-4547-9318-EE7AE55D0922}" type="parTrans" cxnId="{4ED1A896-9643-4DF1-B39C-CE4A6076A8C4}">
      <dgm:prSet/>
      <dgm:spPr/>
      <dgm:t>
        <a:bodyPr/>
        <a:lstStyle/>
        <a:p>
          <a:endParaRPr lang="en-US"/>
        </a:p>
      </dgm:t>
    </dgm:pt>
    <dgm:pt modelId="{F870D985-2BBE-4E1D-980B-1F19C81FF595}" type="sibTrans" cxnId="{4ED1A896-9643-4DF1-B39C-CE4A6076A8C4}">
      <dgm:prSet/>
      <dgm:spPr/>
      <dgm:t>
        <a:bodyPr/>
        <a:lstStyle/>
        <a:p>
          <a:endParaRPr lang="en-US"/>
        </a:p>
      </dgm:t>
    </dgm:pt>
    <dgm:pt modelId="{5F870F0C-96F6-408B-A8E7-484C9594D0CB}">
      <dgm:prSet/>
      <dgm:spPr/>
      <dgm:t>
        <a:bodyPr/>
        <a:lstStyle/>
        <a:p>
          <a:pPr rtl="0"/>
          <a:r>
            <a:rPr lang="en-US" dirty="0" smtClean="0"/>
            <a:t>Professional Masters Coordinator: Jonathan Henkel</a:t>
          </a:r>
          <a:endParaRPr lang="en-US" dirty="0"/>
        </a:p>
      </dgm:t>
    </dgm:pt>
    <dgm:pt modelId="{31A59B8C-AA44-448C-B2AB-A07AAAB973D8}" type="parTrans" cxnId="{54961B8B-59DC-4D5B-AA3C-107EB60860F2}">
      <dgm:prSet/>
      <dgm:spPr/>
      <dgm:t>
        <a:bodyPr/>
        <a:lstStyle/>
        <a:p>
          <a:endParaRPr lang="en-US"/>
        </a:p>
      </dgm:t>
    </dgm:pt>
    <dgm:pt modelId="{8385A196-3E52-4165-923A-08B3984B87B5}" type="sibTrans" cxnId="{54961B8B-59DC-4D5B-AA3C-107EB60860F2}">
      <dgm:prSet/>
      <dgm:spPr/>
      <dgm:t>
        <a:bodyPr/>
        <a:lstStyle/>
        <a:p>
          <a:endParaRPr lang="en-US"/>
        </a:p>
      </dgm:t>
    </dgm:pt>
    <dgm:pt modelId="{C37ECD39-1BB1-4393-A52A-86E0335EB0D0}">
      <dgm:prSet/>
      <dgm:spPr/>
      <dgm:t>
        <a:bodyPr/>
        <a:lstStyle/>
        <a:p>
          <a:pPr rtl="0"/>
          <a:r>
            <a:rPr lang="en-US" dirty="0" smtClean="0"/>
            <a:t>Maintains records, notifies about exams, answers informal questions about requirements, obtains official paperwork, keeps planets in orbit, …</a:t>
          </a:r>
          <a:endParaRPr lang="en-US" dirty="0"/>
        </a:p>
      </dgm:t>
    </dgm:pt>
    <dgm:pt modelId="{5512A0C7-41A8-4AC6-94FC-039E71EC7625}" type="parTrans" cxnId="{BBE2A92D-1499-4A74-BAD2-DFBDE13FAAAC}">
      <dgm:prSet/>
      <dgm:spPr/>
      <dgm:t>
        <a:bodyPr/>
        <a:lstStyle/>
        <a:p>
          <a:endParaRPr lang="en-US"/>
        </a:p>
      </dgm:t>
    </dgm:pt>
    <dgm:pt modelId="{AC309B54-5DA4-4AB8-9F0A-501FDB296B1E}" type="sibTrans" cxnId="{BBE2A92D-1499-4A74-BAD2-DFBDE13FAAAC}">
      <dgm:prSet/>
      <dgm:spPr/>
      <dgm:t>
        <a:bodyPr/>
        <a:lstStyle/>
        <a:p>
          <a:endParaRPr lang="en-US"/>
        </a:p>
      </dgm:t>
    </dgm:pt>
    <dgm:pt modelId="{D6A5F845-C556-4976-AEAD-C8064528724D}" type="pres">
      <dgm:prSet presAssocID="{94AA03FF-7B41-4EEA-A8A4-AC2D5B6FF5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2990B2-41AB-4EE1-A0A6-43AA28CFFB56}" type="pres">
      <dgm:prSet presAssocID="{2F7651AD-C0DC-45A5-AF4C-9D69E009543C}" presName="parentLin" presStyleCnt="0"/>
      <dgm:spPr/>
    </dgm:pt>
    <dgm:pt modelId="{4965CD35-0FBF-400C-A34D-A88ABED67FA7}" type="pres">
      <dgm:prSet presAssocID="{2F7651AD-C0DC-45A5-AF4C-9D69E009543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4CDCAE5-4933-4F64-9D3E-B193C114476B}" type="pres">
      <dgm:prSet presAssocID="{2F7651AD-C0DC-45A5-AF4C-9D69E00954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5BDAA-449B-47BF-A653-D69F8DE2BD14}" type="pres">
      <dgm:prSet presAssocID="{2F7651AD-C0DC-45A5-AF4C-9D69E009543C}" presName="negativeSpace" presStyleCnt="0"/>
      <dgm:spPr/>
    </dgm:pt>
    <dgm:pt modelId="{097FE6DB-2DB3-45A6-8FF4-BD0B5BBDF4DA}" type="pres">
      <dgm:prSet presAssocID="{2F7651AD-C0DC-45A5-AF4C-9D69E009543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C47DB-A1C5-46DC-99E0-62ADF9684324}" type="pres">
      <dgm:prSet presAssocID="{C6CC9FD4-F138-418E-B35E-1186EB128E13}" presName="spaceBetweenRectangles" presStyleCnt="0"/>
      <dgm:spPr/>
    </dgm:pt>
    <dgm:pt modelId="{B50C8177-6FFB-44DD-BB7C-0304433235B5}" type="pres">
      <dgm:prSet presAssocID="{5F870F0C-96F6-408B-A8E7-484C9594D0CB}" presName="parentLin" presStyleCnt="0"/>
      <dgm:spPr/>
    </dgm:pt>
    <dgm:pt modelId="{FBDCA2B8-0826-4B7B-8C1C-013358DD0A6F}" type="pres">
      <dgm:prSet presAssocID="{5F870F0C-96F6-408B-A8E7-484C9594D0C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0DAF2FB-C333-4125-A46F-427D43F7233C}" type="pres">
      <dgm:prSet presAssocID="{5F870F0C-96F6-408B-A8E7-484C9594D0C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785E70-6DEF-4A01-B89C-0F8266A767A3}" type="pres">
      <dgm:prSet presAssocID="{5F870F0C-96F6-408B-A8E7-484C9594D0CB}" presName="negativeSpace" presStyleCnt="0"/>
      <dgm:spPr/>
    </dgm:pt>
    <dgm:pt modelId="{2DA6BD30-079C-4AE7-910B-0664CC703978}" type="pres">
      <dgm:prSet presAssocID="{5F870F0C-96F6-408B-A8E7-484C9594D0C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B7791-1360-427A-85D6-5BE9CBB5A1B4}" type="presOf" srcId="{2F7651AD-C0DC-45A5-AF4C-9D69E009543C}" destId="{A4CDCAE5-4933-4F64-9D3E-B193C114476B}" srcOrd="1" destOrd="0" presId="urn:microsoft.com/office/officeart/2005/8/layout/list1"/>
    <dgm:cxn modelId="{54961B8B-59DC-4D5B-AA3C-107EB60860F2}" srcId="{94AA03FF-7B41-4EEA-A8A4-AC2D5B6FF5E2}" destId="{5F870F0C-96F6-408B-A8E7-484C9594D0CB}" srcOrd="1" destOrd="0" parTransId="{31A59B8C-AA44-448C-B2AB-A07AAAB973D8}" sibTransId="{8385A196-3E52-4165-923A-08B3984B87B5}"/>
    <dgm:cxn modelId="{5D35B0D1-E05D-4073-A4C2-1F68A561ACDB}" type="presOf" srcId="{94AA03FF-7B41-4EEA-A8A4-AC2D5B6FF5E2}" destId="{D6A5F845-C556-4976-AEAD-C8064528724D}" srcOrd="0" destOrd="0" presId="urn:microsoft.com/office/officeart/2005/8/layout/list1"/>
    <dgm:cxn modelId="{91C74658-49D3-42A3-9420-305A8FE29BDE}" srcId="{94AA03FF-7B41-4EEA-A8A4-AC2D5B6FF5E2}" destId="{2F7651AD-C0DC-45A5-AF4C-9D69E009543C}" srcOrd="0" destOrd="0" parTransId="{0E4D1B6F-E313-46C4-843F-8765F5AD1EEC}" sibTransId="{C6CC9FD4-F138-418E-B35E-1186EB128E13}"/>
    <dgm:cxn modelId="{64AA2EBB-C05C-466F-98D1-D028288D20A2}" type="presOf" srcId="{5F870F0C-96F6-408B-A8E7-484C9594D0CB}" destId="{B0DAF2FB-C333-4125-A46F-427D43F7233C}" srcOrd="1" destOrd="0" presId="urn:microsoft.com/office/officeart/2005/8/layout/list1"/>
    <dgm:cxn modelId="{BBE2A92D-1499-4A74-BAD2-DFBDE13FAAAC}" srcId="{5F870F0C-96F6-408B-A8E7-484C9594D0CB}" destId="{C37ECD39-1BB1-4393-A52A-86E0335EB0D0}" srcOrd="0" destOrd="0" parTransId="{5512A0C7-41A8-4AC6-94FC-039E71EC7625}" sibTransId="{AC309B54-5DA4-4AB8-9F0A-501FDB296B1E}"/>
    <dgm:cxn modelId="{41B3B96B-9EDC-4F9D-9DFF-8D36E0BF2729}" type="presOf" srcId="{C8B7B60F-5E49-4B16-A077-A17B02DB002E}" destId="{097FE6DB-2DB3-45A6-8FF4-BD0B5BBDF4DA}" srcOrd="0" destOrd="0" presId="urn:microsoft.com/office/officeart/2005/8/layout/list1"/>
    <dgm:cxn modelId="{4525E2E7-1527-4938-AFFC-9F0A7974AA5B}" type="presOf" srcId="{C37ECD39-1BB1-4393-A52A-86E0335EB0D0}" destId="{2DA6BD30-079C-4AE7-910B-0664CC703978}" srcOrd="0" destOrd="0" presId="urn:microsoft.com/office/officeart/2005/8/layout/list1"/>
    <dgm:cxn modelId="{4ED1A896-9643-4DF1-B39C-CE4A6076A8C4}" srcId="{2F7651AD-C0DC-45A5-AF4C-9D69E009543C}" destId="{C8B7B60F-5E49-4B16-A077-A17B02DB002E}" srcOrd="0" destOrd="0" parTransId="{BCA7407C-FC4D-4547-9318-EE7AE55D0922}" sibTransId="{F870D985-2BBE-4E1D-980B-1F19C81FF595}"/>
    <dgm:cxn modelId="{20A42D67-D378-446F-BD2F-A0C7CC10FD65}" type="presOf" srcId="{2F7651AD-C0DC-45A5-AF4C-9D69E009543C}" destId="{4965CD35-0FBF-400C-A34D-A88ABED67FA7}" srcOrd="0" destOrd="0" presId="urn:microsoft.com/office/officeart/2005/8/layout/list1"/>
    <dgm:cxn modelId="{CD531895-C2E9-4E00-A499-086AA1D9D722}" type="presOf" srcId="{5F870F0C-96F6-408B-A8E7-484C9594D0CB}" destId="{FBDCA2B8-0826-4B7B-8C1C-013358DD0A6F}" srcOrd="0" destOrd="0" presId="urn:microsoft.com/office/officeart/2005/8/layout/list1"/>
    <dgm:cxn modelId="{E7637856-DFAC-4711-8B7F-F69CA7B1CF90}" type="presParOf" srcId="{D6A5F845-C556-4976-AEAD-C8064528724D}" destId="{BB2990B2-41AB-4EE1-A0A6-43AA28CFFB56}" srcOrd="0" destOrd="0" presId="urn:microsoft.com/office/officeart/2005/8/layout/list1"/>
    <dgm:cxn modelId="{012C4DAF-E2C7-48A1-9748-9583570D42FC}" type="presParOf" srcId="{BB2990B2-41AB-4EE1-A0A6-43AA28CFFB56}" destId="{4965CD35-0FBF-400C-A34D-A88ABED67FA7}" srcOrd="0" destOrd="0" presId="urn:microsoft.com/office/officeart/2005/8/layout/list1"/>
    <dgm:cxn modelId="{A67A6831-6AB7-4053-8352-D8AFF49F2A53}" type="presParOf" srcId="{BB2990B2-41AB-4EE1-A0A6-43AA28CFFB56}" destId="{A4CDCAE5-4933-4F64-9D3E-B193C114476B}" srcOrd="1" destOrd="0" presId="urn:microsoft.com/office/officeart/2005/8/layout/list1"/>
    <dgm:cxn modelId="{133BD19E-B609-4DB6-AD01-4AABD89E1CF8}" type="presParOf" srcId="{D6A5F845-C556-4976-AEAD-C8064528724D}" destId="{D465BDAA-449B-47BF-A653-D69F8DE2BD14}" srcOrd="1" destOrd="0" presId="urn:microsoft.com/office/officeart/2005/8/layout/list1"/>
    <dgm:cxn modelId="{F25E03B9-CF79-48F1-993F-FBF4C792580D}" type="presParOf" srcId="{D6A5F845-C556-4976-AEAD-C8064528724D}" destId="{097FE6DB-2DB3-45A6-8FF4-BD0B5BBDF4DA}" srcOrd="2" destOrd="0" presId="urn:microsoft.com/office/officeart/2005/8/layout/list1"/>
    <dgm:cxn modelId="{ED4E2552-0A9F-4160-8E0F-242DBE7C92BC}" type="presParOf" srcId="{D6A5F845-C556-4976-AEAD-C8064528724D}" destId="{DB4C47DB-A1C5-46DC-99E0-62ADF9684324}" srcOrd="3" destOrd="0" presId="urn:microsoft.com/office/officeart/2005/8/layout/list1"/>
    <dgm:cxn modelId="{8B818401-BFED-40F4-A27B-2BFC5F2BAB88}" type="presParOf" srcId="{D6A5F845-C556-4976-AEAD-C8064528724D}" destId="{B50C8177-6FFB-44DD-BB7C-0304433235B5}" srcOrd="4" destOrd="0" presId="urn:microsoft.com/office/officeart/2005/8/layout/list1"/>
    <dgm:cxn modelId="{A76851A1-A731-4570-9EFA-494CADA23D57}" type="presParOf" srcId="{B50C8177-6FFB-44DD-BB7C-0304433235B5}" destId="{FBDCA2B8-0826-4B7B-8C1C-013358DD0A6F}" srcOrd="0" destOrd="0" presId="urn:microsoft.com/office/officeart/2005/8/layout/list1"/>
    <dgm:cxn modelId="{BEA5085E-94BB-4B57-A248-26C662BC2551}" type="presParOf" srcId="{B50C8177-6FFB-44DD-BB7C-0304433235B5}" destId="{B0DAF2FB-C333-4125-A46F-427D43F7233C}" srcOrd="1" destOrd="0" presId="urn:microsoft.com/office/officeart/2005/8/layout/list1"/>
    <dgm:cxn modelId="{036FC843-FA59-4471-87E1-C12665705B2A}" type="presParOf" srcId="{D6A5F845-C556-4976-AEAD-C8064528724D}" destId="{B2785E70-6DEF-4A01-B89C-0F8266A767A3}" srcOrd="5" destOrd="0" presId="urn:microsoft.com/office/officeart/2005/8/layout/list1"/>
    <dgm:cxn modelId="{689DB7DF-1077-4CD9-A505-9F47C73A071B}" type="presParOf" srcId="{D6A5F845-C556-4976-AEAD-C8064528724D}" destId="{2DA6BD30-079C-4AE7-910B-0664CC7039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FCEE078-6082-4AB4-B14B-190386803C84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7923E-085C-42E3-8121-DE00E1DF6E13}">
      <dgm:prSet/>
      <dgm:spPr/>
      <dgm:t>
        <a:bodyPr/>
        <a:lstStyle/>
        <a:p>
          <a:pPr rtl="0"/>
          <a:r>
            <a:rPr lang="en-US" dirty="0" smtClean="0"/>
            <a:t>More senior graduate students</a:t>
          </a:r>
          <a:endParaRPr lang="en-US" dirty="0"/>
        </a:p>
      </dgm:t>
    </dgm:pt>
    <dgm:pt modelId="{3671460E-7130-471B-B6E6-8ABCC2094CC3}" type="parTrans" cxnId="{C5A19130-F21C-4304-B731-7A1645476621}">
      <dgm:prSet/>
      <dgm:spPr/>
      <dgm:t>
        <a:bodyPr/>
        <a:lstStyle/>
        <a:p>
          <a:endParaRPr lang="en-US"/>
        </a:p>
      </dgm:t>
    </dgm:pt>
    <dgm:pt modelId="{09ECFC24-6F26-4DC6-A0D0-D41809517181}" type="sibTrans" cxnId="{C5A19130-F21C-4304-B731-7A1645476621}">
      <dgm:prSet/>
      <dgm:spPr/>
      <dgm:t>
        <a:bodyPr/>
        <a:lstStyle/>
        <a:p>
          <a:endParaRPr lang="en-US"/>
        </a:p>
      </dgm:t>
    </dgm:pt>
    <dgm:pt modelId="{B8492010-5523-4059-B94D-4831F8802017}">
      <dgm:prSet/>
      <dgm:spPr/>
      <dgm:t>
        <a:bodyPr/>
        <a:lstStyle/>
        <a:p>
          <a:pPr rtl="0"/>
          <a:r>
            <a:rPr lang="en-US" dirty="0" smtClean="0"/>
            <a:t>They know the true inside story</a:t>
          </a:r>
          <a:endParaRPr lang="en-US" dirty="0"/>
        </a:p>
      </dgm:t>
    </dgm:pt>
    <dgm:pt modelId="{16703B81-E5FF-4D8B-A2C6-023A17215428}" type="parTrans" cxnId="{7362A3C5-9343-4260-ADDE-2F54DBF4CA1F}">
      <dgm:prSet/>
      <dgm:spPr/>
      <dgm:t>
        <a:bodyPr/>
        <a:lstStyle/>
        <a:p>
          <a:endParaRPr lang="en-US"/>
        </a:p>
      </dgm:t>
    </dgm:pt>
    <dgm:pt modelId="{4279FEB4-A6A6-4F8D-89DC-481CF5DDE2E3}" type="sibTrans" cxnId="{7362A3C5-9343-4260-ADDE-2F54DBF4CA1F}">
      <dgm:prSet/>
      <dgm:spPr/>
      <dgm:t>
        <a:bodyPr/>
        <a:lstStyle/>
        <a:p>
          <a:endParaRPr lang="en-US"/>
        </a:p>
      </dgm:t>
    </dgm:pt>
    <dgm:pt modelId="{5B51F492-A1AF-495E-A60E-BD853E6C68EC}">
      <dgm:prSet/>
      <dgm:spPr/>
      <dgm:t>
        <a:bodyPr/>
        <a:lstStyle/>
        <a:p>
          <a:pPr rtl="0"/>
          <a:r>
            <a:rPr lang="en-US" dirty="0" smtClean="0"/>
            <a:t>Course instructors</a:t>
          </a:r>
          <a:endParaRPr lang="en-US" dirty="0"/>
        </a:p>
      </dgm:t>
    </dgm:pt>
    <dgm:pt modelId="{7B3304A0-DDC4-4D14-B695-2B758BD88962}" type="parTrans" cxnId="{0E1D21DC-8538-4BA6-BFAE-B23A7B989CD7}">
      <dgm:prSet/>
      <dgm:spPr/>
      <dgm:t>
        <a:bodyPr/>
        <a:lstStyle/>
        <a:p>
          <a:endParaRPr lang="en-US"/>
        </a:p>
      </dgm:t>
    </dgm:pt>
    <dgm:pt modelId="{1EFC40EB-0A5D-4232-8322-C0CCF4BC17C2}" type="sibTrans" cxnId="{0E1D21DC-8538-4BA6-BFAE-B23A7B989CD7}">
      <dgm:prSet/>
      <dgm:spPr/>
      <dgm:t>
        <a:bodyPr/>
        <a:lstStyle/>
        <a:p>
          <a:endParaRPr lang="en-US"/>
        </a:p>
      </dgm:t>
    </dgm:pt>
    <dgm:pt modelId="{37AE467A-45D4-4088-AC84-483D30C879A4}">
      <dgm:prSet/>
      <dgm:spPr/>
      <dgm:t>
        <a:bodyPr/>
        <a:lstStyle/>
        <a:p>
          <a:pPr rtl="0"/>
          <a:r>
            <a:rPr lang="en-US" dirty="0" smtClean="0"/>
            <a:t>Specific questions about course, such as prerequisites</a:t>
          </a:r>
          <a:endParaRPr lang="en-US" dirty="0"/>
        </a:p>
      </dgm:t>
    </dgm:pt>
    <dgm:pt modelId="{CBCE2273-AD17-48C1-9C28-CC912AEDE22E}" type="parTrans" cxnId="{D74C7A36-9130-49F1-BE91-B6E9A4BEC94C}">
      <dgm:prSet/>
      <dgm:spPr/>
      <dgm:t>
        <a:bodyPr/>
        <a:lstStyle/>
        <a:p>
          <a:endParaRPr lang="en-US"/>
        </a:p>
      </dgm:t>
    </dgm:pt>
    <dgm:pt modelId="{DA378274-617E-49E4-8AEC-82FC8041E500}" type="sibTrans" cxnId="{D74C7A36-9130-49F1-BE91-B6E9A4BEC94C}">
      <dgm:prSet/>
      <dgm:spPr/>
      <dgm:t>
        <a:bodyPr/>
        <a:lstStyle/>
        <a:p>
          <a:endParaRPr lang="en-US"/>
        </a:p>
      </dgm:t>
    </dgm:pt>
    <dgm:pt modelId="{3E94BE10-65D7-450C-B965-0025F61293A5}">
      <dgm:prSet/>
      <dgm:spPr/>
      <dgm:t>
        <a:bodyPr/>
        <a:lstStyle/>
        <a:p>
          <a:pPr rtl="0"/>
          <a:r>
            <a:rPr lang="en-US" dirty="0" smtClean="0"/>
            <a:t>Faculty members</a:t>
          </a:r>
          <a:endParaRPr lang="en-US" dirty="0"/>
        </a:p>
      </dgm:t>
    </dgm:pt>
    <dgm:pt modelId="{017C5103-E6E4-4AED-9BAB-2A2E0DEFD4AB}" type="parTrans" cxnId="{DFB329F0-93C0-48CC-8CCB-27DFA091BE5E}">
      <dgm:prSet/>
      <dgm:spPr/>
      <dgm:t>
        <a:bodyPr/>
        <a:lstStyle/>
        <a:p>
          <a:endParaRPr lang="en-US"/>
        </a:p>
      </dgm:t>
    </dgm:pt>
    <dgm:pt modelId="{6BFD922A-FA60-404D-99A5-0A4F5EDDB94F}" type="sibTrans" cxnId="{DFB329F0-93C0-48CC-8CCB-27DFA091BE5E}">
      <dgm:prSet/>
      <dgm:spPr/>
      <dgm:t>
        <a:bodyPr/>
        <a:lstStyle/>
        <a:p>
          <a:endParaRPr lang="en-US"/>
        </a:p>
      </dgm:t>
    </dgm:pt>
    <dgm:pt modelId="{24FB5FBC-32F3-4293-A884-9FE7481019AD}">
      <dgm:prSet/>
      <dgm:spPr/>
      <dgm:t>
        <a:bodyPr/>
        <a:lstStyle/>
        <a:p>
          <a:pPr rtl="0"/>
          <a:r>
            <a:rPr lang="en-US" dirty="0" smtClean="0"/>
            <a:t>Visit during office hours even if not in their class</a:t>
          </a:r>
          <a:endParaRPr lang="en-US" dirty="0"/>
        </a:p>
      </dgm:t>
    </dgm:pt>
    <dgm:pt modelId="{DB46B589-089C-4024-893A-2BFB682C6F36}" type="parTrans" cxnId="{53767D13-E099-477F-AC80-266B98A35AA9}">
      <dgm:prSet/>
      <dgm:spPr/>
      <dgm:t>
        <a:bodyPr/>
        <a:lstStyle/>
        <a:p>
          <a:endParaRPr lang="en-US"/>
        </a:p>
      </dgm:t>
    </dgm:pt>
    <dgm:pt modelId="{A12137FF-E8AB-47F2-9D0A-F49C3AF6A51E}" type="sibTrans" cxnId="{53767D13-E099-477F-AC80-266B98A35AA9}">
      <dgm:prSet/>
      <dgm:spPr/>
      <dgm:t>
        <a:bodyPr/>
        <a:lstStyle/>
        <a:p>
          <a:endParaRPr lang="en-US"/>
        </a:p>
      </dgm:t>
    </dgm:pt>
    <dgm:pt modelId="{EE56E01A-DC14-4BBB-B73F-E1E09355802F}" type="pres">
      <dgm:prSet presAssocID="{0FCEE078-6082-4AB4-B14B-190386803C8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FA55DE-EE36-444D-A584-B4F4E538CD49}" type="pres">
      <dgm:prSet presAssocID="{F497923E-085C-42E3-8121-DE00E1DF6E13}" presName="parentLin" presStyleCnt="0"/>
      <dgm:spPr/>
    </dgm:pt>
    <dgm:pt modelId="{15C7F100-4CCD-4F0A-83BD-B6C3DA82374E}" type="pres">
      <dgm:prSet presAssocID="{F497923E-085C-42E3-8121-DE00E1DF6E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6DF8C29-B54A-4E9F-BD6F-EF9FC8697645}" type="pres">
      <dgm:prSet presAssocID="{F497923E-085C-42E3-8121-DE00E1DF6E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A9516-C84C-48E7-87E7-EFE70FAD0F1C}" type="pres">
      <dgm:prSet presAssocID="{F497923E-085C-42E3-8121-DE00E1DF6E13}" presName="negativeSpace" presStyleCnt="0"/>
      <dgm:spPr/>
    </dgm:pt>
    <dgm:pt modelId="{04863DEC-7542-4A8F-8B5E-C5B109211AC0}" type="pres">
      <dgm:prSet presAssocID="{F497923E-085C-42E3-8121-DE00E1DF6E13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DAB8D6-6973-41CB-BFB0-513621E675E0}" type="pres">
      <dgm:prSet presAssocID="{09ECFC24-6F26-4DC6-A0D0-D41809517181}" presName="spaceBetweenRectangles" presStyleCnt="0"/>
      <dgm:spPr/>
    </dgm:pt>
    <dgm:pt modelId="{ADFD22B4-EE21-4310-8702-2BA639E2DD51}" type="pres">
      <dgm:prSet presAssocID="{5B51F492-A1AF-495E-A60E-BD853E6C68EC}" presName="parentLin" presStyleCnt="0"/>
      <dgm:spPr/>
    </dgm:pt>
    <dgm:pt modelId="{14690800-3BC4-4C64-9102-71B070D809E7}" type="pres">
      <dgm:prSet presAssocID="{5B51F492-A1AF-495E-A60E-BD853E6C68E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C81496C-1925-481C-A1EF-880D8CE35ED8}" type="pres">
      <dgm:prSet presAssocID="{5B51F492-A1AF-495E-A60E-BD853E6C68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8CB3DA-06F5-4037-9106-22999AAB847D}" type="pres">
      <dgm:prSet presAssocID="{5B51F492-A1AF-495E-A60E-BD853E6C68EC}" presName="negativeSpace" presStyleCnt="0"/>
      <dgm:spPr/>
    </dgm:pt>
    <dgm:pt modelId="{680583F7-79EB-42D9-8CC8-FF44608C1B63}" type="pres">
      <dgm:prSet presAssocID="{5B51F492-A1AF-495E-A60E-BD853E6C68E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386C-F0BF-48BF-A112-AC28E3555D58}" type="pres">
      <dgm:prSet presAssocID="{1EFC40EB-0A5D-4232-8322-C0CCF4BC17C2}" presName="spaceBetweenRectangles" presStyleCnt="0"/>
      <dgm:spPr/>
    </dgm:pt>
    <dgm:pt modelId="{BBEEABFD-9933-4D5B-8011-2E20B1621754}" type="pres">
      <dgm:prSet presAssocID="{3E94BE10-65D7-450C-B965-0025F61293A5}" presName="parentLin" presStyleCnt="0"/>
      <dgm:spPr/>
    </dgm:pt>
    <dgm:pt modelId="{EFD1E4ED-785A-4513-961E-053CC517BAD0}" type="pres">
      <dgm:prSet presAssocID="{3E94BE10-65D7-450C-B965-0025F61293A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823111DB-282F-4855-A50B-4904281A6DBA}" type="pres">
      <dgm:prSet presAssocID="{3E94BE10-65D7-450C-B965-0025F61293A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AC9DC-9ABB-4F8C-B363-CFCF1C5D7AA8}" type="pres">
      <dgm:prSet presAssocID="{3E94BE10-65D7-450C-B965-0025F61293A5}" presName="negativeSpace" presStyleCnt="0"/>
      <dgm:spPr/>
    </dgm:pt>
    <dgm:pt modelId="{0FC4371D-A0A1-4A5B-8E36-DA6A7260A059}" type="pres">
      <dgm:prSet presAssocID="{3E94BE10-65D7-450C-B965-0025F61293A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16DA82-9E08-4F81-BB2C-6716645DF97A}" type="presOf" srcId="{F497923E-085C-42E3-8121-DE00E1DF6E13}" destId="{15C7F100-4CCD-4F0A-83BD-B6C3DA82374E}" srcOrd="0" destOrd="0" presId="urn:microsoft.com/office/officeart/2005/8/layout/list1"/>
    <dgm:cxn modelId="{92B5AE69-8E5F-4437-9481-49052F38E262}" type="presOf" srcId="{5B51F492-A1AF-495E-A60E-BD853E6C68EC}" destId="{2C81496C-1925-481C-A1EF-880D8CE35ED8}" srcOrd="1" destOrd="0" presId="urn:microsoft.com/office/officeart/2005/8/layout/list1"/>
    <dgm:cxn modelId="{3C7F54E6-7A74-4E7B-9FBD-FCFBE1D5D15D}" type="presOf" srcId="{24FB5FBC-32F3-4293-A884-9FE7481019AD}" destId="{0FC4371D-A0A1-4A5B-8E36-DA6A7260A059}" srcOrd="0" destOrd="0" presId="urn:microsoft.com/office/officeart/2005/8/layout/list1"/>
    <dgm:cxn modelId="{2765FCF7-4D0B-48AB-8D12-E02CFB7D7D2F}" type="presOf" srcId="{B8492010-5523-4059-B94D-4831F8802017}" destId="{04863DEC-7542-4A8F-8B5E-C5B109211AC0}" srcOrd="0" destOrd="0" presId="urn:microsoft.com/office/officeart/2005/8/layout/list1"/>
    <dgm:cxn modelId="{53767D13-E099-477F-AC80-266B98A35AA9}" srcId="{3E94BE10-65D7-450C-B965-0025F61293A5}" destId="{24FB5FBC-32F3-4293-A884-9FE7481019AD}" srcOrd="0" destOrd="0" parTransId="{DB46B589-089C-4024-893A-2BFB682C6F36}" sibTransId="{A12137FF-E8AB-47F2-9D0A-F49C3AF6A51E}"/>
    <dgm:cxn modelId="{674F94AA-E2E8-4C8B-B261-31F4B64D56B3}" type="presOf" srcId="{37AE467A-45D4-4088-AC84-483D30C879A4}" destId="{680583F7-79EB-42D9-8CC8-FF44608C1B63}" srcOrd="0" destOrd="0" presId="urn:microsoft.com/office/officeart/2005/8/layout/list1"/>
    <dgm:cxn modelId="{06810B01-7E45-4E89-B4CC-02E5B054CD01}" type="presOf" srcId="{F497923E-085C-42E3-8121-DE00E1DF6E13}" destId="{46DF8C29-B54A-4E9F-BD6F-EF9FC8697645}" srcOrd="1" destOrd="0" presId="urn:microsoft.com/office/officeart/2005/8/layout/list1"/>
    <dgm:cxn modelId="{ED3FB127-932B-4091-AD64-F62A13F4EB57}" type="presOf" srcId="{3E94BE10-65D7-450C-B965-0025F61293A5}" destId="{EFD1E4ED-785A-4513-961E-053CC517BAD0}" srcOrd="0" destOrd="0" presId="urn:microsoft.com/office/officeart/2005/8/layout/list1"/>
    <dgm:cxn modelId="{8155ED9C-351F-4869-9004-7B072EC1212C}" type="presOf" srcId="{3E94BE10-65D7-450C-B965-0025F61293A5}" destId="{823111DB-282F-4855-A50B-4904281A6DBA}" srcOrd="1" destOrd="0" presId="urn:microsoft.com/office/officeart/2005/8/layout/list1"/>
    <dgm:cxn modelId="{F3010121-31FE-4603-9CE4-6EF64AFCFB86}" type="presOf" srcId="{5B51F492-A1AF-495E-A60E-BD853E6C68EC}" destId="{14690800-3BC4-4C64-9102-71B070D809E7}" srcOrd="0" destOrd="0" presId="urn:microsoft.com/office/officeart/2005/8/layout/list1"/>
    <dgm:cxn modelId="{D74C7A36-9130-49F1-BE91-B6E9A4BEC94C}" srcId="{5B51F492-A1AF-495E-A60E-BD853E6C68EC}" destId="{37AE467A-45D4-4088-AC84-483D30C879A4}" srcOrd="0" destOrd="0" parTransId="{CBCE2273-AD17-48C1-9C28-CC912AEDE22E}" sibTransId="{DA378274-617E-49E4-8AEC-82FC8041E500}"/>
    <dgm:cxn modelId="{0E1D21DC-8538-4BA6-BFAE-B23A7B989CD7}" srcId="{0FCEE078-6082-4AB4-B14B-190386803C84}" destId="{5B51F492-A1AF-495E-A60E-BD853E6C68EC}" srcOrd="1" destOrd="0" parTransId="{7B3304A0-DDC4-4D14-B695-2B758BD88962}" sibTransId="{1EFC40EB-0A5D-4232-8322-C0CCF4BC17C2}"/>
    <dgm:cxn modelId="{C5A19130-F21C-4304-B731-7A1645476621}" srcId="{0FCEE078-6082-4AB4-B14B-190386803C84}" destId="{F497923E-085C-42E3-8121-DE00E1DF6E13}" srcOrd="0" destOrd="0" parTransId="{3671460E-7130-471B-B6E6-8ABCC2094CC3}" sibTransId="{09ECFC24-6F26-4DC6-A0D0-D41809517181}"/>
    <dgm:cxn modelId="{7362A3C5-9343-4260-ADDE-2F54DBF4CA1F}" srcId="{F497923E-085C-42E3-8121-DE00E1DF6E13}" destId="{B8492010-5523-4059-B94D-4831F8802017}" srcOrd="0" destOrd="0" parTransId="{16703B81-E5FF-4D8B-A2C6-023A17215428}" sibTransId="{4279FEB4-A6A6-4F8D-89DC-481CF5DDE2E3}"/>
    <dgm:cxn modelId="{4D0A10FC-3E38-4773-A117-FE6808CEEC0C}" type="presOf" srcId="{0FCEE078-6082-4AB4-B14B-190386803C84}" destId="{EE56E01A-DC14-4BBB-B73F-E1E09355802F}" srcOrd="0" destOrd="0" presId="urn:microsoft.com/office/officeart/2005/8/layout/list1"/>
    <dgm:cxn modelId="{DFB329F0-93C0-48CC-8CCB-27DFA091BE5E}" srcId="{0FCEE078-6082-4AB4-B14B-190386803C84}" destId="{3E94BE10-65D7-450C-B965-0025F61293A5}" srcOrd="2" destOrd="0" parTransId="{017C5103-E6E4-4AED-9BAB-2A2E0DEFD4AB}" sibTransId="{6BFD922A-FA60-404D-99A5-0A4F5EDDB94F}"/>
    <dgm:cxn modelId="{4AB52F58-5C96-4B40-8A65-A8B6F81A9207}" type="presParOf" srcId="{EE56E01A-DC14-4BBB-B73F-E1E09355802F}" destId="{A1FA55DE-EE36-444D-A584-B4F4E538CD49}" srcOrd="0" destOrd="0" presId="urn:microsoft.com/office/officeart/2005/8/layout/list1"/>
    <dgm:cxn modelId="{12517EE0-6AB7-446E-A0D2-0F452B01FEC3}" type="presParOf" srcId="{A1FA55DE-EE36-444D-A584-B4F4E538CD49}" destId="{15C7F100-4CCD-4F0A-83BD-B6C3DA82374E}" srcOrd="0" destOrd="0" presId="urn:microsoft.com/office/officeart/2005/8/layout/list1"/>
    <dgm:cxn modelId="{E5E32A19-C140-4E08-89CE-8008D0B87EED}" type="presParOf" srcId="{A1FA55DE-EE36-444D-A584-B4F4E538CD49}" destId="{46DF8C29-B54A-4E9F-BD6F-EF9FC8697645}" srcOrd="1" destOrd="0" presId="urn:microsoft.com/office/officeart/2005/8/layout/list1"/>
    <dgm:cxn modelId="{3E9588E0-D4AC-4594-A758-77D8EAD7B552}" type="presParOf" srcId="{EE56E01A-DC14-4BBB-B73F-E1E09355802F}" destId="{551A9516-C84C-48E7-87E7-EFE70FAD0F1C}" srcOrd="1" destOrd="0" presId="urn:microsoft.com/office/officeart/2005/8/layout/list1"/>
    <dgm:cxn modelId="{3917DA40-299A-4675-B8D5-71A736AA1E66}" type="presParOf" srcId="{EE56E01A-DC14-4BBB-B73F-E1E09355802F}" destId="{04863DEC-7542-4A8F-8B5E-C5B109211AC0}" srcOrd="2" destOrd="0" presId="urn:microsoft.com/office/officeart/2005/8/layout/list1"/>
    <dgm:cxn modelId="{D57318BB-2890-4A01-A422-19B43F4AD031}" type="presParOf" srcId="{EE56E01A-DC14-4BBB-B73F-E1E09355802F}" destId="{E0DAB8D6-6973-41CB-BFB0-513621E675E0}" srcOrd="3" destOrd="0" presId="urn:microsoft.com/office/officeart/2005/8/layout/list1"/>
    <dgm:cxn modelId="{20FC9C1F-33E1-4ED4-81EC-8E6164D753F0}" type="presParOf" srcId="{EE56E01A-DC14-4BBB-B73F-E1E09355802F}" destId="{ADFD22B4-EE21-4310-8702-2BA639E2DD51}" srcOrd="4" destOrd="0" presId="urn:microsoft.com/office/officeart/2005/8/layout/list1"/>
    <dgm:cxn modelId="{447092CE-0776-4893-9766-714A5E07F008}" type="presParOf" srcId="{ADFD22B4-EE21-4310-8702-2BA639E2DD51}" destId="{14690800-3BC4-4C64-9102-71B070D809E7}" srcOrd="0" destOrd="0" presId="urn:microsoft.com/office/officeart/2005/8/layout/list1"/>
    <dgm:cxn modelId="{819E910B-B0FE-4E08-81AC-AE145BBF4DE7}" type="presParOf" srcId="{ADFD22B4-EE21-4310-8702-2BA639E2DD51}" destId="{2C81496C-1925-481C-A1EF-880D8CE35ED8}" srcOrd="1" destOrd="0" presId="urn:microsoft.com/office/officeart/2005/8/layout/list1"/>
    <dgm:cxn modelId="{5FC23871-AF11-4E8A-BF54-36587E75027D}" type="presParOf" srcId="{EE56E01A-DC14-4BBB-B73F-E1E09355802F}" destId="{3C8CB3DA-06F5-4037-9106-22999AAB847D}" srcOrd="5" destOrd="0" presId="urn:microsoft.com/office/officeart/2005/8/layout/list1"/>
    <dgm:cxn modelId="{CF23CA72-EAB4-4232-8BC7-BD69CAF7636B}" type="presParOf" srcId="{EE56E01A-DC14-4BBB-B73F-E1E09355802F}" destId="{680583F7-79EB-42D9-8CC8-FF44608C1B63}" srcOrd="6" destOrd="0" presId="urn:microsoft.com/office/officeart/2005/8/layout/list1"/>
    <dgm:cxn modelId="{96B99D0F-E70C-46B4-9AFC-AD8104A6D295}" type="presParOf" srcId="{EE56E01A-DC14-4BBB-B73F-E1E09355802F}" destId="{7439386C-F0BF-48BF-A112-AC28E3555D58}" srcOrd="7" destOrd="0" presId="urn:microsoft.com/office/officeart/2005/8/layout/list1"/>
    <dgm:cxn modelId="{195C7741-B38F-4B3C-A2EE-AFDA3B39FCDB}" type="presParOf" srcId="{EE56E01A-DC14-4BBB-B73F-E1E09355802F}" destId="{BBEEABFD-9933-4D5B-8011-2E20B1621754}" srcOrd="8" destOrd="0" presId="urn:microsoft.com/office/officeart/2005/8/layout/list1"/>
    <dgm:cxn modelId="{E88A78C3-61E8-4FC9-BABD-481A2CC84BE3}" type="presParOf" srcId="{BBEEABFD-9933-4D5B-8011-2E20B1621754}" destId="{EFD1E4ED-785A-4513-961E-053CC517BAD0}" srcOrd="0" destOrd="0" presId="urn:microsoft.com/office/officeart/2005/8/layout/list1"/>
    <dgm:cxn modelId="{7442A9CC-E290-4A29-9DBD-4E23F130C78B}" type="presParOf" srcId="{BBEEABFD-9933-4D5B-8011-2E20B1621754}" destId="{823111DB-282F-4855-A50B-4904281A6DBA}" srcOrd="1" destOrd="0" presId="urn:microsoft.com/office/officeart/2005/8/layout/list1"/>
    <dgm:cxn modelId="{51EAE862-2A8E-41B8-8390-EEE50567AD01}" type="presParOf" srcId="{EE56E01A-DC14-4BBB-B73F-E1E09355802F}" destId="{A41AC9DC-9ABB-4F8C-B363-CFCF1C5D7AA8}" srcOrd="9" destOrd="0" presId="urn:microsoft.com/office/officeart/2005/8/layout/list1"/>
    <dgm:cxn modelId="{A2C1AED7-976A-4441-9C5F-94FDFD6CEF54}" type="presParOf" srcId="{EE56E01A-DC14-4BBB-B73F-E1E09355802F}" destId="{0FC4371D-A0A1-4A5B-8E36-DA6A7260A0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94CDB8-26C3-4FDF-992B-3EC96E9428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FF78B-0567-444C-B452-B6C7D2A5019A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As a new student</a:t>
          </a:r>
          <a:endParaRPr lang="en-US" dirty="0"/>
        </a:p>
      </dgm:t>
    </dgm:pt>
    <dgm:pt modelId="{E753A229-451A-4C4C-B7ED-792481D29477}" type="parTrans" cxnId="{2E819574-EA14-40BE-A07C-58D11974908B}">
      <dgm:prSet/>
      <dgm:spPr/>
      <dgm:t>
        <a:bodyPr/>
        <a:lstStyle/>
        <a:p>
          <a:endParaRPr lang="en-US"/>
        </a:p>
      </dgm:t>
    </dgm:pt>
    <dgm:pt modelId="{C2E08FB0-CF86-469F-8244-74A87BDE5C9F}" type="sibTrans" cxnId="{2E819574-EA14-40BE-A07C-58D11974908B}">
      <dgm:prSet/>
      <dgm:spPr/>
      <dgm:t>
        <a:bodyPr/>
        <a:lstStyle/>
        <a:p>
          <a:endParaRPr lang="en-US"/>
        </a:p>
      </dgm:t>
    </dgm:pt>
    <dgm:pt modelId="{E7246ED1-BBC9-41E1-8CE5-8EAA9FA4AE4B}">
      <dgm:prSet/>
      <dgm:spPr/>
      <dgm:t>
        <a:bodyPr/>
        <a:lstStyle/>
        <a:p>
          <a:pPr rtl="0"/>
          <a:r>
            <a:rPr lang="en-US" dirty="0" smtClean="0"/>
            <a:t>Once per semester</a:t>
          </a:r>
          <a:endParaRPr lang="en-US" dirty="0"/>
        </a:p>
      </dgm:t>
    </dgm:pt>
    <dgm:pt modelId="{838331B9-0E9B-44CA-9ED5-6F86A7682434}" type="parTrans" cxnId="{38289E79-9189-4B7D-A26F-727FBC37D252}">
      <dgm:prSet/>
      <dgm:spPr/>
      <dgm:t>
        <a:bodyPr/>
        <a:lstStyle/>
        <a:p>
          <a:endParaRPr lang="en-US"/>
        </a:p>
      </dgm:t>
    </dgm:pt>
    <dgm:pt modelId="{B933682E-43C1-45A4-9AD5-5A1AC7AD1D9A}" type="sibTrans" cxnId="{38289E79-9189-4B7D-A26F-727FBC37D252}">
      <dgm:prSet/>
      <dgm:spPr/>
      <dgm:t>
        <a:bodyPr/>
        <a:lstStyle/>
        <a:p>
          <a:endParaRPr lang="en-US"/>
        </a:p>
      </dgm:t>
    </dgm:pt>
    <dgm:pt modelId="{F5E42313-25C8-4112-BE97-54FC163F972F}">
      <dgm:prSet/>
      <dgm:spPr/>
      <dgm:t>
        <a:bodyPr/>
        <a:lstStyle/>
        <a:p>
          <a:pPr rtl="0"/>
          <a:r>
            <a:rPr lang="en-US" dirty="0" smtClean="0"/>
            <a:t>Whenever you have questions</a:t>
          </a:r>
          <a:endParaRPr lang="en-US" dirty="0"/>
        </a:p>
      </dgm:t>
    </dgm:pt>
    <dgm:pt modelId="{5EBFF6B1-C5DA-428C-8335-0E7CAB5666FC}" type="parTrans" cxnId="{A5F32F13-6B24-4F01-97AA-7478CE8EFF8A}">
      <dgm:prSet/>
      <dgm:spPr/>
      <dgm:t>
        <a:bodyPr/>
        <a:lstStyle/>
        <a:p>
          <a:endParaRPr lang="en-US"/>
        </a:p>
      </dgm:t>
    </dgm:pt>
    <dgm:pt modelId="{BB87D9FC-285D-4A2B-AF57-7D03E5DBC750}" type="sibTrans" cxnId="{A5F32F13-6B24-4F01-97AA-7478CE8EFF8A}">
      <dgm:prSet/>
      <dgm:spPr/>
      <dgm:t>
        <a:bodyPr/>
        <a:lstStyle/>
        <a:p>
          <a:endParaRPr lang="en-US"/>
        </a:p>
      </dgm:t>
    </dgm:pt>
    <dgm:pt modelId="{47D19597-D2A3-4EB1-B41B-48FC1714F2C0}">
      <dgm:prSet/>
      <dgm:spPr/>
      <dgm:t>
        <a:bodyPr/>
        <a:lstStyle/>
        <a:p>
          <a:pPr rtl="0"/>
          <a:r>
            <a:rPr lang="en-US" dirty="0" smtClean="0"/>
            <a:t>Extension; leave-of-absence</a:t>
          </a:r>
          <a:endParaRPr lang="en-US" dirty="0"/>
        </a:p>
      </dgm:t>
    </dgm:pt>
    <dgm:pt modelId="{22D20152-FAB0-49E9-8814-C30A548B8AF2}" type="parTrans" cxnId="{28798AEA-6CC7-43CD-9947-C12DFDE7C1C2}">
      <dgm:prSet/>
      <dgm:spPr/>
      <dgm:t>
        <a:bodyPr/>
        <a:lstStyle/>
        <a:p>
          <a:endParaRPr lang="en-US"/>
        </a:p>
      </dgm:t>
    </dgm:pt>
    <dgm:pt modelId="{5E90CC41-41AE-4B63-B118-FED6446C849D}" type="sibTrans" cxnId="{28798AEA-6CC7-43CD-9947-C12DFDE7C1C2}">
      <dgm:prSet/>
      <dgm:spPr/>
      <dgm:t>
        <a:bodyPr/>
        <a:lstStyle/>
        <a:p>
          <a:endParaRPr lang="en-US"/>
        </a:p>
      </dgm:t>
    </dgm:pt>
    <dgm:pt modelId="{C6A3EBCF-BF24-4EB9-848A-594CAEB65189}" type="pres">
      <dgm:prSet presAssocID="{6594CDB8-26C3-4FDF-992B-3EC96E94284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95B6E-5AB4-4CF4-9FF5-BA799FC6C0AB}" type="pres">
      <dgm:prSet presAssocID="{6594CDB8-26C3-4FDF-992B-3EC96E942843}" presName="diamond" presStyleLbl="bgShp" presStyleIdx="0" presStyleCnt="1"/>
      <dgm:spPr/>
    </dgm:pt>
    <dgm:pt modelId="{CF2EE0D7-59DD-46CB-A04F-0C4E4D43A4E9}" type="pres">
      <dgm:prSet presAssocID="{6594CDB8-26C3-4FDF-992B-3EC96E9428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E894B-5C8F-494E-A089-D996C0318A2E}" type="pres">
      <dgm:prSet presAssocID="{6594CDB8-26C3-4FDF-992B-3EC96E9428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9C85C-2E53-4451-86EE-606237712A7E}" type="pres">
      <dgm:prSet presAssocID="{6594CDB8-26C3-4FDF-992B-3EC96E9428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3E2D-0228-444D-A499-E641C6193B76}" type="pres">
      <dgm:prSet presAssocID="{6594CDB8-26C3-4FDF-992B-3EC96E9428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289E79-9189-4B7D-A26F-727FBC37D252}" srcId="{6594CDB8-26C3-4FDF-992B-3EC96E942843}" destId="{E7246ED1-BBC9-41E1-8CE5-8EAA9FA4AE4B}" srcOrd="1" destOrd="0" parTransId="{838331B9-0E9B-44CA-9ED5-6F86A7682434}" sibTransId="{B933682E-43C1-45A4-9AD5-5A1AC7AD1D9A}"/>
    <dgm:cxn modelId="{D4179B70-251A-477C-8083-35F91F87953D}" type="presOf" srcId="{6594CDB8-26C3-4FDF-992B-3EC96E942843}" destId="{C6A3EBCF-BF24-4EB9-848A-594CAEB65189}" srcOrd="0" destOrd="0" presId="urn:microsoft.com/office/officeart/2005/8/layout/matrix3"/>
    <dgm:cxn modelId="{28798AEA-6CC7-43CD-9947-C12DFDE7C1C2}" srcId="{6594CDB8-26C3-4FDF-992B-3EC96E942843}" destId="{47D19597-D2A3-4EB1-B41B-48FC1714F2C0}" srcOrd="3" destOrd="0" parTransId="{22D20152-FAB0-49E9-8814-C30A548B8AF2}" sibTransId="{5E90CC41-41AE-4B63-B118-FED6446C849D}"/>
    <dgm:cxn modelId="{2E819574-EA14-40BE-A07C-58D11974908B}" srcId="{6594CDB8-26C3-4FDF-992B-3EC96E942843}" destId="{4D0FF78B-0567-444C-B452-B6C7D2A5019A}" srcOrd="0" destOrd="0" parTransId="{E753A229-451A-4C4C-B7ED-792481D29477}" sibTransId="{C2E08FB0-CF86-469F-8244-74A87BDE5C9F}"/>
    <dgm:cxn modelId="{50705D16-59EE-4230-937F-DA405F800541}" type="presOf" srcId="{47D19597-D2A3-4EB1-B41B-48FC1714F2C0}" destId="{B23D3E2D-0228-444D-A499-E641C6193B76}" srcOrd="0" destOrd="0" presId="urn:microsoft.com/office/officeart/2005/8/layout/matrix3"/>
    <dgm:cxn modelId="{D08BB76F-634C-4BE8-9801-CACF5C725589}" type="presOf" srcId="{F5E42313-25C8-4112-BE97-54FC163F972F}" destId="{47F9C85C-2E53-4451-86EE-606237712A7E}" srcOrd="0" destOrd="0" presId="urn:microsoft.com/office/officeart/2005/8/layout/matrix3"/>
    <dgm:cxn modelId="{A5F32F13-6B24-4F01-97AA-7478CE8EFF8A}" srcId="{6594CDB8-26C3-4FDF-992B-3EC96E942843}" destId="{F5E42313-25C8-4112-BE97-54FC163F972F}" srcOrd="2" destOrd="0" parTransId="{5EBFF6B1-C5DA-428C-8335-0E7CAB5666FC}" sibTransId="{BB87D9FC-285D-4A2B-AF57-7D03E5DBC750}"/>
    <dgm:cxn modelId="{4BAF4B3F-0719-419D-B5C3-E9C83946C83A}" type="presOf" srcId="{4D0FF78B-0567-444C-B452-B6C7D2A5019A}" destId="{CF2EE0D7-59DD-46CB-A04F-0C4E4D43A4E9}" srcOrd="0" destOrd="0" presId="urn:microsoft.com/office/officeart/2005/8/layout/matrix3"/>
    <dgm:cxn modelId="{F3444F0A-DD16-4896-BE01-6CA6829B73FF}" type="presOf" srcId="{E7246ED1-BBC9-41E1-8CE5-8EAA9FA4AE4B}" destId="{BCCE894B-5C8F-494E-A089-D996C0318A2E}" srcOrd="0" destOrd="0" presId="urn:microsoft.com/office/officeart/2005/8/layout/matrix3"/>
    <dgm:cxn modelId="{719AB6B1-1E91-4B99-99FD-2D76321C9A1B}" type="presParOf" srcId="{C6A3EBCF-BF24-4EB9-848A-594CAEB65189}" destId="{5D095B6E-5AB4-4CF4-9FF5-BA799FC6C0AB}" srcOrd="0" destOrd="0" presId="urn:microsoft.com/office/officeart/2005/8/layout/matrix3"/>
    <dgm:cxn modelId="{36229047-02EE-4A53-8E45-808C1B7153D8}" type="presParOf" srcId="{C6A3EBCF-BF24-4EB9-848A-594CAEB65189}" destId="{CF2EE0D7-59DD-46CB-A04F-0C4E4D43A4E9}" srcOrd="1" destOrd="0" presId="urn:microsoft.com/office/officeart/2005/8/layout/matrix3"/>
    <dgm:cxn modelId="{77334C19-8177-4A37-8C8A-E22991800DA1}" type="presParOf" srcId="{C6A3EBCF-BF24-4EB9-848A-594CAEB65189}" destId="{BCCE894B-5C8F-494E-A089-D996C0318A2E}" srcOrd="2" destOrd="0" presId="urn:microsoft.com/office/officeart/2005/8/layout/matrix3"/>
    <dgm:cxn modelId="{B30159EF-8C47-423F-8087-61CCB4264744}" type="presParOf" srcId="{C6A3EBCF-BF24-4EB9-848A-594CAEB65189}" destId="{47F9C85C-2E53-4451-86EE-606237712A7E}" srcOrd="3" destOrd="0" presId="urn:microsoft.com/office/officeart/2005/8/layout/matrix3"/>
    <dgm:cxn modelId="{7A4F245A-3802-460E-9192-4A66FF69F7F9}" type="presParOf" srcId="{C6A3EBCF-BF24-4EB9-848A-594CAEB65189}" destId="{B23D3E2D-0228-444D-A499-E641C6193B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94CDB8-26C3-4FDF-992B-3EC96E9428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FF78B-0567-444C-B452-B6C7D2A5019A}">
      <dgm:prSet/>
      <dgm:spPr/>
      <dgm:t>
        <a:bodyPr/>
        <a:lstStyle/>
        <a:p>
          <a:pPr rtl="0"/>
          <a:r>
            <a:rPr lang="en-US" dirty="0" smtClean="0"/>
            <a:t>As a new student</a:t>
          </a:r>
          <a:endParaRPr lang="en-US" dirty="0"/>
        </a:p>
      </dgm:t>
    </dgm:pt>
    <dgm:pt modelId="{E753A229-451A-4C4C-B7ED-792481D29477}" type="parTrans" cxnId="{2E819574-EA14-40BE-A07C-58D11974908B}">
      <dgm:prSet/>
      <dgm:spPr/>
      <dgm:t>
        <a:bodyPr/>
        <a:lstStyle/>
        <a:p>
          <a:endParaRPr lang="en-US"/>
        </a:p>
      </dgm:t>
    </dgm:pt>
    <dgm:pt modelId="{C2E08FB0-CF86-469F-8244-74A87BDE5C9F}" type="sibTrans" cxnId="{2E819574-EA14-40BE-A07C-58D11974908B}">
      <dgm:prSet/>
      <dgm:spPr/>
      <dgm:t>
        <a:bodyPr/>
        <a:lstStyle/>
        <a:p>
          <a:endParaRPr lang="en-US"/>
        </a:p>
      </dgm:t>
    </dgm:pt>
    <dgm:pt modelId="{20418054-32FC-4DC4-9E07-127F5D58AED6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Once per semester</a:t>
          </a:r>
          <a:endParaRPr lang="en-US" dirty="0"/>
        </a:p>
      </dgm:t>
    </dgm:pt>
    <dgm:pt modelId="{32D8E273-585E-45BD-8F1C-FDA400761447}" type="parTrans" cxnId="{EA870DB8-7233-40F8-9473-67BCEC97D4BC}">
      <dgm:prSet/>
      <dgm:spPr/>
      <dgm:t>
        <a:bodyPr/>
        <a:lstStyle/>
        <a:p>
          <a:endParaRPr lang="en-US"/>
        </a:p>
      </dgm:t>
    </dgm:pt>
    <dgm:pt modelId="{42A4A39A-F074-4CFA-8838-F345720739DC}" type="sibTrans" cxnId="{EA870DB8-7233-40F8-9473-67BCEC97D4BC}">
      <dgm:prSet/>
      <dgm:spPr/>
      <dgm:t>
        <a:bodyPr/>
        <a:lstStyle/>
        <a:p>
          <a:endParaRPr lang="en-US"/>
        </a:p>
      </dgm:t>
    </dgm:pt>
    <dgm:pt modelId="{8E87D5A2-E6DC-4555-ADA7-B190E5897190}">
      <dgm:prSet/>
      <dgm:spPr/>
      <dgm:t>
        <a:bodyPr/>
        <a:lstStyle/>
        <a:p>
          <a:pPr rtl="0"/>
          <a:r>
            <a:rPr lang="en-US" dirty="0" smtClean="0"/>
            <a:t>Whenever you have questions</a:t>
          </a:r>
          <a:endParaRPr lang="en-US" dirty="0"/>
        </a:p>
      </dgm:t>
    </dgm:pt>
    <dgm:pt modelId="{B2F49BA3-5DF8-4855-AE4C-8AB389E5C667}" type="parTrans" cxnId="{7C738BF9-5C63-444B-8B66-C32B7A7EA02A}">
      <dgm:prSet/>
      <dgm:spPr/>
      <dgm:t>
        <a:bodyPr/>
        <a:lstStyle/>
        <a:p>
          <a:endParaRPr lang="en-US"/>
        </a:p>
      </dgm:t>
    </dgm:pt>
    <dgm:pt modelId="{DCC523B6-FB9C-4CE1-8EB4-FB0B89EE3A46}" type="sibTrans" cxnId="{7C738BF9-5C63-444B-8B66-C32B7A7EA02A}">
      <dgm:prSet/>
      <dgm:spPr/>
      <dgm:t>
        <a:bodyPr/>
        <a:lstStyle/>
        <a:p>
          <a:endParaRPr lang="en-US"/>
        </a:p>
      </dgm:t>
    </dgm:pt>
    <dgm:pt modelId="{91E39081-B877-4642-A29D-0909076379FB}">
      <dgm:prSet/>
      <dgm:spPr/>
      <dgm:t>
        <a:bodyPr/>
        <a:lstStyle/>
        <a:p>
          <a:pPr rtl="0"/>
          <a:r>
            <a:rPr lang="en-US" dirty="0" smtClean="0"/>
            <a:t>Extension; leave-of-absence</a:t>
          </a:r>
          <a:endParaRPr lang="en-US" dirty="0"/>
        </a:p>
      </dgm:t>
    </dgm:pt>
    <dgm:pt modelId="{EE06B7CA-488A-42BB-8FF5-BB0AA419CC40}" type="parTrans" cxnId="{BCDDB2B5-C157-40FA-8187-7FDE7A642F9E}">
      <dgm:prSet/>
      <dgm:spPr/>
      <dgm:t>
        <a:bodyPr/>
        <a:lstStyle/>
        <a:p>
          <a:endParaRPr lang="en-US"/>
        </a:p>
      </dgm:t>
    </dgm:pt>
    <dgm:pt modelId="{B23AF719-79E3-491B-82A6-9C325BD29734}" type="sibTrans" cxnId="{BCDDB2B5-C157-40FA-8187-7FDE7A642F9E}">
      <dgm:prSet/>
      <dgm:spPr/>
      <dgm:t>
        <a:bodyPr/>
        <a:lstStyle/>
        <a:p>
          <a:endParaRPr lang="en-US"/>
        </a:p>
      </dgm:t>
    </dgm:pt>
    <dgm:pt modelId="{C6A3EBCF-BF24-4EB9-848A-594CAEB65189}" type="pres">
      <dgm:prSet presAssocID="{6594CDB8-26C3-4FDF-992B-3EC96E94284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95B6E-5AB4-4CF4-9FF5-BA799FC6C0AB}" type="pres">
      <dgm:prSet presAssocID="{6594CDB8-26C3-4FDF-992B-3EC96E942843}" presName="diamond" presStyleLbl="bgShp" presStyleIdx="0" presStyleCnt="1"/>
      <dgm:spPr/>
    </dgm:pt>
    <dgm:pt modelId="{CF2EE0D7-59DD-46CB-A04F-0C4E4D43A4E9}" type="pres">
      <dgm:prSet presAssocID="{6594CDB8-26C3-4FDF-992B-3EC96E9428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E894B-5C8F-494E-A089-D996C0318A2E}" type="pres">
      <dgm:prSet presAssocID="{6594CDB8-26C3-4FDF-992B-3EC96E9428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9C85C-2E53-4451-86EE-606237712A7E}" type="pres">
      <dgm:prSet presAssocID="{6594CDB8-26C3-4FDF-992B-3EC96E9428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3E2D-0228-444D-A499-E641C6193B76}" type="pres">
      <dgm:prSet presAssocID="{6594CDB8-26C3-4FDF-992B-3EC96E9428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9574-EA14-40BE-A07C-58D11974908B}" srcId="{6594CDB8-26C3-4FDF-992B-3EC96E942843}" destId="{4D0FF78B-0567-444C-B452-B6C7D2A5019A}" srcOrd="0" destOrd="0" parTransId="{E753A229-451A-4C4C-B7ED-792481D29477}" sibTransId="{C2E08FB0-CF86-469F-8244-74A87BDE5C9F}"/>
    <dgm:cxn modelId="{A761F44A-8EB3-4A76-9A89-3140F3259CDE}" type="presOf" srcId="{6594CDB8-26C3-4FDF-992B-3EC96E942843}" destId="{C6A3EBCF-BF24-4EB9-848A-594CAEB65189}" srcOrd="0" destOrd="0" presId="urn:microsoft.com/office/officeart/2005/8/layout/matrix3"/>
    <dgm:cxn modelId="{7C738BF9-5C63-444B-8B66-C32B7A7EA02A}" srcId="{6594CDB8-26C3-4FDF-992B-3EC96E942843}" destId="{8E87D5A2-E6DC-4555-ADA7-B190E5897190}" srcOrd="2" destOrd="0" parTransId="{B2F49BA3-5DF8-4855-AE4C-8AB389E5C667}" sibTransId="{DCC523B6-FB9C-4CE1-8EB4-FB0B89EE3A46}"/>
    <dgm:cxn modelId="{BC478947-CB14-4B04-862C-00DDC2F6A69A}" type="presOf" srcId="{8E87D5A2-E6DC-4555-ADA7-B190E5897190}" destId="{47F9C85C-2E53-4451-86EE-606237712A7E}" srcOrd="0" destOrd="0" presId="urn:microsoft.com/office/officeart/2005/8/layout/matrix3"/>
    <dgm:cxn modelId="{BCDDB2B5-C157-40FA-8187-7FDE7A642F9E}" srcId="{6594CDB8-26C3-4FDF-992B-3EC96E942843}" destId="{91E39081-B877-4642-A29D-0909076379FB}" srcOrd="3" destOrd="0" parTransId="{EE06B7CA-488A-42BB-8FF5-BB0AA419CC40}" sibTransId="{B23AF719-79E3-491B-82A6-9C325BD29734}"/>
    <dgm:cxn modelId="{EBDA2490-1645-45C0-A13B-A34D352697F8}" type="presOf" srcId="{4D0FF78B-0567-444C-B452-B6C7D2A5019A}" destId="{CF2EE0D7-59DD-46CB-A04F-0C4E4D43A4E9}" srcOrd="0" destOrd="0" presId="urn:microsoft.com/office/officeart/2005/8/layout/matrix3"/>
    <dgm:cxn modelId="{35C3683E-65AB-40E1-B0B6-B2A493BE448A}" type="presOf" srcId="{20418054-32FC-4DC4-9E07-127F5D58AED6}" destId="{BCCE894B-5C8F-494E-A089-D996C0318A2E}" srcOrd="0" destOrd="0" presId="urn:microsoft.com/office/officeart/2005/8/layout/matrix3"/>
    <dgm:cxn modelId="{EA870DB8-7233-40F8-9473-67BCEC97D4BC}" srcId="{6594CDB8-26C3-4FDF-992B-3EC96E942843}" destId="{20418054-32FC-4DC4-9E07-127F5D58AED6}" srcOrd="1" destOrd="0" parTransId="{32D8E273-585E-45BD-8F1C-FDA400761447}" sibTransId="{42A4A39A-F074-4CFA-8838-F345720739DC}"/>
    <dgm:cxn modelId="{367EAFED-AB3E-4B69-8AD4-D07916DC3E27}" type="presOf" srcId="{91E39081-B877-4642-A29D-0909076379FB}" destId="{B23D3E2D-0228-444D-A499-E641C6193B76}" srcOrd="0" destOrd="0" presId="urn:microsoft.com/office/officeart/2005/8/layout/matrix3"/>
    <dgm:cxn modelId="{CCB58372-7BEA-4B49-81B5-A30E1DEF06BC}" type="presParOf" srcId="{C6A3EBCF-BF24-4EB9-848A-594CAEB65189}" destId="{5D095B6E-5AB4-4CF4-9FF5-BA799FC6C0AB}" srcOrd="0" destOrd="0" presId="urn:microsoft.com/office/officeart/2005/8/layout/matrix3"/>
    <dgm:cxn modelId="{FA65702B-A817-43B8-A6B4-D2E730C15909}" type="presParOf" srcId="{C6A3EBCF-BF24-4EB9-848A-594CAEB65189}" destId="{CF2EE0D7-59DD-46CB-A04F-0C4E4D43A4E9}" srcOrd="1" destOrd="0" presId="urn:microsoft.com/office/officeart/2005/8/layout/matrix3"/>
    <dgm:cxn modelId="{8BC0ABB8-A4E2-415B-9E80-A43FE2C97C14}" type="presParOf" srcId="{C6A3EBCF-BF24-4EB9-848A-594CAEB65189}" destId="{BCCE894B-5C8F-494E-A089-D996C0318A2E}" srcOrd="2" destOrd="0" presId="urn:microsoft.com/office/officeart/2005/8/layout/matrix3"/>
    <dgm:cxn modelId="{393F59F2-19FE-4D7C-AC8A-8F951243F364}" type="presParOf" srcId="{C6A3EBCF-BF24-4EB9-848A-594CAEB65189}" destId="{47F9C85C-2E53-4451-86EE-606237712A7E}" srcOrd="3" destOrd="0" presId="urn:microsoft.com/office/officeart/2005/8/layout/matrix3"/>
    <dgm:cxn modelId="{FECF35F0-54D9-434C-A22D-65027745AE84}" type="presParOf" srcId="{C6A3EBCF-BF24-4EB9-848A-594CAEB65189}" destId="{B23D3E2D-0228-444D-A499-E641C6193B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94CDB8-26C3-4FDF-992B-3EC96E9428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FF78B-0567-444C-B452-B6C7D2A5019A}">
      <dgm:prSet/>
      <dgm:spPr/>
      <dgm:t>
        <a:bodyPr/>
        <a:lstStyle/>
        <a:p>
          <a:pPr rtl="0"/>
          <a:r>
            <a:rPr lang="en-US" dirty="0" smtClean="0"/>
            <a:t>As a new student</a:t>
          </a:r>
          <a:endParaRPr lang="en-US" dirty="0"/>
        </a:p>
      </dgm:t>
    </dgm:pt>
    <dgm:pt modelId="{E753A229-451A-4C4C-B7ED-792481D29477}" type="parTrans" cxnId="{2E819574-EA14-40BE-A07C-58D11974908B}">
      <dgm:prSet/>
      <dgm:spPr/>
      <dgm:t>
        <a:bodyPr/>
        <a:lstStyle/>
        <a:p>
          <a:endParaRPr lang="en-US"/>
        </a:p>
      </dgm:t>
    </dgm:pt>
    <dgm:pt modelId="{C2E08FB0-CF86-469F-8244-74A87BDE5C9F}" type="sibTrans" cxnId="{2E819574-EA14-40BE-A07C-58D11974908B}">
      <dgm:prSet/>
      <dgm:spPr/>
      <dgm:t>
        <a:bodyPr/>
        <a:lstStyle/>
        <a:p>
          <a:endParaRPr lang="en-US"/>
        </a:p>
      </dgm:t>
    </dgm:pt>
    <dgm:pt modelId="{20418054-32FC-4DC4-9E07-127F5D58AED6}">
      <dgm:prSet/>
      <dgm:spPr/>
      <dgm:t>
        <a:bodyPr/>
        <a:lstStyle/>
        <a:p>
          <a:pPr rtl="0"/>
          <a:r>
            <a:rPr lang="en-US" dirty="0" smtClean="0"/>
            <a:t>Once per semester</a:t>
          </a:r>
          <a:endParaRPr lang="en-US" dirty="0"/>
        </a:p>
      </dgm:t>
    </dgm:pt>
    <dgm:pt modelId="{32D8E273-585E-45BD-8F1C-FDA400761447}" type="parTrans" cxnId="{EA870DB8-7233-40F8-9473-67BCEC97D4BC}">
      <dgm:prSet/>
      <dgm:spPr/>
      <dgm:t>
        <a:bodyPr/>
        <a:lstStyle/>
        <a:p>
          <a:endParaRPr lang="en-US"/>
        </a:p>
      </dgm:t>
    </dgm:pt>
    <dgm:pt modelId="{42A4A39A-F074-4CFA-8838-F345720739DC}" type="sibTrans" cxnId="{EA870DB8-7233-40F8-9473-67BCEC97D4BC}">
      <dgm:prSet/>
      <dgm:spPr/>
      <dgm:t>
        <a:bodyPr/>
        <a:lstStyle/>
        <a:p>
          <a:endParaRPr lang="en-US"/>
        </a:p>
      </dgm:t>
    </dgm:pt>
    <dgm:pt modelId="{8E87D5A2-E6DC-4555-ADA7-B190E5897190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Whenever you have questions</a:t>
          </a:r>
          <a:endParaRPr lang="en-US" dirty="0"/>
        </a:p>
      </dgm:t>
    </dgm:pt>
    <dgm:pt modelId="{B2F49BA3-5DF8-4855-AE4C-8AB389E5C667}" type="parTrans" cxnId="{7C738BF9-5C63-444B-8B66-C32B7A7EA02A}">
      <dgm:prSet/>
      <dgm:spPr/>
      <dgm:t>
        <a:bodyPr/>
        <a:lstStyle/>
        <a:p>
          <a:endParaRPr lang="en-US"/>
        </a:p>
      </dgm:t>
    </dgm:pt>
    <dgm:pt modelId="{DCC523B6-FB9C-4CE1-8EB4-FB0B89EE3A46}" type="sibTrans" cxnId="{7C738BF9-5C63-444B-8B66-C32B7A7EA02A}">
      <dgm:prSet/>
      <dgm:spPr/>
      <dgm:t>
        <a:bodyPr/>
        <a:lstStyle/>
        <a:p>
          <a:endParaRPr lang="en-US"/>
        </a:p>
      </dgm:t>
    </dgm:pt>
    <dgm:pt modelId="{91E39081-B877-4642-A29D-0909076379FB}">
      <dgm:prSet/>
      <dgm:spPr/>
      <dgm:t>
        <a:bodyPr/>
        <a:lstStyle/>
        <a:p>
          <a:pPr rtl="0"/>
          <a:r>
            <a:rPr lang="en-US" dirty="0" smtClean="0"/>
            <a:t>Extension; leave-of-absence</a:t>
          </a:r>
          <a:endParaRPr lang="en-US" dirty="0"/>
        </a:p>
      </dgm:t>
    </dgm:pt>
    <dgm:pt modelId="{EE06B7CA-488A-42BB-8FF5-BB0AA419CC40}" type="parTrans" cxnId="{BCDDB2B5-C157-40FA-8187-7FDE7A642F9E}">
      <dgm:prSet/>
      <dgm:spPr/>
      <dgm:t>
        <a:bodyPr/>
        <a:lstStyle/>
        <a:p>
          <a:endParaRPr lang="en-US"/>
        </a:p>
      </dgm:t>
    </dgm:pt>
    <dgm:pt modelId="{B23AF719-79E3-491B-82A6-9C325BD29734}" type="sibTrans" cxnId="{BCDDB2B5-C157-40FA-8187-7FDE7A642F9E}">
      <dgm:prSet/>
      <dgm:spPr/>
      <dgm:t>
        <a:bodyPr/>
        <a:lstStyle/>
        <a:p>
          <a:endParaRPr lang="en-US"/>
        </a:p>
      </dgm:t>
    </dgm:pt>
    <dgm:pt modelId="{C6A3EBCF-BF24-4EB9-848A-594CAEB65189}" type="pres">
      <dgm:prSet presAssocID="{6594CDB8-26C3-4FDF-992B-3EC96E94284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95B6E-5AB4-4CF4-9FF5-BA799FC6C0AB}" type="pres">
      <dgm:prSet presAssocID="{6594CDB8-26C3-4FDF-992B-3EC96E942843}" presName="diamond" presStyleLbl="bgShp" presStyleIdx="0" presStyleCnt="1"/>
      <dgm:spPr/>
    </dgm:pt>
    <dgm:pt modelId="{CF2EE0D7-59DD-46CB-A04F-0C4E4D43A4E9}" type="pres">
      <dgm:prSet presAssocID="{6594CDB8-26C3-4FDF-992B-3EC96E9428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E894B-5C8F-494E-A089-D996C0318A2E}" type="pres">
      <dgm:prSet presAssocID="{6594CDB8-26C3-4FDF-992B-3EC96E9428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9C85C-2E53-4451-86EE-606237712A7E}" type="pres">
      <dgm:prSet presAssocID="{6594CDB8-26C3-4FDF-992B-3EC96E9428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3E2D-0228-444D-A499-E641C6193B76}" type="pres">
      <dgm:prSet presAssocID="{6594CDB8-26C3-4FDF-992B-3EC96E9428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9574-EA14-40BE-A07C-58D11974908B}" srcId="{6594CDB8-26C3-4FDF-992B-3EC96E942843}" destId="{4D0FF78B-0567-444C-B452-B6C7D2A5019A}" srcOrd="0" destOrd="0" parTransId="{E753A229-451A-4C4C-B7ED-792481D29477}" sibTransId="{C2E08FB0-CF86-469F-8244-74A87BDE5C9F}"/>
    <dgm:cxn modelId="{7C738BF9-5C63-444B-8B66-C32B7A7EA02A}" srcId="{6594CDB8-26C3-4FDF-992B-3EC96E942843}" destId="{8E87D5A2-E6DC-4555-ADA7-B190E5897190}" srcOrd="2" destOrd="0" parTransId="{B2F49BA3-5DF8-4855-AE4C-8AB389E5C667}" sibTransId="{DCC523B6-FB9C-4CE1-8EB4-FB0B89EE3A46}"/>
    <dgm:cxn modelId="{D17CBBC0-E477-4C2F-B441-3BB3EB6F8964}" type="presOf" srcId="{20418054-32FC-4DC4-9E07-127F5D58AED6}" destId="{BCCE894B-5C8F-494E-A089-D996C0318A2E}" srcOrd="0" destOrd="0" presId="urn:microsoft.com/office/officeart/2005/8/layout/matrix3"/>
    <dgm:cxn modelId="{BCDDB2B5-C157-40FA-8187-7FDE7A642F9E}" srcId="{6594CDB8-26C3-4FDF-992B-3EC96E942843}" destId="{91E39081-B877-4642-A29D-0909076379FB}" srcOrd="3" destOrd="0" parTransId="{EE06B7CA-488A-42BB-8FF5-BB0AA419CC40}" sibTransId="{B23AF719-79E3-491B-82A6-9C325BD29734}"/>
    <dgm:cxn modelId="{0662B5F2-CD5A-4F3E-804E-4D67EF2D0908}" type="presOf" srcId="{4D0FF78B-0567-444C-B452-B6C7D2A5019A}" destId="{CF2EE0D7-59DD-46CB-A04F-0C4E4D43A4E9}" srcOrd="0" destOrd="0" presId="urn:microsoft.com/office/officeart/2005/8/layout/matrix3"/>
    <dgm:cxn modelId="{B1FD83B6-1FDC-414B-A302-01929D057C63}" type="presOf" srcId="{91E39081-B877-4642-A29D-0909076379FB}" destId="{B23D3E2D-0228-444D-A499-E641C6193B76}" srcOrd="0" destOrd="0" presId="urn:microsoft.com/office/officeart/2005/8/layout/matrix3"/>
    <dgm:cxn modelId="{D0199F08-2513-4D84-BB58-9A3C3A4CA457}" type="presOf" srcId="{6594CDB8-26C3-4FDF-992B-3EC96E942843}" destId="{C6A3EBCF-BF24-4EB9-848A-594CAEB65189}" srcOrd="0" destOrd="0" presId="urn:microsoft.com/office/officeart/2005/8/layout/matrix3"/>
    <dgm:cxn modelId="{EA870DB8-7233-40F8-9473-67BCEC97D4BC}" srcId="{6594CDB8-26C3-4FDF-992B-3EC96E942843}" destId="{20418054-32FC-4DC4-9E07-127F5D58AED6}" srcOrd="1" destOrd="0" parTransId="{32D8E273-585E-45BD-8F1C-FDA400761447}" sibTransId="{42A4A39A-F074-4CFA-8838-F345720739DC}"/>
    <dgm:cxn modelId="{78D8911C-34E6-46E7-B533-84FABF538DF5}" type="presOf" srcId="{8E87D5A2-E6DC-4555-ADA7-B190E5897190}" destId="{47F9C85C-2E53-4451-86EE-606237712A7E}" srcOrd="0" destOrd="0" presId="urn:microsoft.com/office/officeart/2005/8/layout/matrix3"/>
    <dgm:cxn modelId="{037C43C1-14BC-4C5C-B8AF-23A53B9DC1B8}" type="presParOf" srcId="{C6A3EBCF-BF24-4EB9-848A-594CAEB65189}" destId="{5D095B6E-5AB4-4CF4-9FF5-BA799FC6C0AB}" srcOrd="0" destOrd="0" presId="urn:microsoft.com/office/officeart/2005/8/layout/matrix3"/>
    <dgm:cxn modelId="{C07331E6-FA4A-436D-A6AD-026490BEE729}" type="presParOf" srcId="{C6A3EBCF-BF24-4EB9-848A-594CAEB65189}" destId="{CF2EE0D7-59DD-46CB-A04F-0C4E4D43A4E9}" srcOrd="1" destOrd="0" presId="urn:microsoft.com/office/officeart/2005/8/layout/matrix3"/>
    <dgm:cxn modelId="{6F72382A-2930-4CDF-BFC7-5089CFD90190}" type="presParOf" srcId="{C6A3EBCF-BF24-4EB9-848A-594CAEB65189}" destId="{BCCE894B-5C8F-494E-A089-D996C0318A2E}" srcOrd="2" destOrd="0" presId="urn:microsoft.com/office/officeart/2005/8/layout/matrix3"/>
    <dgm:cxn modelId="{55785C9B-8DD7-4A07-9EE5-22A297018945}" type="presParOf" srcId="{C6A3EBCF-BF24-4EB9-848A-594CAEB65189}" destId="{47F9C85C-2E53-4451-86EE-606237712A7E}" srcOrd="3" destOrd="0" presId="urn:microsoft.com/office/officeart/2005/8/layout/matrix3"/>
    <dgm:cxn modelId="{79AAD8DD-1607-4B11-B1E5-5CD1E9AF667C}" type="presParOf" srcId="{C6A3EBCF-BF24-4EB9-848A-594CAEB65189}" destId="{B23D3E2D-0228-444D-A499-E641C6193B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94CDB8-26C3-4FDF-992B-3EC96E942843}" type="doc">
      <dgm:prSet loTypeId="urn:microsoft.com/office/officeart/2005/8/layout/matrix3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FF78B-0567-444C-B452-B6C7D2A5019A}">
      <dgm:prSet/>
      <dgm:spPr/>
      <dgm:t>
        <a:bodyPr/>
        <a:lstStyle/>
        <a:p>
          <a:pPr rtl="0"/>
          <a:r>
            <a:rPr lang="en-US" dirty="0" smtClean="0"/>
            <a:t>As a new student</a:t>
          </a:r>
          <a:endParaRPr lang="en-US" dirty="0"/>
        </a:p>
      </dgm:t>
    </dgm:pt>
    <dgm:pt modelId="{E753A229-451A-4C4C-B7ED-792481D29477}" type="parTrans" cxnId="{2E819574-EA14-40BE-A07C-58D11974908B}">
      <dgm:prSet/>
      <dgm:spPr/>
      <dgm:t>
        <a:bodyPr/>
        <a:lstStyle/>
        <a:p>
          <a:endParaRPr lang="en-US"/>
        </a:p>
      </dgm:t>
    </dgm:pt>
    <dgm:pt modelId="{C2E08FB0-CF86-469F-8244-74A87BDE5C9F}" type="sibTrans" cxnId="{2E819574-EA14-40BE-A07C-58D11974908B}">
      <dgm:prSet/>
      <dgm:spPr/>
      <dgm:t>
        <a:bodyPr/>
        <a:lstStyle/>
        <a:p>
          <a:endParaRPr lang="en-US"/>
        </a:p>
      </dgm:t>
    </dgm:pt>
    <dgm:pt modelId="{20418054-32FC-4DC4-9E07-127F5D58AED6}">
      <dgm:prSet/>
      <dgm:spPr/>
      <dgm:t>
        <a:bodyPr/>
        <a:lstStyle/>
        <a:p>
          <a:pPr rtl="0"/>
          <a:r>
            <a:rPr lang="en-US" dirty="0" smtClean="0"/>
            <a:t>Once per semester</a:t>
          </a:r>
          <a:endParaRPr lang="en-US" dirty="0"/>
        </a:p>
      </dgm:t>
    </dgm:pt>
    <dgm:pt modelId="{32D8E273-585E-45BD-8F1C-FDA400761447}" type="parTrans" cxnId="{EA870DB8-7233-40F8-9473-67BCEC97D4BC}">
      <dgm:prSet/>
      <dgm:spPr/>
      <dgm:t>
        <a:bodyPr/>
        <a:lstStyle/>
        <a:p>
          <a:endParaRPr lang="en-US"/>
        </a:p>
      </dgm:t>
    </dgm:pt>
    <dgm:pt modelId="{42A4A39A-F074-4CFA-8838-F345720739DC}" type="sibTrans" cxnId="{EA870DB8-7233-40F8-9473-67BCEC97D4BC}">
      <dgm:prSet/>
      <dgm:spPr/>
      <dgm:t>
        <a:bodyPr/>
        <a:lstStyle/>
        <a:p>
          <a:endParaRPr lang="en-US"/>
        </a:p>
      </dgm:t>
    </dgm:pt>
    <dgm:pt modelId="{8E87D5A2-E6DC-4555-ADA7-B190E5897190}">
      <dgm:prSet/>
      <dgm:spPr/>
      <dgm:t>
        <a:bodyPr/>
        <a:lstStyle/>
        <a:p>
          <a:pPr rtl="0"/>
          <a:r>
            <a:rPr lang="en-US" dirty="0" smtClean="0"/>
            <a:t>Whenever you have questions</a:t>
          </a:r>
          <a:endParaRPr lang="en-US" dirty="0"/>
        </a:p>
      </dgm:t>
    </dgm:pt>
    <dgm:pt modelId="{B2F49BA3-5DF8-4855-AE4C-8AB389E5C667}" type="parTrans" cxnId="{7C738BF9-5C63-444B-8B66-C32B7A7EA02A}">
      <dgm:prSet/>
      <dgm:spPr/>
      <dgm:t>
        <a:bodyPr/>
        <a:lstStyle/>
        <a:p>
          <a:endParaRPr lang="en-US"/>
        </a:p>
      </dgm:t>
    </dgm:pt>
    <dgm:pt modelId="{DCC523B6-FB9C-4CE1-8EB4-FB0B89EE3A46}" type="sibTrans" cxnId="{7C738BF9-5C63-444B-8B66-C32B7A7EA02A}">
      <dgm:prSet/>
      <dgm:spPr/>
      <dgm:t>
        <a:bodyPr/>
        <a:lstStyle/>
        <a:p>
          <a:endParaRPr lang="en-US"/>
        </a:p>
      </dgm:t>
    </dgm:pt>
    <dgm:pt modelId="{91E39081-B877-4642-A29D-0909076379FB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 smtClean="0"/>
            <a:t>Extension; leave-of-absence</a:t>
          </a:r>
          <a:endParaRPr lang="en-US" dirty="0"/>
        </a:p>
      </dgm:t>
    </dgm:pt>
    <dgm:pt modelId="{EE06B7CA-488A-42BB-8FF5-BB0AA419CC40}" type="parTrans" cxnId="{BCDDB2B5-C157-40FA-8187-7FDE7A642F9E}">
      <dgm:prSet/>
      <dgm:spPr/>
      <dgm:t>
        <a:bodyPr/>
        <a:lstStyle/>
        <a:p>
          <a:endParaRPr lang="en-US"/>
        </a:p>
      </dgm:t>
    </dgm:pt>
    <dgm:pt modelId="{B23AF719-79E3-491B-82A6-9C325BD29734}" type="sibTrans" cxnId="{BCDDB2B5-C157-40FA-8187-7FDE7A642F9E}">
      <dgm:prSet/>
      <dgm:spPr/>
      <dgm:t>
        <a:bodyPr/>
        <a:lstStyle/>
        <a:p>
          <a:endParaRPr lang="en-US"/>
        </a:p>
      </dgm:t>
    </dgm:pt>
    <dgm:pt modelId="{C6A3EBCF-BF24-4EB9-848A-594CAEB65189}" type="pres">
      <dgm:prSet presAssocID="{6594CDB8-26C3-4FDF-992B-3EC96E94284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095B6E-5AB4-4CF4-9FF5-BA799FC6C0AB}" type="pres">
      <dgm:prSet presAssocID="{6594CDB8-26C3-4FDF-992B-3EC96E942843}" presName="diamond" presStyleLbl="bgShp" presStyleIdx="0" presStyleCnt="1"/>
      <dgm:spPr/>
    </dgm:pt>
    <dgm:pt modelId="{CF2EE0D7-59DD-46CB-A04F-0C4E4D43A4E9}" type="pres">
      <dgm:prSet presAssocID="{6594CDB8-26C3-4FDF-992B-3EC96E9428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E894B-5C8F-494E-A089-D996C0318A2E}" type="pres">
      <dgm:prSet presAssocID="{6594CDB8-26C3-4FDF-992B-3EC96E9428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9C85C-2E53-4451-86EE-606237712A7E}" type="pres">
      <dgm:prSet presAssocID="{6594CDB8-26C3-4FDF-992B-3EC96E9428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D3E2D-0228-444D-A499-E641C6193B76}" type="pres">
      <dgm:prSet presAssocID="{6594CDB8-26C3-4FDF-992B-3EC96E9428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819574-EA14-40BE-A07C-58D11974908B}" srcId="{6594CDB8-26C3-4FDF-992B-3EC96E942843}" destId="{4D0FF78B-0567-444C-B452-B6C7D2A5019A}" srcOrd="0" destOrd="0" parTransId="{E753A229-451A-4C4C-B7ED-792481D29477}" sibTransId="{C2E08FB0-CF86-469F-8244-74A87BDE5C9F}"/>
    <dgm:cxn modelId="{0E889E97-255D-4CFF-9F00-F6149D3EF3FA}" type="presOf" srcId="{20418054-32FC-4DC4-9E07-127F5D58AED6}" destId="{BCCE894B-5C8F-494E-A089-D996C0318A2E}" srcOrd="0" destOrd="0" presId="urn:microsoft.com/office/officeart/2005/8/layout/matrix3"/>
    <dgm:cxn modelId="{B0FA9D88-CFC9-4984-A9AB-9A907B5FC7BB}" type="presOf" srcId="{91E39081-B877-4642-A29D-0909076379FB}" destId="{B23D3E2D-0228-444D-A499-E641C6193B76}" srcOrd="0" destOrd="0" presId="urn:microsoft.com/office/officeart/2005/8/layout/matrix3"/>
    <dgm:cxn modelId="{8EE74C27-8742-4D26-BF21-DA129CF262BD}" type="presOf" srcId="{4D0FF78B-0567-444C-B452-B6C7D2A5019A}" destId="{CF2EE0D7-59DD-46CB-A04F-0C4E4D43A4E9}" srcOrd="0" destOrd="0" presId="urn:microsoft.com/office/officeart/2005/8/layout/matrix3"/>
    <dgm:cxn modelId="{BCDDB2B5-C157-40FA-8187-7FDE7A642F9E}" srcId="{6594CDB8-26C3-4FDF-992B-3EC96E942843}" destId="{91E39081-B877-4642-A29D-0909076379FB}" srcOrd="3" destOrd="0" parTransId="{EE06B7CA-488A-42BB-8FF5-BB0AA419CC40}" sibTransId="{B23AF719-79E3-491B-82A6-9C325BD29734}"/>
    <dgm:cxn modelId="{EA870DB8-7233-40F8-9473-67BCEC97D4BC}" srcId="{6594CDB8-26C3-4FDF-992B-3EC96E942843}" destId="{20418054-32FC-4DC4-9E07-127F5D58AED6}" srcOrd="1" destOrd="0" parTransId="{32D8E273-585E-45BD-8F1C-FDA400761447}" sibTransId="{42A4A39A-F074-4CFA-8838-F345720739DC}"/>
    <dgm:cxn modelId="{D8850CDC-0A54-49EC-8519-1CE33F9154AA}" type="presOf" srcId="{8E87D5A2-E6DC-4555-ADA7-B190E5897190}" destId="{47F9C85C-2E53-4451-86EE-606237712A7E}" srcOrd="0" destOrd="0" presId="urn:microsoft.com/office/officeart/2005/8/layout/matrix3"/>
    <dgm:cxn modelId="{473BE433-6AFC-491E-891D-FF28082F95B9}" type="presOf" srcId="{6594CDB8-26C3-4FDF-992B-3EC96E942843}" destId="{C6A3EBCF-BF24-4EB9-848A-594CAEB65189}" srcOrd="0" destOrd="0" presId="urn:microsoft.com/office/officeart/2005/8/layout/matrix3"/>
    <dgm:cxn modelId="{7C738BF9-5C63-444B-8B66-C32B7A7EA02A}" srcId="{6594CDB8-26C3-4FDF-992B-3EC96E942843}" destId="{8E87D5A2-E6DC-4555-ADA7-B190E5897190}" srcOrd="2" destOrd="0" parTransId="{B2F49BA3-5DF8-4855-AE4C-8AB389E5C667}" sibTransId="{DCC523B6-FB9C-4CE1-8EB4-FB0B89EE3A46}"/>
    <dgm:cxn modelId="{22773C34-2179-4B0C-949B-E48275DFAD03}" type="presParOf" srcId="{C6A3EBCF-BF24-4EB9-848A-594CAEB65189}" destId="{5D095B6E-5AB4-4CF4-9FF5-BA799FC6C0AB}" srcOrd="0" destOrd="0" presId="urn:microsoft.com/office/officeart/2005/8/layout/matrix3"/>
    <dgm:cxn modelId="{21F6D60B-E61A-4A9C-80C4-56F9F6C87BB3}" type="presParOf" srcId="{C6A3EBCF-BF24-4EB9-848A-594CAEB65189}" destId="{CF2EE0D7-59DD-46CB-A04F-0C4E4D43A4E9}" srcOrd="1" destOrd="0" presId="urn:microsoft.com/office/officeart/2005/8/layout/matrix3"/>
    <dgm:cxn modelId="{288E9203-4505-49E0-B42F-230AF166A098}" type="presParOf" srcId="{C6A3EBCF-BF24-4EB9-848A-594CAEB65189}" destId="{BCCE894B-5C8F-494E-A089-D996C0318A2E}" srcOrd="2" destOrd="0" presId="urn:microsoft.com/office/officeart/2005/8/layout/matrix3"/>
    <dgm:cxn modelId="{39EDF5CE-04A3-4D9F-912D-6BB2EC18C712}" type="presParOf" srcId="{C6A3EBCF-BF24-4EB9-848A-594CAEB65189}" destId="{47F9C85C-2E53-4451-86EE-606237712A7E}" srcOrd="3" destOrd="0" presId="urn:microsoft.com/office/officeart/2005/8/layout/matrix3"/>
    <dgm:cxn modelId="{21B6B6D0-A74E-4CEE-A25A-C247DED07218}" type="presParOf" srcId="{C6A3EBCF-BF24-4EB9-848A-594CAEB65189}" destId="{B23D3E2D-0228-444D-A499-E641C6193B7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87FAC1-145B-4B68-8197-B1CE076FE696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BECCB-A5C5-4158-BD69-D5E18341B933}">
      <dgm:prSet/>
      <dgm:spPr/>
      <dgm:t>
        <a:bodyPr/>
        <a:lstStyle/>
        <a:p>
          <a:pPr rtl="0"/>
          <a:r>
            <a:rPr lang="en-US" dirty="0" smtClean="0"/>
            <a:t>Special hours for next two weeks</a:t>
          </a:r>
          <a:endParaRPr lang="en-US" dirty="0"/>
        </a:p>
      </dgm:t>
    </dgm:pt>
    <dgm:pt modelId="{96B04DF2-F663-4CC8-9634-A00F8F40590C}" type="parTrans" cxnId="{3C9E0508-4813-42AF-A892-42137E6C3711}">
      <dgm:prSet/>
      <dgm:spPr/>
      <dgm:t>
        <a:bodyPr/>
        <a:lstStyle/>
        <a:p>
          <a:endParaRPr lang="en-US"/>
        </a:p>
      </dgm:t>
    </dgm:pt>
    <dgm:pt modelId="{444077A1-AA5C-4DE1-A518-97151488C092}" type="sibTrans" cxnId="{3C9E0508-4813-42AF-A892-42137E6C3711}">
      <dgm:prSet/>
      <dgm:spPr/>
      <dgm:t>
        <a:bodyPr/>
        <a:lstStyle/>
        <a:p>
          <a:endParaRPr lang="en-US"/>
        </a:p>
      </dgm:t>
    </dgm:pt>
    <dgm:pt modelId="{B27F2CA6-15E3-438E-9811-5EA9A80217C7}">
      <dgm:prSet/>
      <dgm:spPr/>
      <dgm:t>
        <a:bodyPr/>
        <a:lstStyle/>
        <a:p>
          <a:pPr rtl="0"/>
          <a:r>
            <a:rPr lang="en-US" dirty="0" smtClean="0"/>
            <a:t>15-minute slots</a:t>
          </a:r>
          <a:endParaRPr lang="en-US" dirty="0"/>
        </a:p>
      </dgm:t>
    </dgm:pt>
    <dgm:pt modelId="{922CB8E4-05B8-4C45-AF9A-B8184C4AA828}" type="parTrans" cxnId="{666599B7-9815-423B-B2FD-DEED09C80D7C}">
      <dgm:prSet/>
      <dgm:spPr/>
      <dgm:t>
        <a:bodyPr/>
        <a:lstStyle/>
        <a:p>
          <a:endParaRPr lang="en-US"/>
        </a:p>
      </dgm:t>
    </dgm:pt>
    <dgm:pt modelId="{4A4453DB-F040-433A-95FB-C9377AA5F209}" type="sibTrans" cxnId="{666599B7-9815-423B-B2FD-DEED09C80D7C}">
      <dgm:prSet/>
      <dgm:spPr/>
      <dgm:t>
        <a:bodyPr/>
        <a:lstStyle/>
        <a:p>
          <a:endParaRPr lang="en-US"/>
        </a:p>
      </dgm:t>
    </dgm:pt>
    <dgm:pt modelId="{74560529-692A-4176-B569-2751A33C54DE}">
      <dgm:prSet/>
      <dgm:spPr/>
      <dgm:t>
        <a:bodyPr/>
        <a:lstStyle/>
        <a:p>
          <a:pPr rtl="0"/>
          <a:r>
            <a:rPr lang="en-US" dirty="0" smtClean="0"/>
            <a:t>You will be emailed instructions on signing up</a:t>
          </a:r>
          <a:endParaRPr lang="en-US" dirty="0"/>
        </a:p>
      </dgm:t>
    </dgm:pt>
    <dgm:pt modelId="{330B650D-52D5-4273-BF48-9542538302E7}" type="parTrans" cxnId="{2B81FC5F-2297-42D5-8441-933B99C0DFB3}">
      <dgm:prSet/>
      <dgm:spPr/>
      <dgm:t>
        <a:bodyPr/>
        <a:lstStyle/>
        <a:p>
          <a:endParaRPr lang="en-US"/>
        </a:p>
      </dgm:t>
    </dgm:pt>
    <dgm:pt modelId="{E4BED298-1C17-4774-883C-508BF62CFD9D}" type="sibTrans" cxnId="{2B81FC5F-2297-42D5-8441-933B99C0DFB3}">
      <dgm:prSet/>
      <dgm:spPr/>
      <dgm:t>
        <a:bodyPr/>
        <a:lstStyle/>
        <a:p>
          <a:endParaRPr lang="en-US"/>
        </a:p>
      </dgm:t>
    </dgm:pt>
    <dgm:pt modelId="{15E569ED-1D7D-4EC6-BC07-C7A2A15136CC}">
      <dgm:prSet/>
      <dgm:spPr/>
      <dgm:t>
        <a:bodyPr/>
        <a:lstStyle/>
        <a:p>
          <a:pPr rtl="0"/>
          <a:r>
            <a:rPr lang="en-US" dirty="0" smtClean="0"/>
            <a:t>The next two weeks are reserved for new students only</a:t>
          </a:r>
          <a:endParaRPr lang="en-US" dirty="0"/>
        </a:p>
      </dgm:t>
    </dgm:pt>
    <dgm:pt modelId="{8294C400-A0F2-4C2B-9B52-1E0990137D73}" type="parTrans" cxnId="{89365BA1-9CF5-4BDC-BE52-210CE4952851}">
      <dgm:prSet/>
      <dgm:spPr/>
      <dgm:t>
        <a:bodyPr/>
        <a:lstStyle/>
        <a:p>
          <a:endParaRPr lang="en-US"/>
        </a:p>
      </dgm:t>
    </dgm:pt>
    <dgm:pt modelId="{45283C17-3017-47C5-A163-EF1FE740EAC4}" type="sibTrans" cxnId="{89365BA1-9CF5-4BDC-BE52-210CE4952851}">
      <dgm:prSet/>
      <dgm:spPr/>
      <dgm:t>
        <a:bodyPr/>
        <a:lstStyle/>
        <a:p>
          <a:endParaRPr lang="en-US"/>
        </a:p>
      </dgm:t>
    </dgm:pt>
    <dgm:pt modelId="{071716EE-C434-4D60-A597-027BC1615F06}">
      <dgm:prSet/>
      <dgm:spPr/>
      <dgm:t>
        <a:bodyPr/>
        <a:lstStyle/>
        <a:p>
          <a:pPr rtl="0"/>
          <a:r>
            <a:rPr lang="en-US" dirty="0" smtClean="0"/>
            <a:t>Regular weekly office hours for rest of semester</a:t>
          </a:r>
          <a:endParaRPr lang="en-US" dirty="0"/>
        </a:p>
      </dgm:t>
    </dgm:pt>
    <dgm:pt modelId="{4A693570-1F93-4084-A131-496778DF457E}" type="parTrans" cxnId="{AB26A9A3-998E-4182-80B1-FEFC44BB952F}">
      <dgm:prSet/>
      <dgm:spPr/>
      <dgm:t>
        <a:bodyPr/>
        <a:lstStyle/>
        <a:p>
          <a:endParaRPr lang="en-US"/>
        </a:p>
      </dgm:t>
    </dgm:pt>
    <dgm:pt modelId="{B53C4ED1-90E0-460E-A745-AE027FA08603}" type="sibTrans" cxnId="{AB26A9A3-998E-4182-80B1-FEFC44BB952F}">
      <dgm:prSet/>
      <dgm:spPr/>
      <dgm:t>
        <a:bodyPr/>
        <a:lstStyle/>
        <a:p>
          <a:endParaRPr lang="en-US"/>
        </a:p>
      </dgm:t>
    </dgm:pt>
    <dgm:pt modelId="{6837D5BC-0C10-47EF-ADC8-0C98ED20F722}">
      <dgm:prSet/>
      <dgm:spPr/>
      <dgm:t>
        <a:bodyPr/>
        <a:lstStyle/>
        <a:p>
          <a:pPr rtl="0"/>
          <a:r>
            <a:rPr lang="en-US" dirty="0" smtClean="0"/>
            <a:t>Stay tuned for special announcements!</a:t>
          </a:r>
          <a:endParaRPr lang="en-US" dirty="0"/>
        </a:p>
      </dgm:t>
    </dgm:pt>
    <dgm:pt modelId="{E948A0C9-4EF1-4E3B-B380-D87A326F20CA}" type="parTrans" cxnId="{06E633C5-7403-4420-9ADF-A25A7F44A345}">
      <dgm:prSet/>
      <dgm:spPr/>
      <dgm:t>
        <a:bodyPr/>
        <a:lstStyle/>
        <a:p>
          <a:endParaRPr lang="en-US"/>
        </a:p>
      </dgm:t>
    </dgm:pt>
    <dgm:pt modelId="{D21DF739-2E24-4C84-AE98-7F15F91FC114}" type="sibTrans" cxnId="{06E633C5-7403-4420-9ADF-A25A7F44A345}">
      <dgm:prSet/>
      <dgm:spPr/>
      <dgm:t>
        <a:bodyPr/>
        <a:lstStyle/>
        <a:p>
          <a:endParaRPr lang="en-US"/>
        </a:p>
      </dgm:t>
    </dgm:pt>
    <dgm:pt modelId="{53D286D2-54A7-4385-A6BB-4FDAFA79DF0A}">
      <dgm:prSet/>
      <dgm:spPr/>
      <dgm:t>
        <a:bodyPr/>
        <a:lstStyle/>
        <a:p>
          <a:pPr rtl="0"/>
          <a:r>
            <a:rPr lang="en-US" dirty="0" smtClean="0"/>
            <a:t>Email us for immediate concerns</a:t>
          </a:r>
          <a:endParaRPr lang="en-US" dirty="0"/>
        </a:p>
      </dgm:t>
    </dgm:pt>
    <dgm:pt modelId="{01912A4F-C0D5-40F6-9CC9-C1CCD3A78DF3}" type="parTrans" cxnId="{F7A75065-B808-42DC-99E0-53F8B3B9CE59}">
      <dgm:prSet/>
      <dgm:spPr/>
      <dgm:t>
        <a:bodyPr/>
        <a:lstStyle/>
        <a:p>
          <a:endParaRPr lang="en-US"/>
        </a:p>
      </dgm:t>
    </dgm:pt>
    <dgm:pt modelId="{2F6A469E-F89B-47DB-87DF-EB2C3E4D108F}" type="sibTrans" cxnId="{F7A75065-B808-42DC-99E0-53F8B3B9CE59}">
      <dgm:prSet/>
      <dgm:spPr/>
      <dgm:t>
        <a:bodyPr/>
        <a:lstStyle/>
        <a:p>
          <a:endParaRPr lang="en-US"/>
        </a:p>
      </dgm:t>
    </dgm:pt>
    <dgm:pt modelId="{D40D0C03-763B-4F67-AF9E-5FBCC81556CE}">
      <dgm:prSet/>
      <dgm:spPr/>
      <dgm:t>
        <a:bodyPr/>
        <a:lstStyle/>
        <a:p>
          <a:pPr rtl="0"/>
          <a:r>
            <a:rPr lang="en-US" dirty="0" smtClean="0"/>
            <a:t>We will email on when we have this regular weekly office hour</a:t>
          </a:r>
          <a:endParaRPr lang="en-US" dirty="0"/>
        </a:p>
      </dgm:t>
    </dgm:pt>
    <dgm:pt modelId="{62A69003-6F42-4AAF-B51A-AD9BE70E5B9D}" type="parTrans" cxnId="{1B01A508-6685-4FD0-A750-B7808A209239}">
      <dgm:prSet/>
      <dgm:spPr/>
    </dgm:pt>
    <dgm:pt modelId="{C712A90F-5844-45B4-9993-D1E837ECA760}" type="sibTrans" cxnId="{1B01A508-6685-4FD0-A750-B7808A209239}">
      <dgm:prSet/>
      <dgm:spPr/>
    </dgm:pt>
    <dgm:pt modelId="{61C7DE0E-BF73-4663-AAA3-97F0EC28D5C8}" type="pres">
      <dgm:prSet presAssocID="{6387FAC1-145B-4B68-8197-B1CE076FE6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D63EBF-FBFB-4FF7-A6DC-E7667BCE9560}" type="pres">
      <dgm:prSet presAssocID="{B27BECCB-A5C5-4158-BD69-D5E18341B933}" presName="linNode" presStyleCnt="0"/>
      <dgm:spPr/>
    </dgm:pt>
    <dgm:pt modelId="{CEF6C248-9C79-4523-8996-DE0F3A552645}" type="pres">
      <dgm:prSet presAssocID="{B27BECCB-A5C5-4158-BD69-D5E18341B933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2CA16-D31D-4E1C-A34D-1047EF7043F2}" type="pres">
      <dgm:prSet presAssocID="{B27BECCB-A5C5-4158-BD69-D5E18341B933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4C2B-2E19-4BD4-884C-17E049507CFB}" type="pres">
      <dgm:prSet presAssocID="{444077A1-AA5C-4DE1-A518-97151488C092}" presName="sp" presStyleCnt="0"/>
      <dgm:spPr/>
    </dgm:pt>
    <dgm:pt modelId="{2FF69352-EFAD-4A83-9776-01D2AA7CF755}" type="pres">
      <dgm:prSet presAssocID="{071716EE-C434-4D60-A597-027BC1615F06}" presName="linNode" presStyleCnt="0"/>
      <dgm:spPr/>
    </dgm:pt>
    <dgm:pt modelId="{B0778946-1579-48B6-8086-BFFECE391886}" type="pres">
      <dgm:prSet presAssocID="{071716EE-C434-4D60-A597-027BC1615F0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FAEEA-5BBA-44CB-AC37-1211C3C3E0F5}" type="pres">
      <dgm:prSet presAssocID="{071716EE-C434-4D60-A597-027BC1615F0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36BD95-2109-4B0D-9AE9-43693A253147}" type="presOf" srcId="{74560529-692A-4176-B569-2751A33C54DE}" destId="{F152CA16-D31D-4E1C-A34D-1047EF7043F2}" srcOrd="0" destOrd="1" presId="urn:microsoft.com/office/officeart/2005/8/layout/vList5"/>
    <dgm:cxn modelId="{06E633C5-7403-4420-9ADF-A25A7F44A345}" srcId="{071716EE-C434-4D60-A597-027BC1615F06}" destId="{6837D5BC-0C10-47EF-ADC8-0C98ED20F722}" srcOrd="0" destOrd="0" parTransId="{E948A0C9-4EF1-4E3B-B380-D87A326F20CA}" sibTransId="{D21DF739-2E24-4C84-AE98-7F15F91FC114}"/>
    <dgm:cxn modelId="{F7A75065-B808-42DC-99E0-53F8B3B9CE59}" srcId="{071716EE-C434-4D60-A597-027BC1615F06}" destId="{53D286D2-54A7-4385-A6BB-4FDAFA79DF0A}" srcOrd="1" destOrd="0" parTransId="{01912A4F-C0D5-40F6-9CC9-C1CCD3A78DF3}" sibTransId="{2F6A469E-F89B-47DB-87DF-EB2C3E4D108F}"/>
    <dgm:cxn modelId="{D191C5C5-B0E9-4AEA-858F-3C396C88910B}" type="presOf" srcId="{15E569ED-1D7D-4EC6-BC07-C7A2A15136CC}" destId="{F152CA16-D31D-4E1C-A34D-1047EF7043F2}" srcOrd="0" destOrd="2" presId="urn:microsoft.com/office/officeart/2005/8/layout/vList5"/>
    <dgm:cxn modelId="{4D5930EA-7FF7-4535-9EB2-4E5DE65EE5DA}" type="presOf" srcId="{53D286D2-54A7-4385-A6BB-4FDAFA79DF0A}" destId="{6CCFAEEA-5BBA-44CB-AC37-1211C3C3E0F5}" srcOrd="0" destOrd="1" presId="urn:microsoft.com/office/officeart/2005/8/layout/vList5"/>
    <dgm:cxn modelId="{99B7317B-ED54-4598-BE03-D27D9D298173}" type="presOf" srcId="{6387FAC1-145B-4B68-8197-B1CE076FE696}" destId="{61C7DE0E-BF73-4663-AAA3-97F0EC28D5C8}" srcOrd="0" destOrd="0" presId="urn:microsoft.com/office/officeart/2005/8/layout/vList5"/>
    <dgm:cxn modelId="{1B01A508-6685-4FD0-A750-B7808A209239}" srcId="{071716EE-C434-4D60-A597-027BC1615F06}" destId="{D40D0C03-763B-4F67-AF9E-5FBCC81556CE}" srcOrd="2" destOrd="0" parTransId="{62A69003-6F42-4AAF-B51A-AD9BE70E5B9D}" sibTransId="{C712A90F-5844-45B4-9993-D1E837ECA760}"/>
    <dgm:cxn modelId="{3B209A08-A4D7-44C9-A353-AD1C8A71D33D}" type="presOf" srcId="{B27BECCB-A5C5-4158-BD69-D5E18341B933}" destId="{CEF6C248-9C79-4523-8996-DE0F3A552645}" srcOrd="0" destOrd="0" presId="urn:microsoft.com/office/officeart/2005/8/layout/vList5"/>
    <dgm:cxn modelId="{AB26A9A3-998E-4182-80B1-FEFC44BB952F}" srcId="{6387FAC1-145B-4B68-8197-B1CE076FE696}" destId="{071716EE-C434-4D60-A597-027BC1615F06}" srcOrd="1" destOrd="0" parTransId="{4A693570-1F93-4084-A131-496778DF457E}" sibTransId="{B53C4ED1-90E0-460E-A745-AE027FA08603}"/>
    <dgm:cxn modelId="{3C9E0508-4813-42AF-A892-42137E6C3711}" srcId="{6387FAC1-145B-4B68-8197-B1CE076FE696}" destId="{B27BECCB-A5C5-4158-BD69-D5E18341B933}" srcOrd="0" destOrd="0" parTransId="{96B04DF2-F663-4CC8-9634-A00F8F40590C}" sibTransId="{444077A1-AA5C-4DE1-A518-97151488C092}"/>
    <dgm:cxn modelId="{8AA264E0-33C1-4E6B-BB59-5B58E0DD9AC5}" type="presOf" srcId="{D40D0C03-763B-4F67-AF9E-5FBCC81556CE}" destId="{6CCFAEEA-5BBA-44CB-AC37-1211C3C3E0F5}" srcOrd="0" destOrd="2" presId="urn:microsoft.com/office/officeart/2005/8/layout/vList5"/>
    <dgm:cxn modelId="{097DF56C-5B82-41F0-A124-C17D98F45070}" type="presOf" srcId="{6837D5BC-0C10-47EF-ADC8-0C98ED20F722}" destId="{6CCFAEEA-5BBA-44CB-AC37-1211C3C3E0F5}" srcOrd="0" destOrd="0" presId="urn:microsoft.com/office/officeart/2005/8/layout/vList5"/>
    <dgm:cxn modelId="{2B81FC5F-2297-42D5-8441-933B99C0DFB3}" srcId="{B27BECCB-A5C5-4158-BD69-D5E18341B933}" destId="{74560529-692A-4176-B569-2751A33C54DE}" srcOrd="1" destOrd="0" parTransId="{330B650D-52D5-4273-BF48-9542538302E7}" sibTransId="{E4BED298-1C17-4774-883C-508BF62CFD9D}"/>
    <dgm:cxn modelId="{89365BA1-9CF5-4BDC-BE52-210CE4952851}" srcId="{B27BECCB-A5C5-4158-BD69-D5E18341B933}" destId="{15E569ED-1D7D-4EC6-BC07-C7A2A15136CC}" srcOrd="2" destOrd="0" parTransId="{8294C400-A0F2-4C2B-9B52-1E0990137D73}" sibTransId="{45283C17-3017-47C5-A163-EF1FE740EAC4}"/>
    <dgm:cxn modelId="{666599B7-9815-423B-B2FD-DEED09C80D7C}" srcId="{B27BECCB-A5C5-4158-BD69-D5E18341B933}" destId="{B27F2CA6-15E3-438E-9811-5EA9A80217C7}" srcOrd="0" destOrd="0" parTransId="{922CB8E4-05B8-4C45-AF9A-B8184C4AA828}" sibTransId="{4A4453DB-F040-433A-95FB-C9377AA5F209}"/>
    <dgm:cxn modelId="{94A4A24F-D4F9-4A3E-AE80-72EF388CF3AE}" type="presOf" srcId="{071716EE-C434-4D60-A597-027BC1615F06}" destId="{B0778946-1579-48B6-8086-BFFECE391886}" srcOrd="0" destOrd="0" presId="urn:microsoft.com/office/officeart/2005/8/layout/vList5"/>
    <dgm:cxn modelId="{FDE63514-C04D-4A55-BE9A-E675532DE017}" type="presOf" srcId="{B27F2CA6-15E3-438E-9811-5EA9A80217C7}" destId="{F152CA16-D31D-4E1C-A34D-1047EF7043F2}" srcOrd="0" destOrd="0" presId="urn:microsoft.com/office/officeart/2005/8/layout/vList5"/>
    <dgm:cxn modelId="{65D5DA9C-C744-4C64-93E5-BE253D0CA400}" type="presParOf" srcId="{61C7DE0E-BF73-4663-AAA3-97F0EC28D5C8}" destId="{77D63EBF-FBFB-4FF7-A6DC-E7667BCE9560}" srcOrd="0" destOrd="0" presId="urn:microsoft.com/office/officeart/2005/8/layout/vList5"/>
    <dgm:cxn modelId="{1DE2B70F-C649-4F3A-8B37-590DF275AB61}" type="presParOf" srcId="{77D63EBF-FBFB-4FF7-A6DC-E7667BCE9560}" destId="{CEF6C248-9C79-4523-8996-DE0F3A552645}" srcOrd="0" destOrd="0" presId="urn:microsoft.com/office/officeart/2005/8/layout/vList5"/>
    <dgm:cxn modelId="{6A3A6D8C-F553-47FD-B12C-24CD77130E3E}" type="presParOf" srcId="{77D63EBF-FBFB-4FF7-A6DC-E7667BCE9560}" destId="{F152CA16-D31D-4E1C-A34D-1047EF7043F2}" srcOrd="1" destOrd="0" presId="urn:microsoft.com/office/officeart/2005/8/layout/vList5"/>
    <dgm:cxn modelId="{DC761B05-EE1C-4325-968E-2FA89911F1C5}" type="presParOf" srcId="{61C7DE0E-BF73-4663-AAA3-97F0EC28D5C8}" destId="{04274C2B-2E19-4BD4-884C-17E049507CFB}" srcOrd="1" destOrd="0" presId="urn:microsoft.com/office/officeart/2005/8/layout/vList5"/>
    <dgm:cxn modelId="{8E35649A-3639-4860-B61A-FA92753A285E}" type="presParOf" srcId="{61C7DE0E-BF73-4663-AAA3-97F0EC28D5C8}" destId="{2FF69352-EFAD-4A83-9776-01D2AA7CF755}" srcOrd="2" destOrd="0" presId="urn:microsoft.com/office/officeart/2005/8/layout/vList5"/>
    <dgm:cxn modelId="{37AC3C04-EF81-4B06-8D02-BA1607413FD9}" type="presParOf" srcId="{2FF69352-EFAD-4A83-9776-01D2AA7CF755}" destId="{B0778946-1579-48B6-8086-BFFECE391886}" srcOrd="0" destOrd="0" presId="urn:microsoft.com/office/officeart/2005/8/layout/vList5"/>
    <dgm:cxn modelId="{7017C7A4-02D7-4303-B42D-F94FF8819B36}" type="presParOf" srcId="{2FF69352-EFAD-4A83-9776-01D2AA7CF755}" destId="{6CCFAEEA-5BBA-44CB-AC37-1211C3C3E0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C2C4C9-9D65-468A-B303-76C37FD6D18F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FE2B500C-065C-431F-9047-4D2D6A2719CE}">
      <dgm:prSet phldrT="[Text]"/>
      <dgm:spPr/>
      <dgm:t>
        <a:bodyPr/>
        <a:lstStyle/>
        <a:p>
          <a:r>
            <a:rPr lang="en-US" dirty="0" smtClean="0"/>
            <a:t>Ask</a:t>
          </a:r>
          <a:endParaRPr lang="en-US" dirty="0"/>
        </a:p>
      </dgm:t>
    </dgm:pt>
    <dgm:pt modelId="{1BE62F21-CCF8-41D3-9B59-1DE92DFDDBBA}" type="sibTrans" cxnId="{CE9A8C83-531B-4276-A3DE-7E3A16690537}">
      <dgm:prSet/>
      <dgm:spPr/>
      <dgm:t>
        <a:bodyPr/>
        <a:lstStyle/>
        <a:p>
          <a:endParaRPr lang="en-US"/>
        </a:p>
      </dgm:t>
    </dgm:pt>
    <dgm:pt modelId="{ECA37C09-0B24-40C2-AA37-1F488FE1A184}" type="parTrans" cxnId="{CE9A8C83-531B-4276-A3DE-7E3A16690537}">
      <dgm:prSet/>
      <dgm:spPr/>
      <dgm:t>
        <a:bodyPr/>
        <a:lstStyle/>
        <a:p>
          <a:endParaRPr lang="en-US"/>
        </a:p>
      </dgm:t>
    </dgm:pt>
    <dgm:pt modelId="{463FCDDC-E52D-4F1C-9DF4-B9E676B74648}">
      <dgm:prSet phldrT="[Text]"/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E136A6C2-7D1A-4465-9C3D-F67902C0FD10}" type="sibTrans" cxnId="{0C024620-3D07-4B1C-A097-56258FE97E81}">
      <dgm:prSet/>
      <dgm:spPr/>
      <dgm:t>
        <a:bodyPr/>
        <a:lstStyle/>
        <a:p>
          <a:endParaRPr lang="en-US"/>
        </a:p>
      </dgm:t>
    </dgm:pt>
    <dgm:pt modelId="{978821C3-FE20-4F16-A519-2AE6BBFCBD28}" type="parTrans" cxnId="{0C024620-3D07-4B1C-A097-56258FE97E81}">
      <dgm:prSet/>
      <dgm:spPr/>
      <dgm:t>
        <a:bodyPr/>
        <a:lstStyle/>
        <a:p>
          <a:endParaRPr lang="en-US"/>
        </a:p>
      </dgm:t>
    </dgm:pt>
    <dgm:pt modelId="{B03C3364-13B8-4C1F-B52C-8887560DBBCF}">
      <dgm:prSet phldrT="[Text]"/>
      <dgm:spPr/>
      <dgm:t>
        <a:bodyPr/>
        <a:lstStyle/>
        <a:p>
          <a:r>
            <a:rPr lang="en-US" dirty="0" smtClean="0"/>
            <a:t>Tell</a:t>
          </a:r>
          <a:endParaRPr lang="en-US" dirty="0"/>
        </a:p>
      </dgm:t>
    </dgm:pt>
    <dgm:pt modelId="{C00965E3-FB29-46D9-A9C8-5A68FA3A88E8}" type="sibTrans" cxnId="{FE24238A-979E-460A-8ACD-83D8837E98A3}">
      <dgm:prSet/>
      <dgm:spPr/>
      <dgm:t>
        <a:bodyPr/>
        <a:lstStyle/>
        <a:p>
          <a:endParaRPr lang="en-US"/>
        </a:p>
      </dgm:t>
    </dgm:pt>
    <dgm:pt modelId="{4D8AF322-FD96-4D9F-9816-0E999D6AB736}" type="parTrans" cxnId="{FE24238A-979E-460A-8ACD-83D8837E98A3}">
      <dgm:prSet/>
      <dgm:spPr/>
      <dgm:t>
        <a:bodyPr/>
        <a:lstStyle/>
        <a:p>
          <a:endParaRPr lang="en-US"/>
        </a:p>
      </dgm:t>
    </dgm:pt>
    <dgm:pt modelId="{0B20EBBA-6BDB-4686-B304-A78060D82A34}" type="pres">
      <dgm:prSet presAssocID="{B8C2C4C9-9D65-468A-B303-76C37FD6D18F}" presName="CompostProcess" presStyleCnt="0">
        <dgm:presLayoutVars>
          <dgm:dir/>
          <dgm:resizeHandles val="exact"/>
        </dgm:presLayoutVars>
      </dgm:prSet>
      <dgm:spPr/>
    </dgm:pt>
    <dgm:pt modelId="{8EEC2D46-C8C9-41AF-B05A-2005565C6999}" type="pres">
      <dgm:prSet presAssocID="{B8C2C4C9-9D65-468A-B303-76C37FD6D18F}" presName="arrow" presStyleLbl="bgShp" presStyleIdx="0" presStyleCnt="1"/>
      <dgm:spPr/>
    </dgm:pt>
    <dgm:pt modelId="{3EEF73D1-2F85-483C-BECA-406191103395}" type="pres">
      <dgm:prSet presAssocID="{B8C2C4C9-9D65-468A-B303-76C37FD6D18F}" presName="linearProcess" presStyleCnt="0"/>
      <dgm:spPr/>
    </dgm:pt>
    <dgm:pt modelId="{C92AB51A-8141-44D0-86F7-1BD1E7A617FB}" type="pres">
      <dgm:prSet presAssocID="{B03C3364-13B8-4C1F-B52C-8887560DBBC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83AF-A75A-41B3-83B4-AFC94B0CA785}" type="pres">
      <dgm:prSet presAssocID="{C00965E3-FB29-46D9-A9C8-5A68FA3A88E8}" presName="sibTrans" presStyleCnt="0"/>
      <dgm:spPr/>
    </dgm:pt>
    <dgm:pt modelId="{9ED4633D-BDE3-4FAD-937F-0F1239352085}" type="pres">
      <dgm:prSet presAssocID="{463FCDDC-E52D-4F1C-9DF4-B9E676B7464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3B44-417A-4875-BF59-8227073110EB}" type="pres">
      <dgm:prSet presAssocID="{E136A6C2-7D1A-4465-9C3D-F67902C0FD10}" presName="sibTrans" presStyleCnt="0"/>
      <dgm:spPr/>
    </dgm:pt>
    <dgm:pt modelId="{9D98A9E5-1669-4BA5-8832-949BDB2B50A8}" type="pres">
      <dgm:prSet presAssocID="{FE2B500C-065C-431F-9047-4D2D6A2719C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24620-3D07-4B1C-A097-56258FE97E81}" srcId="{B8C2C4C9-9D65-468A-B303-76C37FD6D18F}" destId="{463FCDDC-E52D-4F1C-9DF4-B9E676B74648}" srcOrd="1" destOrd="0" parTransId="{978821C3-FE20-4F16-A519-2AE6BBFCBD28}" sibTransId="{E136A6C2-7D1A-4465-9C3D-F67902C0FD10}"/>
    <dgm:cxn modelId="{CE9A8C83-531B-4276-A3DE-7E3A16690537}" srcId="{B8C2C4C9-9D65-468A-B303-76C37FD6D18F}" destId="{FE2B500C-065C-431F-9047-4D2D6A2719CE}" srcOrd="2" destOrd="0" parTransId="{ECA37C09-0B24-40C2-AA37-1F488FE1A184}" sibTransId="{1BE62F21-CCF8-41D3-9B59-1DE92DFDDBBA}"/>
    <dgm:cxn modelId="{FACD2F3F-E6FA-446F-9A43-D63B2E862A9B}" type="presOf" srcId="{FE2B500C-065C-431F-9047-4D2D6A2719CE}" destId="{9D98A9E5-1669-4BA5-8832-949BDB2B50A8}" srcOrd="0" destOrd="0" presId="urn:microsoft.com/office/officeart/2005/8/layout/hProcess9"/>
    <dgm:cxn modelId="{10165EA6-7094-4FF8-AD68-7CA7027BC11C}" type="presOf" srcId="{B8C2C4C9-9D65-468A-B303-76C37FD6D18F}" destId="{0B20EBBA-6BDB-4686-B304-A78060D82A34}" srcOrd="0" destOrd="0" presId="urn:microsoft.com/office/officeart/2005/8/layout/hProcess9"/>
    <dgm:cxn modelId="{2D4739EE-180E-40B0-97EC-6721AA893D0F}" type="presOf" srcId="{B03C3364-13B8-4C1F-B52C-8887560DBBCF}" destId="{C92AB51A-8141-44D0-86F7-1BD1E7A617FB}" srcOrd="0" destOrd="0" presId="urn:microsoft.com/office/officeart/2005/8/layout/hProcess9"/>
    <dgm:cxn modelId="{E80A52B7-B01E-45D2-A10E-13E3D1F039F5}" type="presOf" srcId="{463FCDDC-E52D-4F1C-9DF4-B9E676B74648}" destId="{9ED4633D-BDE3-4FAD-937F-0F1239352085}" srcOrd="0" destOrd="0" presId="urn:microsoft.com/office/officeart/2005/8/layout/hProcess9"/>
    <dgm:cxn modelId="{FE24238A-979E-460A-8ACD-83D8837E98A3}" srcId="{B8C2C4C9-9D65-468A-B303-76C37FD6D18F}" destId="{B03C3364-13B8-4C1F-B52C-8887560DBBCF}" srcOrd="0" destOrd="0" parTransId="{4D8AF322-FD96-4D9F-9816-0E999D6AB736}" sibTransId="{C00965E3-FB29-46D9-A9C8-5A68FA3A88E8}"/>
    <dgm:cxn modelId="{061F549E-CA8B-45EF-855A-2406AF043CCB}" type="presParOf" srcId="{0B20EBBA-6BDB-4686-B304-A78060D82A34}" destId="{8EEC2D46-C8C9-41AF-B05A-2005565C6999}" srcOrd="0" destOrd="0" presId="urn:microsoft.com/office/officeart/2005/8/layout/hProcess9"/>
    <dgm:cxn modelId="{0FE415CE-D64B-40CE-8056-C94C18551A50}" type="presParOf" srcId="{0B20EBBA-6BDB-4686-B304-A78060D82A34}" destId="{3EEF73D1-2F85-483C-BECA-406191103395}" srcOrd="1" destOrd="0" presId="urn:microsoft.com/office/officeart/2005/8/layout/hProcess9"/>
    <dgm:cxn modelId="{39316E7E-C157-4D2B-B4B5-874765A70E35}" type="presParOf" srcId="{3EEF73D1-2F85-483C-BECA-406191103395}" destId="{C92AB51A-8141-44D0-86F7-1BD1E7A617FB}" srcOrd="0" destOrd="0" presId="urn:microsoft.com/office/officeart/2005/8/layout/hProcess9"/>
    <dgm:cxn modelId="{8C47C917-1C0A-47BF-96C9-E01CC5F54C54}" type="presParOf" srcId="{3EEF73D1-2F85-483C-BECA-406191103395}" destId="{DD7A83AF-A75A-41B3-83B4-AFC94B0CA785}" srcOrd="1" destOrd="0" presId="urn:microsoft.com/office/officeart/2005/8/layout/hProcess9"/>
    <dgm:cxn modelId="{437E1EE8-3BD6-4BDF-B249-8BAD4E567C6C}" type="presParOf" srcId="{3EEF73D1-2F85-483C-BECA-406191103395}" destId="{9ED4633D-BDE3-4FAD-937F-0F1239352085}" srcOrd="2" destOrd="0" presId="urn:microsoft.com/office/officeart/2005/8/layout/hProcess9"/>
    <dgm:cxn modelId="{AD57EBEA-038D-4FE4-9457-CEB00ED3C96A}" type="presParOf" srcId="{3EEF73D1-2F85-483C-BECA-406191103395}" destId="{62263B44-417A-4875-BF59-8227073110EB}" srcOrd="3" destOrd="0" presId="urn:microsoft.com/office/officeart/2005/8/layout/hProcess9"/>
    <dgm:cxn modelId="{58B1BA5C-8AB7-4C41-8B0F-FCC2378D72BE}" type="presParOf" srcId="{3EEF73D1-2F85-483C-BECA-406191103395}" destId="{9D98A9E5-1669-4BA5-8832-949BDB2B50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C2C4C9-9D65-468A-B303-76C37FD6D18F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FE2B500C-065C-431F-9047-4D2D6A2719CE}">
      <dgm:prSet phldrT="[Text]"/>
      <dgm:spPr/>
      <dgm:t>
        <a:bodyPr/>
        <a:lstStyle/>
        <a:p>
          <a:r>
            <a:rPr lang="en-US" dirty="0" smtClean="0"/>
            <a:t>Ask</a:t>
          </a:r>
          <a:endParaRPr lang="en-US" dirty="0"/>
        </a:p>
      </dgm:t>
    </dgm:pt>
    <dgm:pt modelId="{1BE62F21-CCF8-41D3-9B59-1DE92DFDDBBA}" type="sibTrans" cxnId="{CE9A8C83-531B-4276-A3DE-7E3A16690537}">
      <dgm:prSet/>
      <dgm:spPr/>
      <dgm:t>
        <a:bodyPr/>
        <a:lstStyle/>
        <a:p>
          <a:endParaRPr lang="en-US"/>
        </a:p>
      </dgm:t>
    </dgm:pt>
    <dgm:pt modelId="{ECA37C09-0B24-40C2-AA37-1F488FE1A184}" type="parTrans" cxnId="{CE9A8C83-531B-4276-A3DE-7E3A16690537}">
      <dgm:prSet/>
      <dgm:spPr/>
      <dgm:t>
        <a:bodyPr/>
        <a:lstStyle/>
        <a:p>
          <a:endParaRPr lang="en-US"/>
        </a:p>
      </dgm:t>
    </dgm:pt>
    <dgm:pt modelId="{463FCDDC-E52D-4F1C-9DF4-B9E676B74648}">
      <dgm:prSet phldrT="[Text]"/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E136A6C2-7D1A-4465-9C3D-F67902C0FD10}" type="sibTrans" cxnId="{0C024620-3D07-4B1C-A097-56258FE97E81}">
      <dgm:prSet/>
      <dgm:spPr/>
      <dgm:t>
        <a:bodyPr/>
        <a:lstStyle/>
        <a:p>
          <a:endParaRPr lang="en-US"/>
        </a:p>
      </dgm:t>
    </dgm:pt>
    <dgm:pt modelId="{978821C3-FE20-4F16-A519-2AE6BBFCBD28}" type="parTrans" cxnId="{0C024620-3D07-4B1C-A097-56258FE97E81}">
      <dgm:prSet/>
      <dgm:spPr/>
      <dgm:t>
        <a:bodyPr/>
        <a:lstStyle/>
        <a:p>
          <a:endParaRPr lang="en-US"/>
        </a:p>
      </dgm:t>
    </dgm:pt>
    <dgm:pt modelId="{B03C3364-13B8-4C1F-B52C-8887560DBBCF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Tell</a:t>
          </a:r>
          <a:endParaRPr lang="en-US" dirty="0"/>
        </a:p>
      </dgm:t>
    </dgm:pt>
    <dgm:pt modelId="{C00965E3-FB29-46D9-A9C8-5A68FA3A88E8}" type="sibTrans" cxnId="{FE24238A-979E-460A-8ACD-83D8837E98A3}">
      <dgm:prSet/>
      <dgm:spPr/>
      <dgm:t>
        <a:bodyPr/>
        <a:lstStyle/>
        <a:p>
          <a:endParaRPr lang="en-US"/>
        </a:p>
      </dgm:t>
    </dgm:pt>
    <dgm:pt modelId="{4D8AF322-FD96-4D9F-9816-0E999D6AB736}" type="parTrans" cxnId="{FE24238A-979E-460A-8ACD-83D8837E98A3}">
      <dgm:prSet/>
      <dgm:spPr/>
      <dgm:t>
        <a:bodyPr/>
        <a:lstStyle/>
        <a:p>
          <a:endParaRPr lang="en-US"/>
        </a:p>
      </dgm:t>
    </dgm:pt>
    <dgm:pt modelId="{0B20EBBA-6BDB-4686-B304-A78060D82A34}" type="pres">
      <dgm:prSet presAssocID="{B8C2C4C9-9D65-468A-B303-76C37FD6D18F}" presName="CompostProcess" presStyleCnt="0">
        <dgm:presLayoutVars>
          <dgm:dir/>
          <dgm:resizeHandles val="exact"/>
        </dgm:presLayoutVars>
      </dgm:prSet>
      <dgm:spPr/>
    </dgm:pt>
    <dgm:pt modelId="{8EEC2D46-C8C9-41AF-B05A-2005565C6999}" type="pres">
      <dgm:prSet presAssocID="{B8C2C4C9-9D65-468A-B303-76C37FD6D18F}" presName="arrow" presStyleLbl="bgShp" presStyleIdx="0" presStyleCnt="1"/>
      <dgm:spPr/>
    </dgm:pt>
    <dgm:pt modelId="{3EEF73D1-2F85-483C-BECA-406191103395}" type="pres">
      <dgm:prSet presAssocID="{B8C2C4C9-9D65-468A-B303-76C37FD6D18F}" presName="linearProcess" presStyleCnt="0"/>
      <dgm:spPr/>
    </dgm:pt>
    <dgm:pt modelId="{C92AB51A-8141-44D0-86F7-1BD1E7A617FB}" type="pres">
      <dgm:prSet presAssocID="{B03C3364-13B8-4C1F-B52C-8887560DBBC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83AF-A75A-41B3-83B4-AFC94B0CA785}" type="pres">
      <dgm:prSet presAssocID="{C00965E3-FB29-46D9-A9C8-5A68FA3A88E8}" presName="sibTrans" presStyleCnt="0"/>
      <dgm:spPr/>
    </dgm:pt>
    <dgm:pt modelId="{9ED4633D-BDE3-4FAD-937F-0F1239352085}" type="pres">
      <dgm:prSet presAssocID="{463FCDDC-E52D-4F1C-9DF4-B9E676B7464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3B44-417A-4875-BF59-8227073110EB}" type="pres">
      <dgm:prSet presAssocID="{E136A6C2-7D1A-4465-9C3D-F67902C0FD10}" presName="sibTrans" presStyleCnt="0"/>
      <dgm:spPr/>
    </dgm:pt>
    <dgm:pt modelId="{9D98A9E5-1669-4BA5-8832-949BDB2B50A8}" type="pres">
      <dgm:prSet presAssocID="{FE2B500C-065C-431F-9047-4D2D6A2719C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24620-3D07-4B1C-A097-56258FE97E81}" srcId="{B8C2C4C9-9D65-468A-B303-76C37FD6D18F}" destId="{463FCDDC-E52D-4F1C-9DF4-B9E676B74648}" srcOrd="1" destOrd="0" parTransId="{978821C3-FE20-4F16-A519-2AE6BBFCBD28}" sibTransId="{E136A6C2-7D1A-4465-9C3D-F67902C0FD10}"/>
    <dgm:cxn modelId="{93160C71-2675-4F18-89B3-DC9ED3069C4B}" type="presOf" srcId="{463FCDDC-E52D-4F1C-9DF4-B9E676B74648}" destId="{9ED4633D-BDE3-4FAD-937F-0F1239352085}" srcOrd="0" destOrd="0" presId="urn:microsoft.com/office/officeart/2005/8/layout/hProcess9"/>
    <dgm:cxn modelId="{CE9A8C83-531B-4276-A3DE-7E3A16690537}" srcId="{B8C2C4C9-9D65-468A-B303-76C37FD6D18F}" destId="{FE2B500C-065C-431F-9047-4D2D6A2719CE}" srcOrd="2" destOrd="0" parTransId="{ECA37C09-0B24-40C2-AA37-1F488FE1A184}" sibTransId="{1BE62F21-CCF8-41D3-9B59-1DE92DFDDBBA}"/>
    <dgm:cxn modelId="{D793FB67-2F0D-4206-B2C3-F0ABE35590E1}" type="presOf" srcId="{B8C2C4C9-9D65-468A-B303-76C37FD6D18F}" destId="{0B20EBBA-6BDB-4686-B304-A78060D82A34}" srcOrd="0" destOrd="0" presId="urn:microsoft.com/office/officeart/2005/8/layout/hProcess9"/>
    <dgm:cxn modelId="{ED2EF4DE-514F-4A81-892D-C309ADED2D60}" type="presOf" srcId="{FE2B500C-065C-431F-9047-4D2D6A2719CE}" destId="{9D98A9E5-1669-4BA5-8832-949BDB2B50A8}" srcOrd="0" destOrd="0" presId="urn:microsoft.com/office/officeart/2005/8/layout/hProcess9"/>
    <dgm:cxn modelId="{FE24238A-979E-460A-8ACD-83D8837E98A3}" srcId="{B8C2C4C9-9D65-468A-B303-76C37FD6D18F}" destId="{B03C3364-13B8-4C1F-B52C-8887560DBBCF}" srcOrd="0" destOrd="0" parTransId="{4D8AF322-FD96-4D9F-9816-0E999D6AB736}" sibTransId="{C00965E3-FB29-46D9-A9C8-5A68FA3A88E8}"/>
    <dgm:cxn modelId="{C3FC3CBF-A94D-4BD7-87CB-0983BB57D5E8}" type="presOf" srcId="{B03C3364-13B8-4C1F-B52C-8887560DBBCF}" destId="{C92AB51A-8141-44D0-86F7-1BD1E7A617FB}" srcOrd="0" destOrd="0" presId="urn:microsoft.com/office/officeart/2005/8/layout/hProcess9"/>
    <dgm:cxn modelId="{FF082FE1-9263-4F42-98BA-BE22743E3E96}" type="presParOf" srcId="{0B20EBBA-6BDB-4686-B304-A78060D82A34}" destId="{8EEC2D46-C8C9-41AF-B05A-2005565C6999}" srcOrd="0" destOrd="0" presId="urn:microsoft.com/office/officeart/2005/8/layout/hProcess9"/>
    <dgm:cxn modelId="{3EBC7CA1-B584-4497-B951-BAD3C9E1E0B3}" type="presParOf" srcId="{0B20EBBA-6BDB-4686-B304-A78060D82A34}" destId="{3EEF73D1-2F85-483C-BECA-406191103395}" srcOrd="1" destOrd="0" presId="urn:microsoft.com/office/officeart/2005/8/layout/hProcess9"/>
    <dgm:cxn modelId="{08683560-22F4-4F6B-91B1-CB0D3961A35C}" type="presParOf" srcId="{3EEF73D1-2F85-483C-BECA-406191103395}" destId="{C92AB51A-8141-44D0-86F7-1BD1E7A617FB}" srcOrd="0" destOrd="0" presId="urn:microsoft.com/office/officeart/2005/8/layout/hProcess9"/>
    <dgm:cxn modelId="{7905D60E-1157-4A8A-9F17-B3800AF5E433}" type="presParOf" srcId="{3EEF73D1-2F85-483C-BECA-406191103395}" destId="{DD7A83AF-A75A-41B3-83B4-AFC94B0CA785}" srcOrd="1" destOrd="0" presId="urn:microsoft.com/office/officeart/2005/8/layout/hProcess9"/>
    <dgm:cxn modelId="{319BB484-725C-4E2A-9E7F-C966D4247966}" type="presParOf" srcId="{3EEF73D1-2F85-483C-BECA-406191103395}" destId="{9ED4633D-BDE3-4FAD-937F-0F1239352085}" srcOrd="2" destOrd="0" presId="urn:microsoft.com/office/officeart/2005/8/layout/hProcess9"/>
    <dgm:cxn modelId="{2BECF248-6CA8-418E-A68F-E2847BBA0050}" type="presParOf" srcId="{3EEF73D1-2F85-483C-BECA-406191103395}" destId="{62263B44-417A-4875-BF59-8227073110EB}" srcOrd="3" destOrd="0" presId="urn:microsoft.com/office/officeart/2005/8/layout/hProcess9"/>
    <dgm:cxn modelId="{712884FA-7E24-456C-9A71-86A74104298A}" type="presParOf" srcId="{3EEF73D1-2F85-483C-BECA-406191103395}" destId="{9D98A9E5-1669-4BA5-8832-949BDB2B50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8C2C4C9-9D65-468A-B303-76C37FD6D18F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FE2B500C-065C-431F-9047-4D2D6A2719CE}">
      <dgm:prSet phldrT="[Text]"/>
      <dgm:spPr/>
      <dgm:t>
        <a:bodyPr/>
        <a:lstStyle/>
        <a:p>
          <a:r>
            <a:rPr lang="en-US" dirty="0" smtClean="0"/>
            <a:t>Ask</a:t>
          </a:r>
          <a:endParaRPr lang="en-US" dirty="0"/>
        </a:p>
      </dgm:t>
    </dgm:pt>
    <dgm:pt modelId="{1BE62F21-CCF8-41D3-9B59-1DE92DFDDBBA}" type="sibTrans" cxnId="{CE9A8C83-531B-4276-A3DE-7E3A16690537}">
      <dgm:prSet/>
      <dgm:spPr/>
      <dgm:t>
        <a:bodyPr/>
        <a:lstStyle/>
        <a:p>
          <a:endParaRPr lang="en-US"/>
        </a:p>
      </dgm:t>
    </dgm:pt>
    <dgm:pt modelId="{ECA37C09-0B24-40C2-AA37-1F488FE1A184}" type="parTrans" cxnId="{CE9A8C83-531B-4276-A3DE-7E3A16690537}">
      <dgm:prSet/>
      <dgm:spPr/>
      <dgm:t>
        <a:bodyPr/>
        <a:lstStyle/>
        <a:p>
          <a:endParaRPr lang="en-US"/>
        </a:p>
      </dgm:t>
    </dgm:pt>
    <dgm:pt modelId="{463FCDDC-E52D-4F1C-9DF4-B9E676B74648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Show</a:t>
          </a:r>
          <a:endParaRPr lang="en-US" dirty="0"/>
        </a:p>
      </dgm:t>
    </dgm:pt>
    <dgm:pt modelId="{E136A6C2-7D1A-4465-9C3D-F67902C0FD10}" type="sibTrans" cxnId="{0C024620-3D07-4B1C-A097-56258FE97E81}">
      <dgm:prSet/>
      <dgm:spPr/>
      <dgm:t>
        <a:bodyPr/>
        <a:lstStyle/>
        <a:p>
          <a:endParaRPr lang="en-US"/>
        </a:p>
      </dgm:t>
    </dgm:pt>
    <dgm:pt modelId="{978821C3-FE20-4F16-A519-2AE6BBFCBD28}" type="parTrans" cxnId="{0C024620-3D07-4B1C-A097-56258FE97E81}">
      <dgm:prSet/>
      <dgm:spPr/>
      <dgm:t>
        <a:bodyPr/>
        <a:lstStyle/>
        <a:p>
          <a:endParaRPr lang="en-US"/>
        </a:p>
      </dgm:t>
    </dgm:pt>
    <dgm:pt modelId="{B03C3364-13B8-4C1F-B52C-8887560DBBCF}">
      <dgm:prSet phldrT="[Text]"/>
      <dgm:spPr/>
      <dgm:t>
        <a:bodyPr/>
        <a:lstStyle/>
        <a:p>
          <a:r>
            <a:rPr lang="en-US" dirty="0" smtClean="0"/>
            <a:t>Tell</a:t>
          </a:r>
          <a:endParaRPr lang="en-US" dirty="0"/>
        </a:p>
      </dgm:t>
    </dgm:pt>
    <dgm:pt modelId="{C00965E3-FB29-46D9-A9C8-5A68FA3A88E8}" type="sibTrans" cxnId="{FE24238A-979E-460A-8ACD-83D8837E98A3}">
      <dgm:prSet/>
      <dgm:spPr/>
      <dgm:t>
        <a:bodyPr/>
        <a:lstStyle/>
        <a:p>
          <a:endParaRPr lang="en-US"/>
        </a:p>
      </dgm:t>
    </dgm:pt>
    <dgm:pt modelId="{4D8AF322-FD96-4D9F-9816-0E999D6AB736}" type="parTrans" cxnId="{FE24238A-979E-460A-8ACD-83D8837E98A3}">
      <dgm:prSet/>
      <dgm:spPr/>
      <dgm:t>
        <a:bodyPr/>
        <a:lstStyle/>
        <a:p>
          <a:endParaRPr lang="en-US"/>
        </a:p>
      </dgm:t>
    </dgm:pt>
    <dgm:pt modelId="{0B20EBBA-6BDB-4686-B304-A78060D82A34}" type="pres">
      <dgm:prSet presAssocID="{B8C2C4C9-9D65-468A-B303-76C37FD6D18F}" presName="CompostProcess" presStyleCnt="0">
        <dgm:presLayoutVars>
          <dgm:dir/>
          <dgm:resizeHandles val="exact"/>
        </dgm:presLayoutVars>
      </dgm:prSet>
      <dgm:spPr/>
    </dgm:pt>
    <dgm:pt modelId="{8EEC2D46-C8C9-41AF-B05A-2005565C6999}" type="pres">
      <dgm:prSet presAssocID="{B8C2C4C9-9D65-468A-B303-76C37FD6D18F}" presName="arrow" presStyleLbl="bgShp" presStyleIdx="0" presStyleCnt="1"/>
      <dgm:spPr/>
    </dgm:pt>
    <dgm:pt modelId="{3EEF73D1-2F85-483C-BECA-406191103395}" type="pres">
      <dgm:prSet presAssocID="{B8C2C4C9-9D65-468A-B303-76C37FD6D18F}" presName="linearProcess" presStyleCnt="0"/>
      <dgm:spPr/>
    </dgm:pt>
    <dgm:pt modelId="{C92AB51A-8141-44D0-86F7-1BD1E7A617FB}" type="pres">
      <dgm:prSet presAssocID="{B03C3364-13B8-4C1F-B52C-8887560DBBC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A83AF-A75A-41B3-83B4-AFC94B0CA785}" type="pres">
      <dgm:prSet presAssocID="{C00965E3-FB29-46D9-A9C8-5A68FA3A88E8}" presName="sibTrans" presStyleCnt="0"/>
      <dgm:spPr/>
    </dgm:pt>
    <dgm:pt modelId="{9ED4633D-BDE3-4FAD-937F-0F1239352085}" type="pres">
      <dgm:prSet presAssocID="{463FCDDC-E52D-4F1C-9DF4-B9E676B7464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63B44-417A-4875-BF59-8227073110EB}" type="pres">
      <dgm:prSet presAssocID="{E136A6C2-7D1A-4465-9C3D-F67902C0FD10}" presName="sibTrans" presStyleCnt="0"/>
      <dgm:spPr/>
    </dgm:pt>
    <dgm:pt modelId="{9D98A9E5-1669-4BA5-8832-949BDB2B50A8}" type="pres">
      <dgm:prSet presAssocID="{FE2B500C-065C-431F-9047-4D2D6A2719C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C024620-3D07-4B1C-A097-56258FE97E81}" srcId="{B8C2C4C9-9D65-468A-B303-76C37FD6D18F}" destId="{463FCDDC-E52D-4F1C-9DF4-B9E676B74648}" srcOrd="1" destOrd="0" parTransId="{978821C3-FE20-4F16-A519-2AE6BBFCBD28}" sibTransId="{E136A6C2-7D1A-4465-9C3D-F67902C0FD10}"/>
    <dgm:cxn modelId="{CE9A8C83-531B-4276-A3DE-7E3A16690537}" srcId="{B8C2C4C9-9D65-468A-B303-76C37FD6D18F}" destId="{FE2B500C-065C-431F-9047-4D2D6A2719CE}" srcOrd="2" destOrd="0" parTransId="{ECA37C09-0B24-40C2-AA37-1F488FE1A184}" sibTransId="{1BE62F21-CCF8-41D3-9B59-1DE92DFDDBBA}"/>
    <dgm:cxn modelId="{66C7AF86-F004-4488-B9A2-44611C3DA56A}" type="presOf" srcId="{FE2B500C-065C-431F-9047-4D2D6A2719CE}" destId="{9D98A9E5-1669-4BA5-8832-949BDB2B50A8}" srcOrd="0" destOrd="0" presId="urn:microsoft.com/office/officeart/2005/8/layout/hProcess9"/>
    <dgm:cxn modelId="{DB8DF183-0F26-415D-9AC1-00D3D469EFC0}" type="presOf" srcId="{B8C2C4C9-9D65-468A-B303-76C37FD6D18F}" destId="{0B20EBBA-6BDB-4686-B304-A78060D82A34}" srcOrd="0" destOrd="0" presId="urn:microsoft.com/office/officeart/2005/8/layout/hProcess9"/>
    <dgm:cxn modelId="{5C98D552-2CE0-45C4-946B-6F6746CDE575}" type="presOf" srcId="{463FCDDC-E52D-4F1C-9DF4-B9E676B74648}" destId="{9ED4633D-BDE3-4FAD-937F-0F1239352085}" srcOrd="0" destOrd="0" presId="urn:microsoft.com/office/officeart/2005/8/layout/hProcess9"/>
    <dgm:cxn modelId="{C7D9441E-AF63-438D-96CF-B6A1C94E0402}" type="presOf" srcId="{B03C3364-13B8-4C1F-B52C-8887560DBBCF}" destId="{C92AB51A-8141-44D0-86F7-1BD1E7A617FB}" srcOrd="0" destOrd="0" presId="urn:microsoft.com/office/officeart/2005/8/layout/hProcess9"/>
    <dgm:cxn modelId="{FE24238A-979E-460A-8ACD-83D8837E98A3}" srcId="{B8C2C4C9-9D65-468A-B303-76C37FD6D18F}" destId="{B03C3364-13B8-4C1F-B52C-8887560DBBCF}" srcOrd="0" destOrd="0" parTransId="{4D8AF322-FD96-4D9F-9816-0E999D6AB736}" sibTransId="{C00965E3-FB29-46D9-A9C8-5A68FA3A88E8}"/>
    <dgm:cxn modelId="{F133AE07-97FF-4442-8AE3-6F6817528B7D}" type="presParOf" srcId="{0B20EBBA-6BDB-4686-B304-A78060D82A34}" destId="{8EEC2D46-C8C9-41AF-B05A-2005565C6999}" srcOrd="0" destOrd="0" presId="urn:microsoft.com/office/officeart/2005/8/layout/hProcess9"/>
    <dgm:cxn modelId="{8C1C59E4-3B03-4EBC-B632-C2441E7B8634}" type="presParOf" srcId="{0B20EBBA-6BDB-4686-B304-A78060D82A34}" destId="{3EEF73D1-2F85-483C-BECA-406191103395}" srcOrd="1" destOrd="0" presId="urn:microsoft.com/office/officeart/2005/8/layout/hProcess9"/>
    <dgm:cxn modelId="{03FAFD2A-5870-45D1-8AA0-F40E90938FF2}" type="presParOf" srcId="{3EEF73D1-2F85-483C-BECA-406191103395}" destId="{C92AB51A-8141-44D0-86F7-1BD1E7A617FB}" srcOrd="0" destOrd="0" presId="urn:microsoft.com/office/officeart/2005/8/layout/hProcess9"/>
    <dgm:cxn modelId="{719CE4E3-ED72-4502-9964-9153CED80544}" type="presParOf" srcId="{3EEF73D1-2F85-483C-BECA-406191103395}" destId="{DD7A83AF-A75A-41B3-83B4-AFC94B0CA785}" srcOrd="1" destOrd="0" presId="urn:microsoft.com/office/officeart/2005/8/layout/hProcess9"/>
    <dgm:cxn modelId="{0D3B1226-AE15-4211-86F2-917B302EB4EF}" type="presParOf" srcId="{3EEF73D1-2F85-483C-BECA-406191103395}" destId="{9ED4633D-BDE3-4FAD-937F-0F1239352085}" srcOrd="2" destOrd="0" presId="urn:microsoft.com/office/officeart/2005/8/layout/hProcess9"/>
    <dgm:cxn modelId="{EE5A1DB1-A949-4219-A9CC-8497948B814D}" type="presParOf" srcId="{3EEF73D1-2F85-483C-BECA-406191103395}" destId="{62263B44-417A-4875-BF59-8227073110EB}" srcOrd="3" destOrd="0" presId="urn:microsoft.com/office/officeart/2005/8/layout/hProcess9"/>
    <dgm:cxn modelId="{6656264C-C37C-4B4D-9038-A80A6A833453}" type="presParOf" srcId="{3EEF73D1-2F85-483C-BECA-406191103395}" destId="{9D98A9E5-1669-4BA5-8832-949BDB2B50A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halkboard" pitchFamily="-6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960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halkboard" pitchFamily="-6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halkboard" pitchFamily="-65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960" y="665988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halkboard" pitchFamily="-65" charset="0"/>
              </a:defRPr>
            </a:lvl1pPr>
          </a:lstStyle>
          <a:p>
            <a:pPr>
              <a:defRPr/>
            </a:pPr>
            <a:fld id="{8EF481EF-62AE-49E4-9AE4-CCDFB993E9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736F751-05D5-4FB5-A0ED-0A7C1CD9F537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526DFC-9C77-47F9-94EA-6B702B1BDD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9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26DFC-9C77-47F9-94EA-6B702B1BDD7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3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E9E5CF"/>
              </a:gs>
              <a:gs pos="100000">
                <a:schemeClr val="bg1"/>
              </a:gs>
            </a:gsLst>
            <a:lin ang="348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ound Single Corner Rectangle 5"/>
          <p:cNvSpPr>
            <a:spLocks noChangeArrowheads="1"/>
          </p:cNvSpPr>
          <p:nvPr/>
        </p:nvSpPr>
        <p:spPr bwMode="auto">
          <a:xfrm flipV="1">
            <a:off x="596900" y="546100"/>
            <a:ext cx="7950200" cy="5651500"/>
          </a:xfrm>
          <a:custGeom>
            <a:avLst/>
            <a:gdLst>
              <a:gd name="T0" fmla="*/ 3975100 w 7950200"/>
              <a:gd name="T1" fmla="*/ 0 h 5651500"/>
              <a:gd name="T2" fmla="*/ 0 w 7950200"/>
              <a:gd name="T3" fmla="*/ 2825750 h 5651500"/>
              <a:gd name="T4" fmla="*/ 3975100 w 7950200"/>
              <a:gd name="T5" fmla="*/ 5651500 h 5651500"/>
              <a:gd name="T6" fmla="*/ 7950200 w 7950200"/>
              <a:gd name="T7" fmla="*/ 2825750 h 5651500"/>
              <a:gd name="T8" fmla="*/ 3 60000 65536"/>
              <a:gd name="T9" fmla="*/ 2 60000 65536"/>
              <a:gd name="T10" fmla="*/ 1 60000 65536"/>
              <a:gd name="T11" fmla="*/ 0 60000 65536"/>
              <a:gd name="T12" fmla="*/ 0 w 7950200"/>
              <a:gd name="T13" fmla="*/ 0 h 5651500"/>
              <a:gd name="T14" fmla="*/ 7674317 w 7950200"/>
              <a:gd name="T15" fmla="*/ 5651500 h 565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50200" h="5651500">
                <a:moveTo>
                  <a:pt x="0" y="0"/>
                </a:moveTo>
                <a:lnTo>
                  <a:pt x="7008264" y="0"/>
                </a:lnTo>
                <a:lnTo>
                  <a:pt x="7008263" y="0"/>
                </a:lnTo>
                <a:cubicBezTo>
                  <a:pt x="7528480" y="0"/>
                  <a:pt x="7950200" y="421719"/>
                  <a:pt x="7950200" y="941936"/>
                </a:cubicBezTo>
                <a:lnTo>
                  <a:pt x="7950200" y="5651500"/>
                </a:lnTo>
                <a:lnTo>
                  <a:pt x="0" y="5651500"/>
                </a:lnTo>
                <a:close/>
              </a:path>
            </a:pathLst>
          </a:custGeom>
          <a:gradFill rotWithShape="1">
            <a:gsLst>
              <a:gs pos="0">
                <a:srgbClr val="800000"/>
              </a:gs>
              <a:gs pos="100000">
                <a:srgbClr val="BC0025"/>
              </a:gs>
            </a:gsLst>
            <a:lin ang="19140000"/>
          </a:gradFill>
          <a:ln>
            <a:noFill/>
          </a:ln>
          <a:effectLst>
            <a:outerShdw blurRad="76200" dist="38100" dir="18900000" rotWithShape="0">
              <a:srgbClr val="4A452A">
                <a:alpha val="45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" name="Picture 7" descr="PP_im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00075"/>
            <a:ext cx="15906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9750" y="494435"/>
            <a:ext cx="120650" cy="115165"/>
          </a:xfrm>
          <a:prstGeom prst="rect">
            <a:avLst/>
          </a:prstGeom>
          <a:gradFill flip="none" rotWithShape="1">
            <a:gsLst>
              <a:gs pos="0">
                <a:srgbClr val="CB001D"/>
              </a:gs>
              <a:gs pos="72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5" descr="uwlogo_web_lrg_ctrWH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6888" y="1466850"/>
            <a:ext cx="4500562" cy="3014663"/>
          </a:xfrm>
          <a:prstGeom prst="rect">
            <a:avLst/>
          </a:prstGeom>
          <a:noFill/>
          <a:ln>
            <a:noFill/>
          </a:ln>
          <a:effectLst>
            <a:outerShdw blurRad="38100" dist="25401" dir="2700000" rotWithShape="0">
              <a:srgbClr val="808080">
                <a:alpha val="2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42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77900" y="800100"/>
            <a:ext cx="7137400" cy="49657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768"/>
              </a:spcBef>
              <a:buFontTx/>
              <a:buNone/>
              <a:defRPr sz="2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376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>
                <a:solidFill>
                  <a:srgbClr val="00007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2004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08CF5-E924-4890-A3B3-314F0F103D9D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AC95-2E17-43A5-93A4-07F0E7E5AD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82F9F-2C5A-4753-9589-9F5C74778566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A1CA7-43D3-4E8F-BBED-D1C7C771003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F4629-FCCC-438C-B9AB-A0351CAC828D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15B54-B709-48EF-9E26-3CC4995023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2595E9-FCB5-4787-875D-C121F7364C76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74052-4E61-4DCA-98A6-877056F4854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4532E-39DD-43CB-ACB3-DF45A3CBDC45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97F81-C478-4236-B151-3559EA9001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B619C5-5EAC-43D5-AD08-DCBC77138ED6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20BAD-AAC4-40F8-BE83-71D7732DD60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C4CF1-03D1-4121-83B2-D992900150AB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1482E-873D-4FB6-94A3-495F76EC53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54DC66-BD11-4E7B-ADA5-DDF8E91DEACD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F482C-B00C-488E-8530-4F7982DC866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 b="0">
                <a:solidFill>
                  <a:srgbClr val="BC0025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1500"/>
            <a:ext cx="6400800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17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F00DE-BB62-4813-AA17-48548B3438E8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736AD0-A560-4999-8CC3-421D20078E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717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362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2BF6AC-36F2-4368-B09A-C71F8D196C30}" type="datetime1">
              <a:rPr lang="en-US">
                <a:solidFill>
                  <a:srgbClr val="000000"/>
                </a:solidFill>
              </a:rPr>
              <a:pPr/>
              <a:t>8/25/2015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73DD-7B7D-4377-83FE-B518BA61AB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753269"/>
            <a:ext cx="7759700" cy="1135062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rgbClr val="BC0025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8000"/>
            <a:ext cx="7467600" cy="4157663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buClr>
                <a:srgbClr val="BC0025"/>
              </a:buClr>
              <a:buFont typeface="Wingdings" charset="2"/>
              <a:buChar char="§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94360" indent="-228600">
              <a:spcBef>
                <a:spcPts val="900"/>
              </a:spcBef>
              <a:buClr>
                <a:srgbClr val="BC0025"/>
              </a:buClr>
              <a:buSzPct val="110000"/>
              <a:buFont typeface="Arial"/>
              <a:buChar char="•"/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>
              <a:spcBef>
                <a:spcPts val="9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>
              <a:spcBef>
                <a:spcPts val="9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88720" indent="-228600">
              <a:spcBef>
                <a:spcPts val="900"/>
              </a:spcBef>
              <a:buSzPct val="80000"/>
              <a:buFont typeface="Courier New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0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4"/>
          <p:cNvSpPr>
            <a:spLocks noChangeArrowheads="1"/>
          </p:cNvSpPr>
          <p:nvPr/>
        </p:nvSpPr>
        <p:spPr bwMode="auto">
          <a:xfrm flipV="1">
            <a:off x="596900" y="546100"/>
            <a:ext cx="7950200" cy="5651500"/>
          </a:xfrm>
          <a:custGeom>
            <a:avLst/>
            <a:gdLst>
              <a:gd name="T0" fmla="*/ 3975100 w 7950200"/>
              <a:gd name="T1" fmla="*/ 0 h 5651500"/>
              <a:gd name="T2" fmla="*/ 0 w 7950200"/>
              <a:gd name="T3" fmla="*/ 2825750 h 5651500"/>
              <a:gd name="T4" fmla="*/ 3975100 w 7950200"/>
              <a:gd name="T5" fmla="*/ 5651500 h 5651500"/>
              <a:gd name="T6" fmla="*/ 7950200 w 7950200"/>
              <a:gd name="T7" fmla="*/ 2825750 h 5651500"/>
              <a:gd name="T8" fmla="*/ 3 60000 65536"/>
              <a:gd name="T9" fmla="*/ 2 60000 65536"/>
              <a:gd name="T10" fmla="*/ 1 60000 65536"/>
              <a:gd name="T11" fmla="*/ 0 60000 65536"/>
              <a:gd name="T12" fmla="*/ 0 w 7950200"/>
              <a:gd name="T13" fmla="*/ 0 h 5651500"/>
              <a:gd name="T14" fmla="*/ 7674317 w 7950200"/>
              <a:gd name="T15" fmla="*/ 5651500 h 565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50200" h="5651500">
                <a:moveTo>
                  <a:pt x="0" y="0"/>
                </a:moveTo>
                <a:lnTo>
                  <a:pt x="7008264" y="0"/>
                </a:lnTo>
                <a:lnTo>
                  <a:pt x="7008263" y="0"/>
                </a:lnTo>
                <a:cubicBezTo>
                  <a:pt x="7528480" y="0"/>
                  <a:pt x="7950200" y="421719"/>
                  <a:pt x="7950200" y="941936"/>
                </a:cubicBezTo>
                <a:lnTo>
                  <a:pt x="7950200" y="5651500"/>
                </a:lnTo>
                <a:lnTo>
                  <a:pt x="0" y="5651500"/>
                </a:lnTo>
                <a:close/>
              </a:path>
            </a:pathLst>
          </a:custGeom>
          <a:gradFill rotWithShape="1">
            <a:gsLst>
              <a:gs pos="0">
                <a:srgbClr val="800000"/>
              </a:gs>
              <a:gs pos="100000">
                <a:srgbClr val="BC0025"/>
              </a:gs>
            </a:gsLst>
            <a:lin ang="19140000"/>
          </a:gradFill>
          <a:ln>
            <a:noFill/>
          </a:ln>
          <a:effectLst>
            <a:outerShdw blurRad="76200" dist="38100" dir="18900000" rotWithShape="0">
              <a:srgbClr val="4A452A">
                <a:alpha val="45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750" y="494435"/>
            <a:ext cx="120650" cy="115165"/>
          </a:xfrm>
          <a:prstGeom prst="rect">
            <a:avLst/>
          </a:prstGeom>
          <a:gradFill flip="none" rotWithShape="1">
            <a:gsLst>
              <a:gs pos="0">
                <a:srgbClr val="CB001D"/>
              </a:gs>
              <a:gs pos="72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911600"/>
            <a:ext cx="751681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713" y="24114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976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749300"/>
            <a:ext cx="7569200" cy="838200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rgbClr val="BC0025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100" y="1778000"/>
            <a:ext cx="3505200" cy="4525963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8872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778000"/>
            <a:ext cx="3733800" cy="4386263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8872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8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Above/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749300"/>
            <a:ext cx="7569200" cy="838200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rgbClr val="BC0025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9800" y="1777998"/>
            <a:ext cx="7434072" cy="2121408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8872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800" y="4050792"/>
            <a:ext cx="7429500" cy="2121408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3152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0584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88720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58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rot="5400000">
            <a:off x="2578100" y="3886200"/>
            <a:ext cx="3911600" cy="0"/>
          </a:xfrm>
          <a:prstGeom prst="line">
            <a:avLst/>
          </a:prstGeom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745331"/>
            <a:ext cx="7835900" cy="1023938"/>
          </a:xfrm>
          <a:prstGeom prst="rect">
            <a:avLst/>
          </a:prstGeom>
        </p:spPr>
        <p:txBody>
          <a:bodyPr/>
          <a:lstStyle>
            <a:lvl1pPr algn="l">
              <a:defRPr sz="3400">
                <a:solidFill>
                  <a:srgbClr val="BC0025"/>
                </a:solidFill>
                <a:effectLst>
                  <a:outerShdw blurRad="50800" dist="38100" dir="27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00" y="1801019"/>
            <a:ext cx="3556000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cap="all" baseline="0">
                <a:solidFill>
                  <a:srgbClr val="BC00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800" y="2174875"/>
            <a:ext cx="3530600" cy="3951288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97280" indent="-182880">
              <a:spcBef>
                <a:spcPts val="600"/>
              </a:spcBef>
              <a:buSzPct val="80000"/>
              <a:buFont typeface="Courier New"/>
              <a:buChar char="o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01813"/>
            <a:ext cx="4041775" cy="6397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 b="1" cap="all">
                <a:solidFill>
                  <a:srgbClr val="BC00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600"/>
              </a:spcBef>
              <a:buClr>
                <a:srgbClr val="BC0025"/>
              </a:buClr>
              <a:buFont typeface="Wingdings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8600">
              <a:spcBef>
                <a:spcPts val="600"/>
              </a:spcBef>
              <a:buClr>
                <a:srgbClr val="BC0025"/>
              </a:buClr>
              <a:buSzPct val="110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97280" indent="-182880">
              <a:spcBef>
                <a:spcPts val="600"/>
              </a:spcBef>
              <a:buSzPct val="80000"/>
              <a:buFont typeface="Courier New"/>
              <a:buChar char="o"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4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927100"/>
            <a:ext cx="2578100" cy="609600"/>
          </a:xfrm>
          <a:prstGeom prst="rect">
            <a:avLst/>
          </a:prstGeom>
        </p:spPr>
        <p:txBody>
          <a:bodyPr anchor="t"/>
          <a:lstStyle>
            <a:lvl1pPr algn="l">
              <a:defRPr sz="1800" b="1" cap="all">
                <a:solidFill>
                  <a:srgbClr val="BC002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0" y="825500"/>
            <a:ext cx="5111750" cy="5313363"/>
          </a:xfrm>
          <a:prstGeom prst="rect">
            <a:avLst/>
          </a:prstGeom>
        </p:spPr>
        <p:txBody>
          <a:bodyPr/>
          <a:lstStyle>
            <a:lvl1pPr marL="274320" indent="-274320">
              <a:spcBef>
                <a:spcPts val="900"/>
              </a:spcBef>
              <a:buClr>
                <a:srgbClr val="BC0025"/>
              </a:buClr>
              <a:buFont typeface="Wingdings" charset="2"/>
              <a:buChar char="§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-228600">
              <a:spcBef>
                <a:spcPts val="900"/>
              </a:spcBef>
              <a:buClr>
                <a:srgbClr val="BC0025"/>
              </a:buClr>
              <a:buSzPct val="110000"/>
              <a:buFont typeface="Arial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 indent="-228600">
              <a:spcBef>
                <a:spcPts val="900"/>
              </a:spcBef>
              <a:buClr>
                <a:schemeClr val="tx1">
                  <a:lumMod val="50000"/>
                  <a:lumOff val="50000"/>
                </a:schemeClr>
              </a:buClr>
              <a:buSzPct val="110000"/>
              <a:buFont typeface="Arial"/>
              <a:buChar char="•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14400">
              <a:spcBef>
                <a:spcPts val="900"/>
              </a:spcBef>
              <a:buClr>
                <a:schemeClr val="bg1">
                  <a:lumMod val="65000"/>
                </a:schemeClr>
              </a:buClr>
              <a:buSzPct val="110000"/>
              <a:buFont typeface="Arial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97280">
              <a:spcBef>
                <a:spcPts val="900"/>
              </a:spcBef>
              <a:buSzPct val="80000"/>
              <a:buFont typeface="Courier New"/>
              <a:buChar char="o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800" y="1663700"/>
            <a:ext cx="2601913" cy="4462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8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800600"/>
            <a:ext cx="6249988" cy="566738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BC002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28700" y="927101"/>
            <a:ext cx="6134100" cy="38004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800" y="5367338"/>
            <a:ext cx="624998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90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9E5CF"/>
            </a:gs>
            <a:gs pos="100000">
              <a:schemeClr val="bg1"/>
            </a:gs>
          </a:gsLst>
          <a:lin ang="336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ound Single Corner Rectangle 124"/>
          <p:cNvSpPr>
            <a:spLocks noChangeArrowheads="1"/>
          </p:cNvSpPr>
          <p:nvPr/>
        </p:nvSpPr>
        <p:spPr bwMode="auto">
          <a:xfrm flipV="1">
            <a:off x="596900" y="546100"/>
            <a:ext cx="7950200" cy="5651500"/>
          </a:xfrm>
          <a:custGeom>
            <a:avLst/>
            <a:gdLst>
              <a:gd name="T0" fmla="*/ 3975100 w 7950200"/>
              <a:gd name="T1" fmla="*/ 0 h 5651500"/>
              <a:gd name="T2" fmla="*/ 0 w 7950200"/>
              <a:gd name="T3" fmla="*/ 2825750 h 5651500"/>
              <a:gd name="T4" fmla="*/ 3975100 w 7950200"/>
              <a:gd name="T5" fmla="*/ 5651500 h 5651500"/>
              <a:gd name="T6" fmla="*/ 7950200 w 7950200"/>
              <a:gd name="T7" fmla="*/ 2825750 h 5651500"/>
              <a:gd name="T8" fmla="*/ 3 60000 65536"/>
              <a:gd name="T9" fmla="*/ 2 60000 65536"/>
              <a:gd name="T10" fmla="*/ 1 60000 65536"/>
              <a:gd name="T11" fmla="*/ 0 60000 65536"/>
              <a:gd name="T12" fmla="*/ 0 w 7950200"/>
              <a:gd name="T13" fmla="*/ 0 h 5651500"/>
              <a:gd name="T14" fmla="*/ 7674317 w 7950200"/>
              <a:gd name="T15" fmla="*/ 5651500 h 5651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50200" h="5651500">
                <a:moveTo>
                  <a:pt x="0" y="0"/>
                </a:moveTo>
                <a:lnTo>
                  <a:pt x="7008264" y="0"/>
                </a:lnTo>
                <a:lnTo>
                  <a:pt x="7008263" y="0"/>
                </a:lnTo>
                <a:cubicBezTo>
                  <a:pt x="7528480" y="0"/>
                  <a:pt x="7950200" y="421719"/>
                  <a:pt x="7950200" y="941936"/>
                </a:cubicBezTo>
                <a:lnTo>
                  <a:pt x="7950200" y="5651500"/>
                </a:lnTo>
                <a:lnTo>
                  <a:pt x="0" y="56515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8900000" rotWithShape="0">
              <a:srgbClr val="4A452A">
                <a:alpha val="42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9750" y="494435"/>
            <a:ext cx="120650" cy="115165"/>
          </a:xfrm>
          <a:prstGeom prst="rect">
            <a:avLst/>
          </a:prstGeom>
          <a:gradFill flip="none" rotWithShape="1">
            <a:gsLst>
              <a:gs pos="0">
                <a:srgbClr val="CB001D"/>
              </a:gs>
              <a:gs pos="72000">
                <a:srgbClr val="8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0000" dist="23000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30" name="Picture 5" descr="uwlogo_web_sm_ctr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538" y="5937250"/>
            <a:ext cx="1219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1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0"/>
            <a:r>
              <a:rPr lang="en-US" smtClean="0"/>
              <a:t>jhbikjb</a:t>
            </a:r>
          </a:p>
          <a:p>
            <a:pPr lvl="1"/>
            <a:r>
              <a:rPr lang="en-US" smtClean="0"/>
              <a:t>erfer</a:t>
            </a:r>
          </a:p>
          <a:p>
            <a:pPr lvl="0"/>
            <a:r>
              <a:rPr lang="en-US" smtClean="0"/>
              <a:t>fghfn</a:t>
            </a:r>
          </a:p>
        </p:txBody>
      </p:sp>
      <p:sp>
        <p:nvSpPr>
          <p:cNvPr id="4200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2DD4D03-10E2-4E8E-8C75-F776F21F7EC6}" type="datetime1">
              <a:rPr lang="en-US">
                <a:solidFill>
                  <a:srgbClr val="000000"/>
                </a:solidFill>
                <a:ea typeface="+mn-ea"/>
              </a:rPr>
              <a:pPr/>
              <a:t>8/25/2015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4200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>
              <a:solidFill>
                <a:srgbClr val="000000"/>
              </a:solidFill>
              <a:ea typeface="+mn-ea"/>
            </a:endParaRPr>
          </a:p>
        </p:txBody>
      </p:sp>
      <p:sp>
        <p:nvSpPr>
          <p:cNvPr id="4200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 sz="1400">
                <a:solidFill>
                  <a:schemeClr val="tx1"/>
                </a:solidFill>
                <a:latin typeface="+mj-lt"/>
              </a:defRPr>
            </a:lvl1pPr>
          </a:lstStyle>
          <a:p>
            <a:fld id="{B70CAB13-37D7-4919-A74A-882E4DFDF04F}" type="slidenum">
              <a:rPr lang="en-US">
                <a:solidFill>
                  <a:srgbClr val="000000"/>
                </a:solidFill>
                <a:ea typeface="+mn-ea"/>
              </a:rPr>
              <a:pPr/>
              <a:t>‹#›</a:t>
            </a:fld>
            <a:endParaRPr lang="en-US">
              <a:solidFill>
                <a:srgbClr val="000000"/>
              </a:solidFill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Click="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2400" b="1">
          <a:solidFill>
            <a:srgbClr val="0000D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imgres?imgurl=http://www.cs.wisc.edu/~pubs/faculty-info/shavlik.gif&amp;imgrefurl=http://pages.cs.wisc.edu/~pubs/faculty-info/shavlik.html&amp;usg=__JNKQO5xE9BGMxw5__wR02J5rv7A=&amp;h=150&amp;w=125&amp;sz=20&amp;hl=en&amp;start=18&amp;zoom=0&amp;um=1&amp;itbs=1&amp;tbnid=WfTMkPuyhZTqQM:&amp;tbnh=96&amp;tbnw=80&amp;prev=/images?q=Jude+Shavlik&amp;um=1&amp;hl=en&amp;sa=N&amp;rls=com.microsoft:en-US&amp;tbs=isch: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 dirty="0" smtClean="0"/>
              <a:t>Graduate Advising for PMP Students:</a:t>
            </a:r>
            <a:br>
              <a:rPr lang="en-US" dirty="0" smtClean="0"/>
            </a:br>
            <a:r>
              <a:rPr lang="en-US" dirty="0" smtClean="0"/>
              <a:t>Here to Help You Succeed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11500"/>
            <a:ext cx="6400800" cy="2679700"/>
          </a:xfrm>
        </p:spPr>
        <p:txBody>
          <a:bodyPr anchor="b" anchorCtr="0"/>
          <a:lstStyle/>
          <a:p>
            <a:r>
              <a:rPr lang="en-US" dirty="0" smtClean="0"/>
              <a:t>What do we do?</a:t>
            </a:r>
          </a:p>
          <a:p>
            <a:r>
              <a:rPr lang="en-US" dirty="0" smtClean="0"/>
              <a:t>Requirements for MS degree</a:t>
            </a:r>
          </a:p>
          <a:p>
            <a:r>
              <a:rPr lang="en-US" dirty="0"/>
              <a:t>What to expect for your </a:t>
            </a:r>
            <a:r>
              <a:rPr lang="en-US" dirty="0" smtClean="0"/>
              <a:t>first </a:t>
            </a:r>
            <a:r>
              <a:rPr lang="en-US" dirty="0"/>
              <a:t>visit</a:t>
            </a:r>
          </a:p>
          <a:p>
            <a:r>
              <a:rPr lang="en-US" dirty="0" smtClean="0"/>
              <a:t>Other sources of help and information</a:t>
            </a:r>
          </a:p>
        </p:txBody>
      </p:sp>
      <p:sp>
        <p:nvSpPr>
          <p:cNvPr id="2059" name="AutoShape 11" descr="data:image/jpg;base64,/9j/4AAQSkZJRgABAQAAAQABAAD/2wBDAAkGBwgHBgkIBwgKCgkLDRYPDQwMDRsUFRAWIB0iIiAdHx8kKDQsJCYxJx8fLT0tMTU3Ojo6Iys/RD84QzQ5Ojf/2wBDAQoKCg0MDRoPDxo3JR8lNzc3Nzc3Nzc3Nzc3Nzc3Nzc3Nzc3Nzc3Nzc3Nzc3Nzc3Nzc3Nzc3Nzc3Nzc3Nzc3Nzf/wAARCABgAFADASIAAhEBAxEB/8QAGwAAAgMBAQEAAAAAAAAAAAAABQYDBAcCAQD/xAA0EAACAQMDAgQCCQQDAAAAAAABAgMABBEFEiExQQYTUWEUcSIjMoGRobHB0RUWUvAkNOH/xAAUAQEAAAAAAAAAAAAAAAAAAAAA/8QAFBEBAAAAAAAAAAAAAAAAAAAAAP/aAAwDAQACEQMRAD8A8c5HPNR5xxxUrJk14Ix3FB9H065rpnCDcxCL6scCq2pajBplt5kg3SNwkeeWP8Un3V/LeTmadwzk8LztX5CgdfjrbcVN1Dn3cVF/VLQTeU1woPyOPxpOEzKDuIHGBxXUczBQFO4H0/8AAKB6jcSDKNuHyqXDelIUV9NbyLJFM+Y+vPbuKcdN1CO9txICAfTPSguqoPJOakUDcM4xXMfIqQE0EbQnsDUfkuOqn8KItEewNeMpA70Gd+LJ9+rsgOVijVfkcZ/egobB6c1f19y2t3zHn65h+HFHfC1hEITJMi735G7sO1AtKHCE4O0nnipI4ZpU3xQSMvdlTOK13TtKtpELPGrjuCOtHbK3tkQxfDx7T0G0YoMCZnXDNGQ2euOP0qTT7mS0u45kOBnkeo71tOr+H7CdyZrdenBHQfdWM3UMdrezxj6XlyMuD3GcUGiKwxx07V8T71FbsZLaKQqULopKnqOOlS44oDJiOajaLrmiZjx1qOSMUGO3drL/AHFNHcHeTcsCwGA2DRiWHypEkdZX3HACcVf8YRfDanbSAKFaXdgDkkrgn8qM6LbW9yuyZVYY7nHNADsriazmimt454UfoJOD1xyMmm3U9Ru7PSYbpeWmwFAHrVPUYbCLMNogaQDL7ecD50cZYpdGtEugfLWM7yOCB60CbB4g1CcZTU45VckbCOh9PXvQOXTml8aeXj6JdZ3HoMBj+f61pdr4fsIlW4WQXCj6Ue4A496AWUXm63qlwETaCkQbvkDkD26UEjDk9a5K4xxV0wFuRUbxc80DQYgei5rhoc+lE3jJ7muPIJ6g0CN4/wBM+I0M3aZElm4kwuOVJAOflnNK1rqkkWmGSIM0pbYQp6Z70++MLnzNMubGBshoyJWB7f4/zWYabONPlmgmJ3hsYI4I9aCdLvVLib/jwsShwyp1Xr170Q/ruo2zxi/M3whXbsxgE46Z/artupMy3ttAZTjP1bbWHHqDRi3U3ey9vbZ1MS7t8zbiB7ZJ5oBWkeIDb2dwzsRDFwu4c89qY9ItyNKgZl2yTDznB65c7v3xSlb2390+IhbWgVbKPEs5AwMZ6fM9Pz7Vpvw3GFUADoB2oBLRgDGKryRjPSjUtvxjFULiFlPBAHegaJylvE0sxCooyT/velrU9Snum8iENDB0OPtMff0HtRi4tJLiRDOxc7sgdAuPQVTmtRGEY8MHHHrk0Ab4JPIMTKArKVPsCMVn+taQ8zOyf9iE7HA7kf7kfOtbktQRwKWfEemPbTDUI1+qbCz47dg36fd8qDN7PUr/AEpguxk29ivWr/8AXNV1OMWMBfY7AYH6Z9KZ5LESqN6qw7bhmpY7RbSJ5YYl8wKdu0c5oGPwdp8GjeHICq+YrsXmmUdSeN3yGMUybUKArg55B7GhmhXMOk+HljvgVS0tlMhVd2B0P51b0q4SO6ls8ho2Pm27DoVPUfdQTNECDxQ64gBzwaYfJV/sY+Rqnc26kdMUF6RAPsjk8ZoXeWxOWHUFT+Y/ijHUZPUdahuId6sAcEqRn0oB8/lQRPLMyoijlm6Clu+134qVrKOwItXXa8lxlTIp/wAV7fM8+wpmWzaV3a5bzTn6IIwqfIfv1qC402KTKSRhk6j2NAqiy8uGMRsZIugLdVx6/wC/pV/TbMSXcSKB9AGQ59uB+f6GiCaXNaTmS2CyxNxJDJ0cfzUtpZrDLcG2z9fKOGwTEoH2ffndz7+1BDqthJf2k1rE7ReaMTAdCAc7R6ZI5/CurLSZLG3j2ykpbtuhyMsFI5Un0ByPlj0o5FCI1wB2rrZmIgj7qDuHB2sOhHFeFd646jOAa+sx9SoPbivLZspKp6pMR+ef3oP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90500" y="-433388"/>
            <a:ext cx="762000" cy="9144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Talk With </a:t>
            </a:r>
            <a:r>
              <a:rPr lang="en-US" dirty="0" smtClean="0"/>
              <a:t>PMP-GAC</a:t>
            </a:r>
            <a:r>
              <a:rPr lang="en-US" dirty="0"/>
              <a:t>?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99948616"/>
              </p:ext>
            </p:extLst>
          </p:nvPr>
        </p:nvGraphicFramePr>
        <p:xfrm>
          <a:off x="927100" y="1778000"/>
          <a:ext cx="350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you need an extension or leave-of-absence</a:t>
            </a:r>
          </a:p>
          <a:p>
            <a:pPr lv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</a:t>
            </a:r>
            <a:r>
              <a:rPr lang="en-US" dirty="0"/>
              <a:t>PMP-GAC </a:t>
            </a:r>
            <a:r>
              <a:rPr lang="en-US" dirty="0" smtClean="0"/>
              <a:t>Available?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358044"/>
              </p:ext>
            </p:extLst>
          </p:nvPr>
        </p:nvGraphicFramePr>
        <p:xfrm>
          <a:off x="914400" y="1778000"/>
          <a:ext cx="7315200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F6C248-9C79-4523-8996-DE0F3A552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EF6C248-9C79-4523-8996-DE0F3A552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152CA16-D31D-4E1C-A34D-1047EF7043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F152CA16-D31D-4E1C-A34D-1047EF7043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0778946-1579-48B6-8086-BFFECE391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B0778946-1579-48B6-8086-BFFECE3918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CFAEEA-5BBA-44CB-AC37-1211C3C3E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6CCFAEEA-5BBA-44CB-AC37-1211C3C3E0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to sign 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up here:   </a:t>
            </a:r>
            <a:r>
              <a:rPr lang="en-US" u="sng" dirty="0"/>
              <a:t>http://</a:t>
            </a:r>
            <a:r>
              <a:rPr lang="en-US" u="sng" dirty="0" err="1"/>
              <a:t>bit.ly</a:t>
            </a:r>
            <a:r>
              <a:rPr lang="en-US" u="sng" dirty="0"/>
              <a:t>/2015PMPadvising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5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4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MS requirements listed on the page about degree requirements on the PMP homepage</a:t>
            </a:r>
          </a:p>
          <a:p>
            <a:r>
              <a:rPr lang="en-US" dirty="0" smtClean="0"/>
              <a:t>MS thesis possible but not required</a:t>
            </a:r>
          </a:p>
          <a:p>
            <a:r>
              <a:rPr lang="en-US" dirty="0" smtClean="0"/>
              <a:t>Need 30 CS credits</a:t>
            </a:r>
          </a:p>
          <a:p>
            <a:pPr lvl="1"/>
            <a:r>
              <a:rPr lang="en-US" dirty="0" smtClean="0"/>
              <a:t>Average grade at least B</a:t>
            </a:r>
          </a:p>
          <a:p>
            <a:pPr lvl="1"/>
            <a:r>
              <a:rPr lang="en-US" dirty="0" smtClean="0"/>
              <a:t>Very flexible, can explore many interests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 credits for 400-level or higher</a:t>
            </a:r>
          </a:p>
          <a:p>
            <a:pPr lvl="1"/>
            <a:r>
              <a:rPr lang="en-US" dirty="0" smtClean="0"/>
              <a:t>15 credits must be for 700-level or higher; specific offerings of CS 837, 838, 880 are counted as core classes for this purpose only with approval of </a:t>
            </a:r>
            <a:r>
              <a:rPr lang="en-US" dirty="0"/>
              <a:t>PMP-GAC </a:t>
            </a:r>
            <a:r>
              <a:rPr lang="en-US" dirty="0" smtClean="0"/>
              <a:t>(PMP Graduate Advising Committee)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CS 799 (MS research) and CS 790 (MS Thesis) can only be taken at most 3 times, for a total of at most 6 credits, which count toward the above 15 credit requirement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at most 3 credits can be received for attending CS seminars or dept-wide colloquium. One credit is earned per semester for attending at least 2 seminar lectures.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Must earn an average of at least B in these courses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projects</a:t>
            </a:r>
          </a:p>
          <a:p>
            <a:pPr lvl="1"/>
            <a:r>
              <a:rPr lang="en-US" dirty="0" smtClean="0"/>
              <a:t>instead of the usual research-intensive project components</a:t>
            </a:r>
          </a:p>
          <a:p>
            <a:pPr lvl="1"/>
            <a:r>
              <a:rPr lang="en-US" dirty="0" smtClean="0"/>
              <a:t>may elect to do a project that studies research papers in depth, survey a cutting-edge topic, or examines how to apply what has been learned to daytime work</a:t>
            </a:r>
          </a:p>
          <a:p>
            <a:pPr lvl="1"/>
            <a:r>
              <a:rPr lang="en-US" dirty="0" smtClean="0"/>
              <a:t>for working professionals who attend PMP part-time, this option is allowed; for students who attend PMP full-time, this option is allowed with the approval of the class instructor</a:t>
            </a:r>
          </a:p>
          <a:p>
            <a:r>
              <a:rPr lang="en-US" dirty="0" smtClean="0"/>
              <a:t>CS 799 and CS 790</a:t>
            </a:r>
          </a:p>
          <a:p>
            <a:pPr lvl="1"/>
            <a:r>
              <a:rPr lang="en-US" dirty="0" smtClean="0"/>
              <a:t>CS 799 is just independent study</a:t>
            </a:r>
          </a:p>
          <a:p>
            <a:pPr lvl="1"/>
            <a:r>
              <a:rPr lang="en-US" dirty="0" smtClean="0"/>
              <a:t>CS 790 is independent study + writing a MS thesis</a:t>
            </a:r>
          </a:p>
          <a:p>
            <a:pPr lvl="1"/>
            <a:r>
              <a:rPr lang="en-US" dirty="0" smtClean="0"/>
              <a:t>can take either at most 3 times, for at most 6 credits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PMP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take CS 799 or CS 790</a:t>
            </a:r>
          </a:p>
          <a:p>
            <a:pPr lvl="1"/>
            <a:r>
              <a:rPr lang="en-US" dirty="0" smtClean="0"/>
              <a:t>approach any professor you’d like to work with, and ask him/her directly</a:t>
            </a:r>
          </a:p>
          <a:p>
            <a:pPr lvl="1"/>
            <a:r>
              <a:rPr lang="en-US" dirty="0" smtClean="0"/>
              <a:t>the workload may be high (or may be not, depending on the </a:t>
            </a:r>
            <a:r>
              <a:rPr lang="en-US" dirty="0" err="1" smtClean="0"/>
              <a:t>prof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are having trouble signing up for CS 799, </a:t>
            </a:r>
            <a:r>
              <a:rPr lang="en-US" dirty="0" err="1" smtClean="0"/>
              <a:t>pls</a:t>
            </a:r>
            <a:r>
              <a:rPr lang="en-US" dirty="0" smtClean="0"/>
              <a:t> contact me after the first semester (Fall 2014)</a:t>
            </a:r>
          </a:p>
          <a:p>
            <a:r>
              <a:rPr lang="en-US" dirty="0" smtClean="0"/>
              <a:t>799 and summer internship</a:t>
            </a:r>
          </a:p>
          <a:p>
            <a:pPr lvl="1"/>
            <a:r>
              <a:rPr lang="en-US" dirty="0" smtClean="0"/>
              <a:t>if you take summer internship, you are required to register over the summer to earn 1 credit of 799</a:t>
            </a:r>
          </a:p>
          <a:p>
            <a:pPr lvl="1"/>
            <a:r>
              <a:rPr lang="en-US" dirty="0" smtClean="0"/>
              <a:t>you can earn up to 3 credits, but you will have to do some extra work over the summer</a:t>
            </a:r>
          </a:p>
          <a:p>
            <a:r>
              <a:rPr lang="en-US" dirty="0" smtClean="0"/>
              <a:t>How to attend seminars for 1 credit per semester (for at most 3 credits)</a:t>
            </a:r>
          </a:p>
          <a:p>
            <a:pPr lvl="1"/>
            <a:r>
              <a:rPr lang="en-US" dirty="0" smtClean="0"/>
              <a:t>sign up for CS 900</a:t>
            </a:r>
          </a:p>
          <a:p>
            <a:pPr lvl="1"/>
            <a:r>
              <a:rPr lang="en-US" dirty="0" smtClean="0"/>
              <a:t>this fall it is run by Jeff </a:t>
            </a:r>
            <a:r>
              <a:rPr lang="en-US" dirty="0" err="1" smtClean="0"/>
              <a:t>Naughton</a:t>
            </a:r>
            <a:r>
              <a:rPr lang="en-US" dirty="0" smtClean="0"/>
              <a:t>; it’s technically the db seminar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Study Plan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470497"/>
          </a:xfrm>
        </p:spPr>
        <p:txBody>
          <a:bodyPr/>
          <a:lstStyle/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1: 564, 577</a:t>
            </a:r>
          </a:p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2: 784, 770, 1-credit seminar</a:t>
            </a:r>
          </a:p>
          <a:p>
            <a:r>
              <a:rPr lang="en-US" dirty="0" smtClean="0"/>
              <a:t>Summer: 799 (3 credits)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1: 540, 799 (3 credits), 1-credit seminar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2: 764, 760, 1-credit seminar</a:t>
            </a:r>
          </a:p>
          <a:p>
            <a:endParaRPr lang="en-US" dirty="0" smtClean="0"/>
          </a:p>
          <a:p>
            <a:r>
              <a:rPr lang="en-US" dirty="0" smtClean="0"/>
              <a:t>This means</a:t>
            </a:r>
          </a:p>
          <a:p>
            <a:pPr lvl="1"/>
            <a:r>
              <a:rPr lang="en-US" dirty="0" smtClean="0"/>
              <a:t>three 500-level courses, four 700-level regular courses</a:t>
            </a:r>
          </a:p>
          <a:p>
            <a:pPr lvl="1"/>
            <a:r>
              <a:rPr lang="en-US" dirty="0" smtClean="0"/>
              <a:t>one 799 course for 6 credits</a:t>
            </a:r>
          </a:p>
          <a:p>
            <a:pPr lvl="1"/>
            <a:r>
              <a:rPr lang="en-US" dirty="0" smtClean="0"/>
              <a:t>3 credits for attending research seminars</a:t>
            </a:r>
          </a:p>
          <a:p>
            <a:r>
              <a:rPr lang="en-US" dirty="0" smtClean="0"/>
              <a:t>This can be a plan is for domestic students &amp; working professionals</a:t>
            </a:r>
          </a:p>
          <a:p>
            <a:pPr lvl="1"/>
            <a:r>
              <a:rPr lang="en-US" dirty="0" smtClean="0"/>
              <a:t>for international students who attend full-time, you need at least 8 credit per semester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5703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Study Plan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399"/>
            <a:ext cx="8686800" cy="5470497"/>
          </a:xfrm>
        </p:spPr>
        <p:txBody>
          <a:bodyPr/>
          <a:lstStyle/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1: 564, 577, 540, 1-credit seminar</a:t>
            </a:r>
          </a:p>
          <a:p>
            <a:r>
              <a:rPr lang="en-US" dirty="0" smtClean="0"/>
              <a:t>Year 1, </a:t>
            </a:r>
            <a:r>
              <a:rPr lang="en-US" dirty="0" err="1" smtClean="0"/>
              <a:t>sem</a:t>
            </a:r>
            <a:r>
              <a:rPr lang="en-US" dirty="0" smtClean="0"/>
              <a:t> 2: 784, 770, 764, 1-credit seminar</a:t>
            </a:r>
          </a:p>
          <a:p>
            <a:r>
              <a:rPr lang="en-US" dirty="0" smtClean="0"/>
              <a:t>Summer: 799 </a:t>
            </a:r>
            <a:r>
              <a:rPr lang="en-US" dirty="0" smtClean="0"/>
              <a:t>(2 </a:t>
            </a:r>
            <a:r>
              <a:rPr lang="en-US" dirty="0" smtClean="0"/>
              <a:t>credit)</a:t>
            </a:r>
          </a:p>
          <a:p>
            <a:r>
              <a:rPr lang="en-US" dirty="0" smtClean="0"/>
              <a:t>Year 2, </a:t>
            </a:r>
            <a:r>
              <a:rPr lang="en-US" dirty="0" err="1" smtClean="0"/>
              <a:t>sem</a:t>
            </a:r>
            <a:r>
              <a:rPr lang="en-US" dirty="0" smtClean="0"/>
              <a:t> 1: 760, </a:t>
            </a:r>
            <a:r>
              <a:rPr lang="en-US" smtClean="0"/>
              <a:t>799 </a:t>
            </a:r>
            <a:r>
              <a:rPr lang="en-US" smtClean="0"/>
              <a:t>(4 </a:t>
            </a:r>
            <a:r>
              <a:rPr lang="en-US" dirty="0" smtClean="0"/>
              <a:t>credits), 1-credit seminar</a:t>
            </a:r>
          </a:p>
          <a:p>
            <a:endParaRPr lang="en-US" dirty="0" smtClean="0"/>
          </a:p>
          <a:p>
            <a:r>
              <a:rPr lang="en-US" dirty="0" smtClean="0"/>
              <a:t>This means</a:t>
            </a:r>
          </a:p>
          <a:p>
            <a:pPr lvl="1"/>
            <a:r>
              <a:rPr lang="en-US" dirty="0" smtClean="0"/>
              <a:t>three 500-level courses, four 700-level regular courses</a:t>
            </a:r>
          </a:p>
          <a:p>
            <a:pPr lvl="1"/>
            <a:r>
              <a:rPr lang="en-US" dirty="0" smtClean="0"/>
              <a:t>799 courses for 6 credits</a:t>
            </a:r>
          </a:p>
          <a:p>
            <a:pPr lvl="1"/>
            <a:r>
              <a:rPr lang="en-US" dirty="0" smtClean="0"/>
              <a:t>3 credits for attending research seminars</a:t>
            </a:r>
          </a:p>
          <a:p>
            <a:r>
              <a:rPr lang="en-US" dirty="0" smtClean="0"/>
              <a:t>For </a:t>
            </a:r>
            <a:r>
              <a:rPr lang="en-US" dirty="0"/>
              <a:t>international students who attend full-time, you need at least 8 credit per </a:t>
            </a:r>
            <a:r>
              <a:rPr lang="en-US" dirty="0" smtClean="0"/>
              <a:t>semester</a:t>
            </a:r>
          </a:p>
          <a:p>
            <a:r>
              <a:rPr lang="en-US" dirty="0"/>
              <a:t>If doing 3 courses</a:t>
            </a:r>
          </a:p>
          <a:p>
            <a:pPr lvl="1"/>
            <a:r>
              <a:rPr lang="en-US" dirty="0" smtClean="0"/>
              <a:t>Avoid courses with </a:t>
            </a:r>
            <a:r>
              <a:rPr lang="en-US" dirty="0"/>
              <a:t>heavy programming </a:t>
            </a:r>
            <a:r>
              <a:rPr lang="en-US" dirty="0" smtClean="0"/>
              <a:t>projects, especially </a:t>
            </a:r>
            <a:r>
              <a:rPr lang="en-US" dirty="0"/>
              <a:t>in the first semester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41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students are advised by GAC</a:t>
            </a:r>
          </a:p>
          <a:p>
            <a:r>
              <a:rPr lang="en-US" dirty="0" smtClean="0"/>
              <a:t>PMP students are advised by the Professional Program Committee  - “PMP-GAC”</a:t>
            </a:r>
          </a:p>
          <a:p>
            <a:r>
              <a:rPr lang="en-US" dirty="0" smtClean="0"/>
              <a:t>The following slides are being adapted from slides prepared by GAC for traditional students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Coursework and </a:t>
            </a:r>
            <a:r>
              <a:rPr lang="en-US" dirty="0" err="1" smtClean="0"/>
              <a:t>Sufficiencies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apply up to 14 credits of prior course work to meet PMP requirement</a:t>
            </a:r>
          </a:p>
          <a:p>
            <a:r>
              <a:rPr lang="en-US" dirty="0" smtClean="0"/>
              <a:t>Can take </a:t>
            </a:r>
            <a:r>
              <a:rPr lang="en-US" dirty="0" err="1" smtClean="0"/>
              <a:t>sufficiencies</a:t>
            </a:r>
            <a:r>
              <a:rPr lang="en-US" dirty="0" smtClean="0"/>
              <a:t> of CS 520 and CS 577</a:t>
            </a:r>
          </a:p>
          <a:p>
            <a:pPr lvl="1"/>
            <a:r>
              <a:rPr lang="en-US" dirty="0" smtClean="0"/>
              <a:t>note: still working out the details with theory professors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into the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by the end of the first week, you still can’t get into certain courses, please contact Jonathan Henkel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CAC95-2E17-43A5-93A4-07F0E7E5AD13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First </a:t>
            </a:r>
            <a:r>
              <a:rPr lang="en-US" dirty="0"/>
              <a:t>PMP-GAC </a:t>
            </a:r>
            <a:r>
              <a:rPr lang="en-US" dirty="0" smtClean="0"/>
              <a:t>Visit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6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Responsibility: Come Prepared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 program is very flexible</a:t>
            </a:r>
          </a:p>
          <a:p>
            <a:pPr lvl="1"/>
            <a:r>
              <a:rPr lang="en-US" dirty="0" smtClean="0"/>
              <a:t>Opportunity to take lots of great courses from great faculty</a:t>
            </a:r>
          </a:p>
          <a:p>
            <a:r>
              <a:rPr lang="en-US" dirty="0" smtClean="0"/>
              <a:t>There is some time to explore different interests</a:t>
            </a:r>
          </a:p>
          <a:p>
            <a:pPr lvl="1"/>
            <a:r>
              <a:rPr lang="en-US" dirty="0" smtClean="0"/>
              <a:t>No immediate deadlines</a:t>
            </a:r>
          </a:p>
          <a:p>
            <a:r>
              <a:rPr lang="en-US" dirty="0" smtClean="0"/>
              <a:t>Start thinking about interesting courses</a:t>
            </a:r>
          </a:p>
          <a:p>
            <a:pPr lvl="1"/>
            <a:r>
              <a:rPr lang="en-US" dirty="0" smtClean="0"/>
              <a:t>Look at full range of courses in online catalog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Responsibility: Come Prepared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 out “Course Plan” / PMP advising form online</a:t>
            </a:r>
          </a:p>
          <a:p>
            <a:pPr lvl="1"/>
            <a:r>
              <a:rPr lang="en-US" dirty="0" smtClean="0"/>
              <a:t>Tentative: can be changed at any time!</a:t>
            </a:r>
          </a:p>
          <a:p>
            <a:pPr lvl="1"/>
            <a:r>
              <a:rPr lang="en-US" dirty="0" smtClean="0"/>
              <a:t>For MS: What courses you will take for the 30 credits? </a:t>
            </a:r>
          </a:p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Do not show up with no plan &amp; blank 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Expect: Tell, Show, and Ask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3946197"/>
              </p:ext>
            </p:extLst>
          </p:nvPr>
        </p:nvGraphicFramePr>
        <p:xfrm>
          <a:off x="939800" y="1778000"/>
          <a:ext cx="7434263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Expect: Tell About Yourself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25889335"/>
              </p:ext>
            </p:extLst>
          </p:nvPr>
        </p:nvGraphicFramePr>
        <p:xfrm>
          <a:off x="939800" y="1778000"/>
          <a:ext cx="7434263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your name, and where are you from?</a:t>
            </a:r>
            <a:endParaRPr lang="en-US" dirty="0"/>
          </a:p>
          <a:p>
            <a:r>
              <a:rPr lang="en-US" dirty="0"/>
              <a:t>Do you have an MS already?</a:t>
            </a:r>
          </a:p>
          <a:p>
            <a:r>
              <a:rPr lang="en-US" dirty="0"/>
              <a:t>Are you thinking about the PhD program?</a:t>
            </a:r>
          </a:p>
          <a:p>
            <a:r>
              <a:rPr lang="en-US" dirty="0"/>
              <a:t>Do you have a specific area of interest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Expect: Show Your Degree Plan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6149109"/>
              </p:ext>
            </p:extLst>
          </p:nvPr>
        </p:nvGraphicFramePr>
        <p:xfrm>
          <a:off x="939800" y="1778000"/>
          <a:ext cx="7434263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Remember: all of this can change!</a:t>
            </a:r>
          </a:p>
          <a:p>
            <a:r>
              <a:rPr lang="en-US" dirty="0"/>
              <a:t>Goal is to ensure you have realistic expectations</a:t>
            </a:r>
          </a:p>
          <a:p>
            <a:r>
              <a:rPr lang="en-US" dirty="0"/>
              <a:t>PMP-GAC will </a:t>
            </a:r>
            <a:r>
              <a:rPr lang="en-US" dirty="0" smtClean="0"/>
              <a:t>approve plan </a:t>
            </a:r>
            <a:r>
              <a:rPr lang="en-US" dirty="0"/>
              <a:t>if it looks reasonable</a:t>
            </a:r>
          </a:p>
          <a:p>
            <a:r>
              <a:rPr lang="en-US" dirty="0"/>
              <a:t>Can meet again during first few weeks if needed</a:t>
            </a:r>
          </a:p>
        </p:txBody>
      </p:sp>
    </p:spTree>
    <p:extLst>
      <p:ext uri="{BB962C8B-B14F-4D97-AF65-F5344CB8AC3E}">
        <p14:creationId xmlns:p14="http://schemas.microsoft.com/office/powerpoint/2010/main" val="38364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Expect: Ask Questions!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72044402"/>
              </p:ext>
            </p:extLst>
          </p:nvPr>
        </p:nvGraphicFramePr>
        <p:xfrm>
          <a:off x="939800" y="1778000"/>
          <a:ext cx="7434263" cy="2120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“Is </a:t>
            </a:r>
            <a:r>
              <a:rPr lang="en-US" dirty="0"/>
              <a:t>this mix of courses a reasonable work load</a:t>
            </a:r>
            <a:r>
              <a:rPr lang="en-US" dirty="0" smtClean="0"/>
              <a:t>?”</a:t>
            </a:r>
            <a:endParaRPr lang="en-US" dirty="0"/>
          </a:p>
          <a:p>
            <a:r>
              <a:rPr lang="en-US" dirty="0" smtClean="0"/>
              <a:t>“Should </a:t>
            </a:r>
            <a:r>
              <a:rPr lang="en-US" dirty="0"/>
              <a:t>I take 500-level course before 700-level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Ask us anything … we are here to help!</a:t>
            </a:r>
          </a:p>
        </p:txBody>
      </p:sp>
    </p:spTree>
    <p:extLst>
      <p:ext uri="{BB962C8B-B14F-4D97-AF65-F5344CB8AC3E}">
        <p14:creationId xmlns:p14="http://schemas.microsoft.com/office/powerpoint/2010/main" val="374324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“How Many Credits</a:t>
            </a:r>
            <a:r>
              <a:rPr lang="en-US" dirty="0"/>
              <a:t> </a:t>
            </a:r>
            <a:r>
              <a:rPr lang="en-US" dirty="0" smtClean="0"/>
              <a:t>Should I Take?”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467600" cy="4157663"/>
          </a:xfrm>
        </p:spPr>
        <p:txBody>
          <a:bodyPr/>
          <a:lstStyle/>
          <a:p>
            <a:r>
              <a:rPr lang="en-US" dirty="0" smtClean="0"/>
              <a:t>Typical for 1</a:t>
            </a:r>
            <a:r>
              <a:rPr lang="en-US" baseline="30000" dirty="0" smtClean="0"/>
              <a:t>st</a:t>
            </a:r>
            <a:r>
              <a:rPr lang="en-US" dirty="0" smtClean="0"/>
              <a:t> &amp; 2</a:t>
            </a:r>
            <a:r>
              <a:rPr lang="en-US" baseline="30000" dirty="0" smtClean="0"/>
              <a:t>nd</a:t>
            </a:r>
            <a:r>
              <a:rPr lang="en-US" dirty="0" smtClean="0"/>
              <a:t> year students:</a:t>
            </a:r>
          </a:p>
          <a:p>
            <a:pPr lvl="1"/>
            <a:r>
              <a:rPr lang="en-US" dirty="0" smtClean="0"/>
              <a:t>6 “classroom” credits per semester</a:t>
            </a:r>
          </a:p>
          <a:p>
            <a:pPr lvl="1"/>
            <a:r>
              <a:rPr lang="en-US" dirty="0" smtClean="0"/>
              <a:t>Typical MS completion time: 2 years</a:t>
            </a:r>
          </a:p>
          <a:p>
            <a:r>
              <a:rPr lang="en-US" dirty="0" smtClean="0"/>
              <a:t>Significant outside commitments?</a:t>
            </a:r>
          </a:p>
          <a:p>
            <a:pPr lvl="1"/>
            <a:r>
              <a:rPr lang="en-US" dirty="0" smtClean="0"/>
              <a:t>Talk to </a:t>
            </a:r>
            <a:r>
              <a:rPr lang="en-US" dirty="0"/>
              <a:t>PMP-GAC </a:t>
            </a:r>
            <a:r>
              <a:rPr lang="en-US" dirty="0" smtClean="0"/>
              <a:t> about part-load status</a:t>
            </a:r>
          </a:p>
          <a:p>
            <a:pPr lvl="1"/>
            <a:r>
              <a:rPr lang="en-US" dirty="0" smtClean="0"/>
              <a:t>Can take 3 credits per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/>
              <a:t>PMP-GAC </a:t>
            </a:r>
            <a:r>
              <a:rPr lang="en-US" dirty="0" smtClean="0"/>
              <a:t>do?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Sources of Advice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4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 of Advice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86348"/>
              </p:ext>
            </p:extLst>
          </p:nvPr>
        </p:nvGraphicFramePr>
        <p:xfrm>
          <a:off x="914400" y="1778000"/>
          <a:ext cx="7467600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Sources of Advice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350184"/>
              </p:ext>
            </p:extLst>
          </p:nvPr>
        </p:nvGraphicFramePr>
        <p:xfrm>
          <a:off x="914400" y="1778000"/>
          <a:ext cx="7467600" cy="41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PMP Graduate </a:t>
            </a:r>
            <a:r>
              <a:rPr lang="en-US" dirty="0" smtClean="0"/>
              <a:t>Advising Committee: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dirty="0" smtClean="0"/>
              <a:t>Here to guide you along the path to a degree</a:t>
            </a:r>
            <a:endParaRPr lang="en-US" dirty="0"/>
          </a:p>
          <a:p>
            <a:pPr lvl="0" rtl="0"/>
            <a:r>
              <a:rPr lang="en-US" dirty="0" smtClean="0"/>
              <a:t>Degree requirements are important</a:t>
            </a:r>
          </a:p>
          <a:p>
            <a:pPr lvl="1" rtl="0"/>
            <a:r>
              <a:rPr lang="en-US" dirty="0" smtClean="0"/>
              <a:t>We will help you stay on the right path</a:t>
            </a:r>
          </a:p>
          <a:p>
            <a:pPr lvl="0" rtl="0"/>
            <a:r>
              <a:rPr lang="en-US" dirty="0" smtClean="0"/>
              <a:t>Sign up to meet with us in next two weeks</a:t>
            </a:r>
            <a:endParaRPr lang="en-US" dirty="0"/>
          </a:p>
          <a:p>
            <a:pPr lvl="1" rtl="0"/>
            <a:r>
              <a:rPr lang="en-US" b="1" i="1" dirty="0" smtClean="0"/>
              <a:t>Come prepared with draft course plan</a:t>
            </a:r>
            <a:endParaRPr lang="en-US" b="1" i="1" dirty="0"/>
          </a:p>
          <a:p>
            <a:pPr lvl="0" rtl="0"/>
            <a:r>
              <a:rPr lang="en-US" dirty="0" smtClean="0"/>
              <a:t>We here to help, and so are many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59700" cy="1135062"/>
          </a:xfrm>
        </p:spPr>
        <p:txBody>
          <a:bodyPr/>
          <a:lstStyle/>
          <a:p>
            <a:r>
              <a:rPr lang="en-US" dirty="0" smtClean="0"/>
              <a:t>Role of PMP-Graduate Advising Committee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advice you need to be successful in our department</a:t>
            </a:r>
          </a:p>
          <a:p>
            <a:r>
              <a:rPr lang="en-US" dirty="0"/>
              <a:t>Ensure you are making good progress in our </a:t>
            </a:r>
            <a:r>
              <a:rPr lang="en-US" dirty="0" smtClean="0"/>
              <a:t>department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members of </a:t>
            </a:r>
            <a:r>
              <a:rPr lang="en-US" dirty="0"/>
              <a:t>PMP-GAC?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8000"/>
            <a:ext cx="7467600" cy="4775200"/>
          </a:xfrm>
        </p:spPr>
        <p:txBody>
          <a:bodyPr/>
          <a:lstStyle/>
          <a:p>
            <a:r>
              <a:rPr lang="en-US" dirty="0" err="1" smtClean="0"/>
              <a:t>Karu</a:t>
            </a:r>
            <a:r>
              <a:rPr lang="en-US" dirty="0" smtClean="0"/>
              <a:t> will advise half of the students</a:t>
            </a:r>
          </a:p>
          <a:p>
            <a:r>
              <a:rPr lang="en-US" dirty="0" err="1" smtClean="0"/>
              <a:t>Suman</a:t>
            </a:r>
            <a:r>
              <a:rPr lang="en-US" dirty="0" smtClean="0"/>
              <a:t> will advise the other half</a:t>
            </a:r>
          </a:p>
          <a:p>
            <a:r>
              <a:rPr lang="en-US" dirty="0" smtClean="0"/>
              <a:t>You will receive an email about who advises you</a:t>
            </a:r>
          </a:p>
          <a:p>
            <a:r>
              <a:rPr lang="en-US" dirty="0" smtClean="0"/>
              <a:t>Jonathan Henkel is a valuable resource of information</a:t>
            </a:r>
          </a:p>
          <a:p>
            <a:r>
              <a:rPr lang="en-US" dirty="0" smtClean="0"/>
              <a:t>You will be sent an email link to an online PMP advising form; we will send email with exact details soon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Talk With PMP-GAC?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4567827"/>
              </p:ext>
            </p:extLst>
          </p:nvPr>
        </p:nvGraphicFramePr>
        <p:xfrm>
          <a:off x="927100" y="1778000"/>
          <a:ext cx="350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91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Talk With </a:t>
            </a:r>
            <a:r>
              <a:rPr lang="en-US" dirty="0" smtClean="0"/>
              <a:t>PMP-GAC</a:t>
            </a:r>
            <a:r>
              <a:rPr lang="en-US" dirty="0"/>
              <a:t>?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5856212"/>
              </p:ext>
            </p:extLst>
          </p:nvPr>
        </p:nvGraphicFramePr>
        <p:xfrm>
          <a:off x="927100" y="1778000"/>
          <a:ext cx="350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When you first arrive as new student</a:t>
            </a:r>
          </a:p>
          <a:p>
            <a:pPr lvl="1"/>
            <a:r>
              <a:rPr lang="en-US" b="1" i="1" dirty="0"/>
              <a:t>This or next week</a:t>
            </a:r>
            <a:endParaRPr lang="en-US" dirty="0"/>
          </a:p>
          <a:p>
            <a:pPr lvl="1"/>
            <a:r>
              <a:rPr lang="en-US" dirty="0"/>
              <a:t>Talk to us about your degree </a:t>
            </a:r>
            <a:r>
              <a:rPr lang="en-US" dirty="0" smtClean="0"/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You Talk With PMP-GAC?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7755695"/>
              </p:ext>
            </p:extLst>
          </p:nvPr>
        </p:nvGraphicFramePr>
        <p:xfrm>
          <a:off x="927100" y="1778000"/>
          <a:ext cx="350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Once each semester, for course approval</a:t>
            </a:r>
          </a:p>
          <a:p>
            <a:pPr lvl="1"/>
            <a:r>
              <a:rPr lang="en-US" dirty="0"/>
              <a:t>Must be “PMP-GAC </a:t>
            </a:r>
            <a:r>
              <a:rPr lang="en-US" dirty="0" err="1"/>
              <a:t>ed</a:t>
            </a:r>
            <a:r>
              <a:rPr lang="en-US" dirty="0"/>
              <a:t>” in first two weeks</a:t>
            </a:r>
          </a:p>
          <a:p>
            <a:pPr lvl="1"/>
            <a:r>
              <a:rPr lang="en-US" dirty="0"/>
              <a:t>PMP-GAC verifies courses are moving you towards degree target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Talk With </a:t>
            </a:r>
            <a:r>
              <a:rPr lang="en-US" dirty="0" smtClean="0"/>
              <a:t>PMP-GAC</a:t>
            </a:r>
            <a:r>
              <a:rPr lang="en-US" dirty="0"/>
              <a:t>?</a:t>
            </a:r>
            <a:endParaRPr lang="en-US" dirty="0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6508980"/>
              </p:ext>
            </p:extLst>
          </p:nvPr>
        </p:nvGraphicFramePr>
        <p:xfrm>
          <a:off x="927100" y="1778000"/>
          <a:ext cx="3505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Whenever you have questions</a:t>
            </a:r>
          </a:p>
          <a:p>
            <a:pPr lvl="1"/>
            <a:r>
              <a:rPr lang="en-US" dirty="0"/>
              <a:t>Degree </a:t>
            </a:r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/>
              <a:t>Course selection: “Should I take both 736 &amp; 740?”</a:t>
            </a:r>
          </a:p>
          <a:p>
            <a:pPr lvl="1"/>
            <a:r>
              <a:rPr lang="en-US" dirty="0"/>
              <a:t>Departmental issues: “I’m feeling overwhelmed</a:t>
            </a:r>
            <a:r>
              <a:rPr lang="en-US" dirty="0" smtClean="0"/>
              <a:t>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ag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renstyle1">
  <a:themeElements>
    <a:clrScheme name="">
      <a:dk1>
        <a:srgbClr val="000000"/>
      </a:dk1>
      <a:lt1>
        <a:srgbClr val="FFFFFF"/>
      </a:lt1>
      <a:dk2>
        <a:srgbClr val="CBCBCB"/>
      </a:dk2>
      <a:lt2>
        <a:srgbClr val="FFFFFF"/>
      </a:lt2>
      <a:accent1>
        <a:srgbClr val="00CCFF"/>
      </a:accent1>
      <a:accent2>
        <a:srgbClr val="000099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008A"/>
      </a:accent6>
      <a:hlink>
        <a:srgbClr val="FF3300"/>
      </a:hlink>
      <a:folHlink>
        <a:srgbClr val="FF7C80"/>
      </a:folHlink>
    </a:clrScheme>
    <a:fontScheme name="orenstyle1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Tx/>
          <a:buChar char="–"/>
          <a:tabLst/>
          <a:defRPr kumimoji="1" lang="en-US" sz="20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sz="1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renstyle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enstyle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enstyle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renstyle1 1">
    <a:dk1>
      <a:srgbClr val="000000"/>
    </a:dk1>
    <a:lt1>
      <a:srgbClr val="FFFFFF"/>
    </a:lt1>
    <a:dk2>
      <a:srgbClr val="0066CC"/>
    </a:dk2>
    <a:lt2>
      <a:srgbClr val="CBCBCB"/>
    </a:lt2>
    <a:accent1>
      <a:srgbClr val="00CCFF"/>
    </a:accent1>
    <a:accent2>
      <a:srgbClr val="00FFCC"/>
    </a:accent2>
    <a:accent3>
      <a:srgbClr val="AAB8E2"/>
    </a:accent3>
    <a:accent4>
      <a:srgbClr val="DADADA"/>
    </a:accent4>
    <a:accent5>
      <a:srgbClr val="AAE2FF"/>
    </a:accent5>
    <a:accent6>
      <a:srgbClr val="00E7B9"/>
    </a:accent6>
    <a:hlink>
      <a:srgbClr val="FF3300"/>
    </a:hlink>
    <a:folHlink>
      <a:srgbClr val="FF7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Red-images</Template>
  <TotalTime>17675</TotalTime>
  <Words>1526</Words>
  <Application>Microsoft Office PowerPoint</Application>
  <PresentationFormat>On-screen Show (4:3)</PresentationFormat>
  <Paragraphs>209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ＭＳ Ｐゴシック</vt:lpstr>
      <vt:lpstr>Arial</vt:lpstr>
      <vt:lpstr>Calibri</vt:lpstr>
      <vt:lpstr>Chalkboard</vt:lpstr>
      <vt:lpstr>Courier New</vt:lpstr>
      <vt:lpstr>Marker Felt</vt:lpstr>
      <vt:lpstr>Times New Roman</vt:lpstr>
      <vt:lpstr>Wingdings</vt:lpstr>
      <vt:lpstr>Images design</vt:lpstr>
      <vt:lpstr>orenstyle1</vt:lpstr>
      <vt:lpstr>Graduate Advising for PMP Students: Here to Help You Succeed</vt:lpstr>
      <vt:lpstr>Important Note!</vt:lpstr>
      <vt:lpstr>What does PMP-GAC do?</vt:lpstr>
      <vt:lpstr>Role of PMP-Graduate Advising Committee</vt:lpstr>
      <vt:lpstr>Who are the members of PMP-GAC?  </vt:lpstr>
      <vt:lpstr>When Should You Talk With PMP-GAC?</vt:lpstr>
      <vt:lpstr>When Should You Talk With PMP-GAC?</vt:lpstr>
      <vt:lpstr>When Should You Talk With PMP-GAC?</vt:lpstr>
      <vt:lpstr>When Should You Talk With PMP-GAC?</vt:lpstr>
      <vt:lpstr>When Should You Talk With PMP-GAC?</vt:lpstr>
      <vt:lpstr>When is PMP-GAC Available?</vt:lpstr>
      <vt:lpstr>How to sign up</vt:lpstr>
      <vt:lpstr>Degree Requirements</vt:lpstr>
      <vt:lpstr>MS Requirements</vt:lpstr>
      <vt:lpstr>PMP Curriculum</vt:lpstr>
      <vt:lpstr>PMP Curriculum</vt:lpstr>
      <vt:lpstr>PMP Curriculum</vt:lpstr>
      <vt:lpstr>Sample Study Plan - 1</vt:lpstr>
      <vt:lpstr>Sample Study Plan - 2</vt:lpstr>
      <vt:lpstr>Prior Coursework and Sufficiencies</vt:lpstr>
      <vt:lpstr>Getting into the Courses</vt:lpstr>
      <vt:lpstr>Your First PMP-GAC Visit</vt:lpstr>
      <vt:lpstr>Your Responsibility: Come Prepared</vt:lpstr>
      <vt:lpstr>Your Responsibility: Come Prepared</vt:lpstr>
      <vt:lpstr>What to Expect: Tell, Show, and Ask</vt:lpstr>
      <vt:lpstr>What to Expect: Tell About Yourself</vt:lpstr>
      <vt:lpstr>What to Expect: Show Your Degree Plan</vt:lpstr>
      <vt:lpstr>What to Expect: Ask Questions!</vt:lpstr>
      <vt:lpstr>“How Many Credits Should I Take?”</vt:lpstr>
      <vt:lpstr>Other Sources of Advice</vt:lpstr>
      <vt:lpstr>Other Sources of Advice</vt:lpstr>
      <vt:lpstr>Other Sources of Advice</vt:lpstr>
      <vt:lpstr>PMP Graduate Advising Committee: Summary</vt:lpstr>
    </vt:vector>
  </TitlesOfParts>
  <Company>University of Wisconsin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Advising Committee: Here to Help You Succeed</dc:title>
  <dc:creator>Andrea Arpaci-Dusseau;Jude Shavlik;Ben Liblit</dc:creator>
  <cp:lastModifiedBy>JONATHAN HENKEL</cp:lastModifiedBy>
  <cp:revision>133</cp:revision>
  <cp:lastPrinted>1970-01-04T00:48:46Z</cp:lastPrinted>
  <dcterms:created xsi:type="dcterms:W3CDTF">2009-08-24T14:07:04Z</dcterms:created>
  <dcterms:modified xsi:type="dcterms:W3CDTF">2015-08-25T14:08:34Z</dcterms:modified>
</cp:coreProperties>
</file>