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23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2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F51CA-EE7E-947C-519E-4CC14BBC4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1" b="1576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E3AB-640E-8C76-C477-155C9FE2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ru-RU" sz="6600">
                <a:solidFill>
                  <a:srgbClr val="FFFFFF"/>
                </a:solidFill>
              </a:rPr>
              <a:t>Телеграмм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AF8280-C87E-3600-B93D-F5930321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Макарова Арина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380E9-8405-400F-F782-96F60B7A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41" y="436469"/>
            <a:ext cx="7810169" cy="1360898"/>
          </a:xfrm>
        </p:spPr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15B56-CEAB-1BDB-ADDD-F2C95FF0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8" y="2233835"/>
            <a:ext cx="5435302" cy="3382972"/>
          </a:xfrm>
        </p:spPr>
        <p:txBody>
          <a:bodyPr>
            <a:normAutofit/>
          </a:bodyPr>
          <a:lstStyle/>
          <a:p>
            <a:r>
              <a:rPr lang="ru-RU" dirty="0"/>
              <a:t>Мой проект представляет из себя чат-бот в социальной сети телеграмм. В его функционал входит отправление картинок, музыки</a:t>
            </a:r>
            <a:r>
              <a:rPr lang="es-ES" dirty="0"/>
              <a:t> </a:t>
            </a:r>
            <a:r>
              <a:rPr lang="ru-RU" dirty="0"/>
              <a:t>и поиск фильма по различным критериям. Он также умеет играть с пользователем в различные игры (Города, Загадки и Слова). </a:t>
            </a:r>
          </a:p>
        </p:txBody>
      </p:sp>
      <p:pic>
        <p:nvPicPr>
          <p:cNvPr id="1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16D411-B5BC-972B-2729-B53354C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2228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6EA1F-2B6E-C29B-535B-EF3D6D1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56" y="462550"/>
            <a:ext cx="7810169" cy="1360898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0461C-C23A-8983-CA5B-6FA91AAD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56" y="2283079"/>
            <a:ext cx="5435302" cy="3382972"/>
          </a:xfrm>
        </p:spPr>
        <p:txBody>
          <a:bodyPr>
            <a:normAutofit/>
          </a:bodyPr>
          <a:lstStyle/>
          <a:p>
            <a:r>
              <a:rPr lang="ru-RU" dirty="0"/>
              <a:t>Мой проект состоит из нескольких файлов, в файле </a:t>
            </a:r>
            <a:r>
              <a:rPr lang="en-US" dirty="0"/>
              <a:t>server.py</a:t>
            </a:r>
            <a:r>
              <a:rPr lang="ru-RU" dirty="0"/>
              <a:t> происходит непосредственно запуск самого бота. В файле </a:t>
            </a:r>
            <a:r>
              <a:rPr lang="en-US" dirty="0"/>
              <a:t>functions.py </a:t>
            </a:r>
            <a:r>
              <a:rPr lang="ru-RU" dirty="0"/>
              <a:t>реализована сама структура чат бота. Также в папках хранятся картинки, музыка и файлы формата </a:t>
            </a:r>
            <a:r>
              <a:rPr lang="en-US" dirty="0" err="1"/>
              <a:t>json</a:t>
            </a:r>
            <a:r>
              <a:rPr lang="en-US" dirty="0"/>
              <a:t>, txt </a:t>
            </a:r>
            <a:r>
              <a:rPr lang="ru-RU" dirty="0"/>
              <a:t>и </a:t>
            </a:r>
            <a:r>
              <a:rPr lang="en-US" dirty="0"/>
              <a:t>csv </a:t>
            </a:r>
            <a:r>
              <a:rPr lang="ru-RU" dirty="0"/>
              <a:t>для реализации игр</a:t>
            </a:r>
          </a:p>
        </p:txBody>
      </p:sp>
      <p:pic>
        <p:nvPicPr>
          <p:cNvPr id="5" name="Picture 4" descr="Трехмерные каркасы коробок">
            <a:extLst>
              <a:ext uri="{FF2B5EF4-FFF2-40B4-BE49-F238E27FC236}">
                <a16:creationId xmlns:a16="http://schemas.microsoft.com/office/drawing/2014/main" id="{9E0CC6E3-2CBC-7EB5-CC0A-C724FD3A2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937" r="11504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6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C886C-B21F-9F43-93C5-DF762A5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62" y="5352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/>
              <a:t>Игра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580D2-3742-935E-D5D6-C8E9B0B7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65" y="1665601"/>
            <a:ext cx="4668864" cy="3840171"/>
          </a:xfrm>
        </p:spPr>
        <p:txBody>
          <a:bodyPr>
            <a:normAutofit/>
          </a:bodyPr>
          <a:lstStyle/>
          <a:p>
            <a:r>
              <a:rPr lang="ru-RU" dirty="0"/>
              <a:t>Правила игры классические: </a:t>
            </a:r>
          </a:p>
          <a:p>
            <a:r>
              <a:rPr lang="ru-RU" dirty="0"/>
              <a:t>Пользователь вводит город, бот называет следующий город, название которого начинается с последней буквы города, названного пользователем. Сами названия городов хранятся в файле формата </a:t>
            </a:r>
            <a:r>
              <a:rPr lang="en-US" dirty="0"/>
              <a:t>csv</a:t>
            </a:r>
            <a:endParaRPr lang="ru-RU" dirty="0"/>
          </a:p>
        </p:txBody>
      </p:sp>
      <p:pic>
        <p:nvPicPr>
          <p:cNvPr id="5" name="Picture 4" descr="Женщины в соответствующем одежда">
            <a:extLst>
              <a:ext uri="{FF2B5EF4-FFF2-40B4-BE49-F238E27FC236}">
                <a16:creationId xmlns:a16="http://schemas.microsoft.com/office/drawing/2014/main" id="{15225ECA-DFB0-0F94-434C-0563516F2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230" r="8960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23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3632E-3501-4B62-958B-F884D312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36" y="285332"/>
            <a:ext cx="7810169" cy="1360898"/>
          </a:xfrm>
        </p:spPr>
        <p:txBody>
          <a:bodyPr>
            <a:normAutofit/>
          </a:bodyPr>
          <a:lstStyle/>
          <a:p>
            <a:r>
              <a:rPr lang="ru-RU" dirty="0"/>
              <a:t>Игра в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8BA9E-2ABC-E6F2-086F-68081260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8" y="1931552"/>
            <a:ext cx="5435302" cy="3382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700" dirty="0"/>
              <a:t>Правила игры:</a:t>
            </a:r>
          </a:p>
          <a:p>
            <a:pPr>
              <a:lnSpc>
                <a:spcPct val="110000"/>
              </a:lnSpc>
            </a:pPr>
            <a:r>
              <a:rPr lang="ru-RU" sz="1700" dirty="0"/>
              <a:t>Бот выдает пользователю какое-то произвольное слово и задача пользователя составить из букв данного слова как можно больше слов. Также есть возможность просить у бота подсказку (бот присылает пользователю одно из возможных слов, которые можно составить)</a:t>
            </a:r>
          </a:p>
          <a:p>
            <a:pPr>
              <a:lnSpc>
                <a:spcPct val="110000"/>
              </a:lnSpc>
            </a:pPr>
            <a:r>
              <a:rPr lang="ru-RU" sz="1700" dirty="0"/>
              <a:t>Сами исходные слова и список тех слов, которые можно составить хранятся в файле формата </a:t>
            </a:r>
            <a:r>
              <a:rPr lang="en-US" sz="1700" dirty="0" err="1"/>
              <a:t>json</a:t>
            </a:r>
            <a:endParaRPr lang="ru-RU" sz="1700" dirty="0"/>
          </a:p>
        </p:txBody>
      </p:sp>
      <p:pic>
        <p:nvPicPr>
          <p:cNvPr id="5" name="Picture 4" descr="Концепт данных">
            <a:extLst>
              <a:ext uri="{FF2B5EF4-FFF2-40B4-BE49-F238E27FC236}">
                <a16:creationId xmlns:a16="http://schemas.microsoft.com/office/drawing/2014/main" id="{07A77B80-3529-379A-9D28-691323380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735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D232-3724-08EA-D147-D55BBBF5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ru-RU" dirty="0"/>
              <a:t>Игра Загадки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E6A0A-469C-13FC-EDBA-17EF894C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ru-RU" dirty="0"/>
              <a:t>Правила игры классические:</a:t>
            </a:r>
          </a:p>
          <a:p>
            <a:r>
              <a:rPr lang="ru-RU" dirty="0"/>
              <a:t>Пользователю выдается загадка от бота, его цель: отгадать ее</a:t>
            </a:r>
          </a:p>
          <a:p>
            <a:r>
              <a:rPr lang="ru-RU" dirty="0"/>
              <a:t>Сами загадки и ответы на них хранятся в </a:t>
            </a:r>
            <a:r>
              <a:rPr lang="en-US" dirty="0"/>
              <a:t>csv </a:t>
            </a:r>
            <a:r>
              <a:rPr lang="ru-RU" dirty="0"/>
              <a:t>файле</a:t>
            </a:r>
          </a:p>
        </p:txBody>
      </p:sp>
      <p:pic>
        <p:nvPicPr>
          <p:cNvPr id="5" name="Picture 4" descr="Фрагмент головоломки, устраняющий разрыв">
            <a:extLst>
              <a:ext uri="{FF2B5EF4-FFF2-40B4-BE49-F238E27FC236}">
                <a16:creationId xmlns:a16="http://schemas.microsoft.com/office/drawing/2014/main" id="{AC741ABB-855D-A435-A560-3A5E87833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735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D2E-D924-36FB-C312-F5A761A0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CA00A-7F89-CD17-2922-E1D3BF5F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Бот сделан в развлекательных целях</a:t>
            </a:r>
          </a:p>
          <a:p>
            <a:r>
              <a:rPr lang="ru-RU" sz="2400" dirty="0"/>
              <a:t>В основном рассчитан на аудиторию в лице детей</a:t>
            </a:r>
          </a:p>
          <a:p>
            <a:r>
              <a:rPr lang="ru-RU" sz="2400" dirty="0"/>
              <a:t>Произведен хостинг чат бота с помощью сервиса </a:t>
            </a:r>
            <a:r>
              <a:rPr lang="en-US" sz="2400" dirty="0" err="1"/>
              <a:t>pythonanywhere</a:t>
            </a:r>
            <a:endParaRPr lang="ru-RU" sz="2400" dirty="0"/>
          </a:p>
          <a:p>
            <a:r>
              <a:rPr lang="ru-RU" sz="2400" dirty="0"/>
              <a:t>Бот приветствует пользователя при начале работы, используя имя пользователя, введенное в телеграмме</a:t>
            </a:r>
          </a:p>
          <a:p>
            <a:r>
              <a:rPr lang="ru-RU" sz="2400" dirty="0"/>
              <a:t>Сам чат-бот зарегистрирован с помощью </a:t>
            </a:r>
            <a:r>
              <a:rPr lang="en-US" sz="2400" dirty="0" err="1"/>
              <a:t>botfather</a:t>
            </a:r>
            <a:endParaRPr lang="ru-RU" sz="2400" dirty="0"/>
          </a:p>
          <a:p>
            <a:r>
              <a:rPr lang="ru-RU" sz="2400" dirty="0"/>
              <a:t>У пользователя есть возможность просить у бота подсказки в играх</a:t>
            </a:r>
          </a:p>
        </p:txBody>
      </p:sp>
    </p:spTree>
    <p:extLst>
      <p:ext uri="{BB962C8B-B14F-4D97-AF65-F5344CB8AC3E}">
        <p14:creationId xmlns:p14="http://schemas.microsoft.com/office/powerpoint/2010/main" val="328320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4010267A-0FBB-1187-7977-05D8C1A26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D9ADD-C1AA-4891-D215-A16FBA6E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57" y="189209"/>
            <a:ext cx="10297601" cy="7581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cap="all" spc="300" dirty="0" err="1">
                <a:solidFill>
                  <a:srgbClr val="FFFFFF"/>
                </a:solidFill>
              </a:rPr>
              <a:t>Возможности</a:t>
            </a:r>
            <a:r>
              <a:rPr lang="en-US" sz="4400" cap="all" spc="300" dirty="0">
                <a:solidFill>
                  <a:srgbClr val="FFFFFF"/>
                </a:solidFill>
              </a:rPr>
              <a:t> </a:t>
            </a:r>
            <a:r>
              <a:rPr lang="en-US" sz="4400" cap="all" spc="300" dirty="0" err="1">
                <a:solidFill>
                  <a:srgbClr val="FFFFFF"/>
                </a:solidFill>
              </a:rPr>
              <a:t>для</a:t>
            </a:r>
            <a:r>
              <a:rPr lang="en-US" sz="4400" cap="all" spc="300" dirty="0">
                <a:solidFill>
                  <a:srgbClr val="FFFFFF"/>
                </a:solidFill>
              </a:rPr>
              <a:t> </a:t>
            </a:r>
            <a:r>
              <a:rPr lang="en-US" sz="4400" cap="all" spc="300" dirty="0" err="1">
                <a:solidFill>
                  <a:srgbClr val="FFFFFF"/>
                </a:solidFill>
              </a:rPr>
              <a:t>доработки</a:t>
            </a:r>
            <a:endParaRPr lang="en-US" sz="4400" cap="all" spc="3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BEB71-7E29-83AF-6923-7C1948615170}"/>
              </a:ext>
            </a:extLst>
          </p:cNvPr>
          <p:cNvSpPr txBox="1"/>
          <p:nvPr/>
        </p:nvSpPr>
        <p:spPr>
          <a:xfrm>
            <a:off x="270951" y="2824164"/>
            <a:ext cx="6207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Покупка лицензии и возможность постоянной работы чат-бота</a:t>
            </a:r>
          </a:p>
          <a:p>
            <a:r>
              <a:rPr lang="ru-RU" dirty="0"/>
              <a:t>Создание базы данных, в которой будут записаны данные о пользователях</a:t>
            </a:r>
          </a:p>
          <a:p>
            <a:r>
              <a:rPr lang="ru-RU" dirty="0"/>
              <a:t>Добавление новых функций: например возможность рассылать прогноз погоды</a:t>
            </a:r>
          </a:p>
        </p:txBody>
      </p:sp>
    </p:spTree>
    <p:extLst>
      <p:ext uri="{BB962C8B-B14F-4D97-AF65-F5344CB8AC3E}">
        <p14:creationId xmlns:p14="http://schemas.microsoft.com/office/powerpoint/2010/main" val="47525781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Телеграмм бот</vt:lpstr>
      <vt:lpstr>Введение</vt:lpstr>
      <vt:lpstr>Структура проекта</vt:lpstr>
      <vt:lpstr>Игра города</vt:lpstr>
      <vt:lpstr>Игра в слова</vt:lpstr>
      <vt:lpstr>Игра Загадки</vt:lpstr>
      <vt:lpstr>Особенности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</dc:title>
  <dc:creator>Макарова Арина Сергеевна</dc:creator>
  <cp:lastModifiedBy>Макарова Арина Сергеевна</cp:lastModifiedBy>
  <cp:revision>1</cp:revision>
  <dcterms:created xsi:type="dcterms:W3CDTF">2024-04-30T19:19:15Z</dcterms:created>
  <dcterms:modified xsi:type="dcterms:W3CDTF">2024-04-30T19:51:56Z</dcterms:modified>
</cp:coreProperties>
</file>