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4" autoAdjust="0"/>
    <p:restoredTop sz="94630" autoAdjust="0"/>
  </p:normalViewPr>
  <p:slideViewPr>
    <p:cSldViewPr>
      <p:cViewPr>
        <p:scale>
          <a:sx n="73" d="100"/>
          <a:sy n="73" d="100"/>
        </p:scale>
        <p:origin x="-15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itchFamily="18" charset="0"/>
              </a:endParaRPr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54F94E1-436B-4127-8F8F-CE700C94678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32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4BCF-51F4-4804-A009-2555AD19E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00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16A49-CC7E-4413-A83C-6AA275941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4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2A2AE81B-907E-47F2-94C0-D0F86B9B7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7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71C4D-86EC-4923-A3E1-4DA34B429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7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E80E2-F142-404C-9062-E92DAD5B4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44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E86AD-E818-4921-8D90-4C209CA383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8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68B5F-D6F5-465D-B194-F992B56E98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6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087D3-C4CF-40B1-AF1F-63D1A29B2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1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E38F4-5392-4199-8B5D-CB8DD29522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2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B0FB4-474C-4FD1-ACAB-016F1C7418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82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CAC2B-8A82-45C2-8D99-0BA1BB8F2B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78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2291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29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229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9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3CC501D7-7DF3-410F-9EFE-EAAA7362F7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Program%20Files/TurningPoint/2003/Question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How To Use PowerPoint</a:t>
            </a:r>
            <a:br>
              <a:rPr lang="en-US" altLang="en-US"/>
            </a:br>
            <a:r>
              <a:rPr lang="en-US" altLang="en-US" sz="2400"/>
              <a:t>A Brief Introduction to Commonly Used Features</a:t>
            </a: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By Ryan McKenzie</a:t>
            </a:r>
          </a:p>
        </p:txBody>
      </p:sp>
      <p:sp>
        <p:nvSpPr>
          <p:cNvPr id="2052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Tahoma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  <p:tag name="ISGAMESHOW" val="False"/>
</p:tagLst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360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Capsules</vt:lpstr>
      <vt:lpstr>How To Use PowerPoint A Brief Introduction to Commonly Used Features</vt:lpstr>
    </vt:vector>
  </TitlesOfParts>
  <Company>University of Kentucky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FIle</dc:title>
  <dc:creator>user</dc:creator>
  <cp:lastModifiedBy>tiberius</cp:lastModifiedBy>
  <cp:revision>17</cp:revision>
  <dcterms:created xsi:type="dcterms:W3CDTF">2005-02-10T21:18:44Z</dcterms:created>
  <dcterms:modified xsi:type="dcterms:W3CDTF">2013-11-26T09:16:13Z</dcterms:modified>
</cp:coreProperties>
</file>