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0" r:id="rId2"/>
  </p:sldMasterIdLst>
  <p:notesMasterIdLst>
    <p:notesMasterId r:id="rId5"/>
  </p:notesMasterIdLst>
  <p:handoutMasterIdLst>
    <p:handoutMasterId r:id="rId6"/>
  </p:handoutMasterIdLst>
  <p:sldIdLst>
    <p:sldId id="271" r:id="rId3"/>
    <p:sldId id="272" r:id="rId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4" pos="383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65" autoAdjust="0"/>
    <p:restoredTop sz="97010" autoAdjust="0"/>
  </p:normalViewPr>
  <p:slideViewPr>
    <p:cSldViewPr>
      <p:cViewPr>
        <p:scale>
          <a:sx n="86" d="100"/>
          <a:sy n="86" d="100"/>
        </p:scale>
        <p:origin x="-1698" y="-678"/>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DCA0844-C266-46EC-A036-E1634F64C44A}" type="datetimeFigureOut">
              <a:rPr lang="en-US"/>
              <a:t>9/10/2013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B088AA-226D-4237-A99F-5C4B97F43BA8}" type="slidenum">
              <a:rPr/>
              <a:t>‹#›</a:t>
            </a:fld>
            <a:endParaRPr/>
          </a:p>
        </p:txBody>
      </p:sp>
    </p:spTree>
    <p:extLst>
      <p:ext uri="{BB962C8B-B14F-4D97-AF65-F5344CB8AC3E}">
        <p14:creationId xmlns:p14="http://schemas.microsoft.com/office/powerpoint/2010/main" val="563136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C08BCD-7B2F-4BCE-87AF-5D67EFFE4D17}" type="datetimeFigureOut">
              <a:rPr lang="en-US"/>
              <a:t>9/10/2013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6A1353-EEA5-436B-AB14-1D84B195E669}" type="slidenum">
              <a:rPr/>
              <a:t>‹#›</a:t>
            </a:fld>
            <a:endParaRPr/>
          </a:p>
        </p:txBody>
      </p:sp>
    </p:spTree>
    <p:extLst>
      <p:ext uri="{BB962C8B-B14F-4D97-AF65-F5344CB8AC3E}">
        <p14:creationId xmlns:p14="http://schemas.microsoft.com/office/powerpoint/2010/main" val="3820675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2"/>
                </a:solidFill>
                <a:effectLst/>
                <a:latin typeface="+mn-lt"/>
                <a:ea typeface="+mn-ea"/>
                <a:cs typeface="+mn-cs"/>
              </a:rPr>
              <a:t>There is of course plenty of material out there in all off its various guises, unfortunately how do you filter out the good from the bad and the downright barmy ideas from the snippets of wisdom?</a:t>
            </a:r>
          </a:p>
          <a:p>
            <a:endParaRPr lang="en-GB" sz="1200" kern="1200" dirty="0" smtClean="0">
              <a:solidFill>
                <a:schemeClr val="tx2"/>
              </a:solidFill>
              <a:effectLst/>
              <a:latin typeface="+mn-lt"/>
              <a:ea typeface="+mn-ea"/>
              <a:cs typeface="+mn-cs"/>
            </a:endParaRPr>
          </a:p>
          <a:p>
            <a:r>
              <a:rPr lang="en-GB" sz="1200" kern="1200" dirty="0" smtClean="0">
                <a:solidFill>
                  <a:schemeClr val="tx2"/>
                </a:solidFill>
                <a:effectLst/>
                <a:latin typeface="+mn-lt"/>
                <a:ea typeface="+mn-ea"/>
                <a:cs typeface="+mn-cs"/>
              </a:rPr>
              <a:t>We all have a fantasy of how the ideal working environment should be, but how do we even try to achieve that goal. In the mean time we have to deal with all the current broken processes as best as we can. Unfortunately there is one way, ever organisation is different therefore the solutions will be different.</a:t>
            </a:r>
          </a:p>
          <a:p>
            <a:endParaRPr lang="en-GB" sz="1200" kern="1200" dirty="0" smtClean="0">
              <a:solidFill>
                <a:schemeClr val="tx2"/>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B6A1353-EEA5-436B-AB14-1D84B195E669}" type="slidenum">
              <a:rPr lang="en-GB" smtClean="0"/>
              <a:t>1</a:t>
            </a:fld>
            <a:endParaRPr lang="en-GB"/>
          </a:p>
        </p:txBody>
      </p:sp>
    </p:spTree>
    <p:extLst>
      <p:ext uri="{BB962C8B-B14F-4D97-AF65-F5344CB8AC3E}">
        <p14:creationId xmlns:p14="http://schemas.microsoft.com/office/powerpoint/2010/main" val="1600875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 y="0"/>
            <a:ext cx="12188823" cy="6172200"/>
          </a:xfrm>
          <a:prstGeom prst="rect">
            <a:avLst/>
          </a:prstGeom>
          <a:solidFill>
            <a:schemeClr val="accent1">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ound Single Corner Rectangle 7"/>
          <p:cNvSpPr/>
          <p:nvPr/>
        </p:nvSpPr>
        <p:spPr bwMode="ltGray">
          <a:xfrm rot="10800000" flipH="1" flipV="1">
            <a:off x="6926759" y="228598"/>
            <a:ext cx="5035054" cy="5715002"/>
          </a:xfrm>
          <a:prstGeom prst="round1Rect">
            <a:avLst>
              <a:gd name="adj" fmla="val 589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0" y="3"/>
            <a:ext cx="6926756" cy="6172197"/>
          </a:xfrm>
          <a:prstGeom prst="rect">
            <a:avLst/>
          </a:prstGeom>
          <a:solidFill>
            <a:schemeClr val="accent1">
              <a:lumMod val="75000"/>
              <a:alpha val="32157"/>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a:xfrm>
            <a:off x="0" y="6172200"/>
            <a:ext cx="12188952" cy="685800"/>
          </a:xfrm>
          <a:prstGeom prst="rect">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ctrTitle"/>
          </p:nvPr>
        </p:nvSpPr>
        <p:spPr>
          <a:xfrm>
            <a:off x="608013" y="1703718"/>
            <a:ext cx="5791200" cy="3733800"/>
          </a:xfrm>
        </p:spPr>
        <p:txBody>
          <a:bodyPr>
            <a:normAutofit/>
          </a:bodyPr>
          <a:lstStyle>
            <a:lvl1pPr>
              <a:lnSpc>
                <a:spcPct val="80000"/>
              </a:lnSpc>
              <a:defRPr sz="6000">
                <a:solidFill>
                  <a:schemeClr val="bg1"/>
                </a:solidFill>
                <a:effectLst>
                  <a:outerShdw blurRad="88900" algn="ctr" rotWithShape="0">
                    <a:prstClr val="black">
                      <a:alpha val="35000"/>
                    </a:prst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7085014" y="3429000"/>
            <a:ext cx="4572000" cy="1905000"/>
          </a:xfrm>
        </p:spPr>
        <p:txBody>
          <a:bodyPr anchor="b"/>
          <a:lstStyle>
            <a:lvl1pPr marL="0" indent="0" algn="l">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8E36636D-D922-432D-A958-524484B5923D}" type="datetimeFigureOut">
              <a:rPr lang="en-US"/>
              <a:pPr/>
              <a:t>9/10/2013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7" name="Rectangle 16"/>
          <p:cNvSpPr/>
          <p:nvPr/>
        </p:nvSpPr>
        <p:spPr>
          <a:xfrm>
            <a:off x="0" y="0"/>
            <a:ext cx="12188952" cy="6172200"/>
          </a:xfrm>
          <a:prstGeom prst="rect">
            <a:avLst/>
          </a:prstGeom>
          <a:solidFill>
            <a:schemeClr val="accent1">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18" name="Rectangle 17"/>
          <p:cNvSpPr/>
          <p:nvPr/>
        </p:nvSpPr>
        <p:spPr>
          <a:xfrm>
            <a:off x="7466013" y="3"/>
            <a:ext cx="4722812" cy="6172197"/>
          </a:xfrm>
          <a:prstGeom prst="rect">
            <a:avLst/>
          </a:prstGeom>
          <a:solidFill>
            <a:schemeClr val="accent1">
              <a:lumMod val="75000"/>
              <a:alpha val="32157"/>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7883151" y="234351"/>
            <a:ext cx="3773863" cy="4642450"/>
          </a:xfrm>
        </p:spPr>
        <p:txBody>
          <a:bodyPr vert="horz" lIns="91440" tIns="45720" rIns="91440" bIns="45720" rtlCol="0" anchor="b">
            <a:normAutofit/>
          </a:bodyPr>
          <a:lstStyle>
            <a:lvl1pPr>
              <a:defRPr sz="4400">
                <a:solidFill>
                  <a:schemeClr val="bg1"/>
                </a:solidFill>
                <a:effectLst>
                  <a:outerShdw blurRad="88900" algn="ctr" rotWithShape="0">
                    <a:prstClr val="black">
                      <a:alpha val="35000"/>
                    </a:prstClr>
                  </a:outerShdw>
                </a:effectLst>
              </a:defRPr>
            </a:lvl1pPr>
          </a:lstStyle>
          <a:p>
            <a:pPr lvl="0">
              <a:lnSpc>
                <a:spcPct val="80000"/>
              </a:lnSpc>
            </a:pPr>
            <a:r>
              <a:rPr lang="en-US" smtClean="0"/>
              <a:t>Click to edit Master title style</a:t>
            </a:r>
            <a:endParaRPr/>
          </a:p>
        </p:txBody>
      </p:sp>
      <p:sp>
        <p:nvSpPr>
          <p:cNvPr id="4" name="Text Placeholder 3"/>
          <p:cNvSpPr>
            <a:spLocks noGrp="1"/>
          </p:cNvSpPr>
          <p:nvPr>
            <p:ph type="body" sz="half" idx="2"/>
          </p:nvPr>
        </p:nvSpPr>
        <p:spPr>
          <a:xfrm>
            <a:off x="7872936" y="5029200"/>
            <a:ext cx="3782586" cy="914400"/>
          </a:xfrm>
        </p:spPr>
        <p:txBody>
          <a:bodyPr>
            <a:normAutofit/>
          </a:bodyPr>
          <a:lstStyle>
            <a:lvl1pPr marL="0" indent="0">
              <a:spcBef>
                <a:spcPts val="0"/>
              </a:spcBef>
              <a:buNone/>
              <a:defRPr sz="20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Rectangle 19"/>
          <p:cNvSpPr/>
          <p:nvPr/>
        </p:nvSpPr>
        <p:spPr>
          <a:xfrm>
            <a:off x="0" y="6172200"/>
            <a:ext cx="12188952" cy="685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5" name="Date Placeholder 4"/>
          <p:cNvSpPr>
            <a:spLocks noGrp="1"/>
          </p:cNvSpPr>
          <p:nvPr>
            <p:ph type="dt" sz="half" idx="10"/>
          </p:nvPr>
        </p:nvSpPr>
        <p:spPr/>
        <p:txBody>
          <a:bodyPr/>
          <a:lstStyle/>
          <a:p>
            <a:fld id="{749F4917-CE56-4645-8050-1555FA0B180B}" type="datetimeFigureOut">
              <a:rPr lang="en-US"/>
              <a:pPr/>
              <a:t>9/10/2013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B524DA2-3CE4-45BB-9F6F-628A0CFBDBF9}" type="slidenum">
              <a:rPr/>
              <a:pPr/>
              <a:t>‹#›</a:t>
            </a:fld>
            <a:endParaRPr/>
          </a:p>
        </p:txBody>
      </p:sp>
      <p:sp>
        <p:nvSpPr>
          <p:cNvPr id="21" name="Round Single Corner Rectangle 20"/>
          <p:cNvSpPr/>
          <p:nvPr/>
        </p:nvSpPr>
        <p:spPr bwMode="ltGray">
          <a:xfrm rot="10800000" flipV="1">
            <a:off x="227013" y="234351"/>
            <a:ext cx="7238999" cy="5709249"/>
          </a:xfrm>
          <a:prstGeom prst="round1Rect">
            <a:avLst>
              <a:gd name="adj" fmla="val 581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3" name="Picture Placeholder 2"/>
          <p:cNvSpPr>
            <a:spLocks noGrp="1"/>
          </p:cNvSpPr>
          <p:nvPr>
            <p:ph type="pic" idx="1"/>
          </p:nvPr>
        </p:nvSpPr>
        <p:spPr>
          <a:xfrm flipH="1">
            <a:off x="457198" y="465283"/>
            <a:ext cx="6780215" cy="5249717"/>
          </a:xfrm>
          <a:prstGeom prst="round1Rect">
            <a:avLst>
              <a:gd name="adj" fmla="val 4287"/>
            </a:avLst>
          </a:prstGeo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352158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371600">
              <a:defRPr/>
            </a:lvl6pPr>
            <a:lvl7pPr marL="1600200">
              <a:defRPr/>
            </a:lvl7pPr>
            <a:lvl8pPr marL="1828800">
              <a:defRPr baseline="0"/>
            </a:lvl8pPr>
            <a:lvl9pPr marL="205740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9/10/2013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93813" y="582613"/>
            <a:ext cx="8183562" cy="55895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9/10/2013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
        <p:nvSpPr>
          <p:cNvPr id="2" name="Vertical Title 1"/>
          <p:cNvSpPr>
            <a:spLocks noGrp="1"/>
          </p:cNvSpPr>
          <p:nvPr>
            <p:ph type="title" orient="vert"/>
          </p:nvPr>
        </p:nvSpPr>
        <p:spPr>
          <a:xfrm>
            <a:off x="9705974" y="582613"/>
            <a:ext cx="1951037" cy="5589587"/>
          </a:xfrm>
        </p:spPr>
        <p:txBody>
          <a:bodyPr vert="eaVert"/>
          <a:lstStyle/>
          <a:p>
            <a:r>
              <a:rPr lang="en-US" smtClean="0"/>
              <a:t>Click to edit Master 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9/10/2013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1" name="Rectangle 10"/>
          <p:cNvSpPr/>
          <p:nvPr/>
        </p:nvSpPr>
        <p:spPr>
          <a:xfrm>
            <a:off x="0" y="0"/>
            <a:ext cx="12188952" cy="6172200"/>
          </a:xfrm>
          <a:prstGeom prst="rect">
            <a:avLst/>
          </a:prstGeom>
          <a:solidFill>
            <a:schemeClr val="accent1">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12" name="Rectangle 11"/>
          <p:cNvSpPr/>
          <p:nvPr/>
        </p:nvSpPr>
        <p:spPr>
          <a:xfrm>
            <a:off x="0" y="3"/>
            <a:ext cx="5180012" cy="6172197"/>
          </a:xfrm>
          <a:prstGeom prst="rect">
            <a:avLst/>
          </a:prstGeom>
          <a:solidFill>
            <a:schemeClr val="accent1">
              <a:lumMod val="75000"/>
              <a:alpha val="32157"/>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a:xfrm>
            <a:off x="0" y="6172200"/>
            <a:ext cx="12188952" cy="685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ctrTitle"/>
          </p:nvPr>
        </p:nvSpPr>
        <p:spPr>
          <a:xfrm>
            <a:off x="608013" y="914400"/>
            <a:ext cx="4190999" cy="3886200"/>
          </a:xfrm>
        </p:spPr>
        <p:txBody>
          <a:bodyPr>
            <a:normAutofit/>
          </a:bodyPr>
          <a:lstStyle>
            <a:lvl1pPr>
              <a:lnSpc>
                <a:spcPct val="80000"/>
              </a:lnSpc>
              <a:defRPr sz="6000">
                <a:solidFill>
                  <a:schemeClr val="bg1"/>
                </a:solidFill>
                <a:effectLst>
                  <a:outerShdw blurRad="88900" algn="ctr" rotWithShape="0">
                    <a:prstClr val="black">
                      <a:alpha val="35000"/>
                    </a:prst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597799" y="4953000"/>
            <a:ext cx="4201213" cy="990599"/>
          </a:xfrm>
        </p:spPr>
        <p:txBody>
          <a:bodyPr anchor="t">
            <a:normAutofit/>
          </a:bodyPr>
          <a:lstStyle>
            <a:lvl1pPr marL="0" indent="0" algn="l">
              <a:spcBef>
                <a:spcPts val="0"/>
              </a:spcBef>
              <a:buNone/>
              <a:defRPr sz="2000">
                <a:solidFill>
                  <a:schemeClr val="accent1">
                    <a:lumMod val="20000"/>
                    <a:lumOff val="8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8E36636D-D922-432D-A958-524484B5923D}" type="datetimeFigureOut">
              <a:rPr lang="en-US"/>
              <a:pPr/>
              <a:t>9/10/2013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
        <p:nvSpPr>
          <p:cNvPr id="14" name="Picture Placeholder 4"/>
          <p:cNvSpPr>
            <a:spLocks noGrp="1"/>
          </p:cNvSpPr>
          <p:nvPr>
            <p:ph type="pic" sz="quarter" idx="13"/>
          </p:nvPr>
        </p:nvSpPr>
        <p:spPr>
          <a:xfrm>
            <a:off x="5180013" y="228600"/>
            <a:ext cx="6781800" cy="5715000"/>
          </a:xfrm>
          <a:prstGeom prst="round1Rect">
            <a:avLst>
              <a:gd name="adj" fmla="val 5636"/>
            </a:avLst>
          </a:prstGeom>
          <a:solidFill>
            <a:schemeClr val="bg2"/>
          </a:solidFill>
        </p:spPr>
        <p:txBody>
          <a:bodyPr tIns="914400"/>
          <a:lstStyle>
            <a:lvl1pPr marL="0" indent="0" algn="ctr">
              <a:buNone/>
              <a:defRPr/>
            </a:lvl1pPr>
          </a:lstStyle>
          <a:p>
            <a:r>
              <a:rPr lang="en-US" smtClean="0"/>
              <a:t>Click icon to add picture</a:t>
            </a:r>
            <a:endParaRPr/>
          </a:p>
        </p:txBody>
      </p:sp>
    </p:spTree>
    <p:extLst>
      <p:ext uri="{BB962C8B-B14F-4D97-AF65-F5344CB8AC3E}">
        <p14:creationId xmlns:p14="http://schemas.microsoft.com/office/powerpoint/2010/main" val="4187130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0" y="2876"/>
            <a:ext cx="12188952" cy="6477000"/>
          </a:xfrm>
          <a:prstGeom prst="rect">
            <a:avLst/>
          </a:prstGeom>
          <a:solidFill>
            <a:schemeClr val="accent1">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7451144" y="0"/>
            <a:ext cx="4737681" cy="6477000"/>
          </a:xfrm>
          <a:prstGeom prst="rect">
            <a:avLst/>
          </a:prstGeom>
          <a:solidFill>
            <a:schemeClr val="accent1">
              <a:lumMod val="75000"/>
              <a:alpha val="32157"/>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ound Single Corner Rectangle 9"/>
          <p:cNvSpPr/>
          <p:nvPr/>
        </p:nvSpPr>
        <p:spPr bwMode="ltGray">
          <a:xfrm rot="10800000" flipV="1">
            <a:off x="219973" y="234351"/>
            <a:ext cx="7237410" cy="6014049"/>
          </a:xfrm>
          <a:prstGeom prst="round1Rect">
            <a:avLst>
              <a:gd name="adj" fmla="val 581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11" name="Rectangle 10"/>
          <p:cNvSpPr/>
          <p:nvPr/>
        </p:nvSpPr>
        <p:spPr>
          <a:xfrm>
            <a:off x="0" y="6477000"/>
            <a:ext cx="12188952" cy="381000"/>
          </a:xfrm>
          <a:prstGeom prst="rect">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93813" y="685800"/>
            <a:ext cx="5638801" cy="4191000"/>
          </a:xfrm>
        </p:spPr>
        <p:txBody>
          <a:bodyPr anchor="b">
            <a:no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293813" y="5029200"/>
            <a:ext cx="5638800" cy="914400"/>
          </a:xfrm>
        </p:spPr>
        <p:txBody>
          <a:bodyPr anchor="t">
            <a:normAutofit/>
          </a:bodyPr>
          <a:lstStyle>
            <a:lvl1pPr marL="0" indent="0">
              <a:spcBef>
                <a:spcPts val="0"/>
              </a:spcBef>
              <a:buNone/>
              <a:defRPr sz="20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a:pPr/>
              <a:t>9/10/2013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93813" y="1981200"/>
            <a:ext cx="4648201" cy="4191000"/>
          </a:xfrm>
        </p:spPr>
        <p:txBody>
          <a:bodyPr>
            <a:normAutofit/>
          </a:bodyPr>
          <a:lstStyle>
            <a:lvl1pPr>
              <a:defRPr sz="2400"/>
            </a:lvl1pPr>
            <a:lvl2pPr>
              <a:defRPr sz="2000"/>
            </a:lvl2pPr>
            <a:lvl3pPr>
              <a:defRPr sz="1800"/>
            </a:lvl3pPr>
            <a:lvl4pPr>
              <a:defRPr sz="1600"/>
            </a:lvl4pPr>
            <a:lvl5pPr>
              <a:defRPr sz="1600"/>
            </a:lvl5pPr>
            <a:lvl6pPr marL="1371600">
              <a:defRPr sz="1600"/>
            </a:lvl6pPr>
            <a:lvl7pPr marL="1600200">
              <a:defRPr sz="1600"/>
            </a:lvl7pPr>
            <a:lvl8pPr marL="1828800">
              <a:defRPr sz="1600"/>
            </a:lvl8pPr>
            <a:lvl9pPr marL="205740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1" y="1981200"/>
            <a:ext cx="4648203" cy="4191000"/>
          </a:xfrm>
        </p:spPr>
        <p:txBody>
          <a:bodyPr>
            <a:normAutofit/>
          </a:bodyPr>
          <a:lstStyle>
            <a:lvl1pPr>
              <a:defRPr sz="2400"/>
            </a:lvl1pPr>
            <a:lvl2pPr>
              <a:defRPr sz="2000"/>
            </a:lvl2pPr>
            <a:lvl3pPr>
              <a:defRPr sz="1800"/>
            </a:lvl3pPr>
            <a:lvl4pPr>
              <a:defRPr sz="1600"/>
            </a:lvl4pPr>
            <a:lvl5pPr marL="1143000">
              <a:defRPr sz="1600"/>
            </a:lvl5pPr>
            <a:lvl6pPr marL="1371600">
              <a:defRPr sz="1600"/>
            </a:lvl6pPr>
            <a:lvl7pPr marL="1600200">
              <a:defRPr sz="1600"/>
            </a:lvl7pPr>
            <a:lvl8pPr marL="1828800">
              <a:defRPr sz="1600"/>
            </a:lvl8pPr>
            <a:lvl9pPr marL="205740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8E36636D-D922-432D-A958-524484B5923D}" type="datetimeFigureOut">
              <a:rPr lang="en-US"/>
              <a:pPr/>
              <a:t>9/10/2013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93813" y="1981200"/>
            <a:ext cx="4645152" cy="762000"/>
          </a:xfrm>
        </p:spPr>
        <p:txBody>
          <a:bodyPr anchor="ctr">
            <a:norm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3813" y="2819400"/>
            <a:ext cx="4645152" cy="3352800"/>
          </a:xfrm>
        </p:spPr>
        <p:txBody>
          <a:bodyPr/>
          <a:lstStyle>
            <a:lvl1pPr>
              <a:defRPr sz="2400"/>
            </a:lvl1pPr>
            <a:lvl2pPr>
              <a:defRPr sz="2000"/>
            </a:lvl2pPr>
            <a:lvl3pPr>
              <a:defRPr sz="1800"/>
            </a:lvl3pPr>
            <a:lvl4pPr>
              <a:defRPr sz="1600"/>
            </a:lvl4pPr>
            <a:lvl5pPr>
              <a:defRPr sz="1600"/>
            </a:lvl5pPr>
            <a:lvl6pPr marL="1371600">
              <a:defRPr sz="1600"/>
            </a:lvl6pPr>
            <a:lvl7pPr marL="1600200">
              <a:defRPr sz="1600"/>
            </a:lvl7pPr>
            <a:lvl8pPr marL="1828800">
              <a:defRPr sz="1600" baseline="0"/>
            </a:lvl8pPr>
            <a:lvl9pPr marL="2057400">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2" y="1981200"/>
            <a:ext cx="4645152" cy="762000"/>
          </a:xfrm>
        </p:spPr>
        <p:txBody>
          <a:bodyPr anchor="ctr">
            <a:norm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2" y="2819400"/>
            <a:ext cx="4645152" cy="3352800"/>
          </a:xfrm>
        </p:spPr>
        <p:txBody>
          <a:bodyPr/>
          <a:lstStyle>
            <a:lvl1pPr>
              <a:defRPr sz="2400"/>
            </a:lvl1pPr>
            <a:lvl2pPr>
              <a:defRPr sz="2000"/>
            </a:lvl2pPr>
            <a:lvl3pPr>
              <a:defRPr sz="1800"/>
            </a:lvl3pPr>
            <a:lvl4pPr>
              <a:defRPr sz="1600"/>
            </a:lvl4pPr>
            <a:lvl5pPr marL="1143000">
              <a:defRPr sz="1600"/>
            </a:lvl5pPr>
            <a:lvl6pPr marL="1371600">
              <a:defRPr sz="1600"/>
            </a:lvl6pPr>
            <a:lvl7pPr marL="1600200">
              <a:defRPr sz="1600"/>
            </a:lvl7pPr>
            <a:lvl8pPr marL="1828800">
              <a:defRPr sz="1600"/>
            </a:lvl8pPr>
            <a:lvl9pPr marL="205740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8E36636D-D922-432D-A958-524484B5923D}" type="datetimeFigureOut">
              <a:rPr lang="en-US"/>
              <a:pPr/>
              <a:t>9/10/2013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E36636D-D922-432D-A958-524484B5923D}" type="datetimeFigureOut">
              <a:rPr lang="en-US"/>
              <a:pPr/>
              <a:t>9/10/2013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a:pPr/>
              <a:t>9/10/2013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6172200"/>
            <a:ext cx="12188952" cy="685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2" y="0"/>
            <a:ext cx="12188952" cy="6172200"/>
          </a:xfrm>
          <a:prstGeom prst="rect">
            <a:avLst/>
          </a:prstGeom>
          <a:solidFill>
            <a:schemeClr val="accent1">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10" name="Round Single Corner Rectangle 9"/>
          <p:cNvSpPr/>
          <p:nvPr/>
        </p:nvSpPr>
        <p:spPr bwMode="ltGray">
          <a:xfrm rot="10800000" flipH="1" flipV="1">
            <a:off x="4722814" y="234351"/>
            <a:ext cx="7237538" cy="5709249"/>
          </a:xfrm>
          <a:prstGeom prst="round1Rect">
            <a:avLst>
              <a:gd name="adj" fmla="val 581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11" name="Rectangle 10"/>
          <p:cNvSpPr/>
          <p:nvPr/>
        </p:nvSpPr>
        <p:spPr>
          <a:xfrm>
            <a:off x="0" y="1"/>
            <a:ext cx="4722811" cy="6172200"/>
          </a:xfrm>
          <a:prstGeom prst="rect">
            <a:avLst/>
          </a:prstGeom>
          <a:solidFill>
            <a:schemeClr val="accent1">
              <a:lumMod val="75000"/>
              <a:alpha val="32157"/>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592197" y="234351"/>
            <a:ext cx="3773863" cy="4642450"/>
          </a:xfrm>
        </p:spPr>
        <p:txBody>
          <a:bodyPr anchor="b">
            <a:normAutofit/>
          </a:bodyPr>
          <a:lstStyle>
            <a:lvl1pPr algn="l">
              <a:defRPr sz="4400" b="0">
                <a:solidFill>
                  <a:schemeClr val="bg1"/>
                </a:solidFill>
                <a:effectLst>
                  <a:outerShdw blurRad="88900" algn="ctr" rotWithShape="0">
                    <a:prstClr val="black">
                      <a:alpha val="35000"/>
                    </a:prstClr>
                  </a:outerShdw>
                </a:effectLst>
              </a:defRPr>
            </a:lvl1pPr>
          </a:lstStyle>
          <a:p>
            <a:r>
              <a:rPr lang="en-US" smtClean="0"/>
              <a:t>Click to edit Master title style</a:t>
            </a:r>
            <a:endParaRPr/>
          </a:p>
        </p:txBody>
      </p:sp>
      <p:sp>
        <p:nvSpPr>
          <p:cNvPr id="4" name="Text Placeholder 3"/>
          <p:cNvSpPr>
            <a:spLocks noGrp="1"/>
          </p:cNvSpPr>
          <p:nvPr>
            <p:ph type="body" sz="half" idx="2"/>
          </p:nvPr>
        </p:nvSpPr>
        <p:spPr>
          <a:xfrm>
            <a:off x="581983" y="5029199"/>
            <a:ext cx="3782586" cy="914401"/>
          </a:xfrm>
        </p:spPr>
        <p:txBody>
          <a:bodyPr>
            <a:normAutofit/>
          </a:bodyPr>
          <a:lstStyle>
            <a:lvl1pPr marL="0" indent="0">
              <a:spcBef>
                <a:spcPts val="0"/>
              </a:spcBef>
              <a:buNone/>
              <a:defRPr sz="20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a:pPr/>
              <a:t>9/10/2013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
        <p:nvSpPr>
          <p:cNvPr id="3" name="Content Placeholder 2"/>
          <p:cNvSpPr>
            <a:spLocks noGrp="1"/>
          </p:cNvSpPr>
          <p:nvPr>
            <p:ph idx="1"/>
          </p:nvPr>
        </p:nvSpPr>
        <p:spPr>
          <a:xfrm>
            <a:off x="4945139" y="465285"/>
            <a:ext cx="6786614" cy="5249716"/>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6477000"/>
            <a:ext cx="11960352" cy="381000"/>
          </a:xfrm>
          <a:prstGeom prst="rect">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11960352" y="6477000"/>
            <a:ext cx="228473" cy="381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7" name="Rectangle 6"/>
          <p:cNvSpPr/>
          <p:nvPr/>
        </p:nvSpPr>
        <p:spPr>
          <a:xfrm>
            <a:off x="1" y="0"/>
            <a:ext cx="12188825" cy="6477000"/>
          </a:xfrm>
          <a:prstGeom prst="rect">
            <a:avLst/>
          </a:prstGeom>
          <a:solidFill>
            <a:schemeClr val="accent1">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10" name="Round Single Corner Rectangle 9"/>
          <p:cNvSpPr/>
          <p:nvPr/>
        </p:nvSpPr>
        <p:spPr>
          <a:xfrm>
            <a:off x="0" y="228600"/>
            <a:ext cx="11961877" cy="6248400"/>
          </a:xfrm>
          <a:prstGeom prst="round1Rect">
            <a:avLst>
              <a:gd name="adj" fmla="val 45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293813" y="563562"/>
            <a:ext cx="9601200" cy="1189038"/>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93813" y="1981200"/>
            <a:ext cx="9601202"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913811" y="6248400"/>
            <a:ext cx="1091459" cy="152400"/>
          </a:xfrm>
          <a:prstGeom prst="rect">
            <a:avLst/>
          </a:prstGeom>
        </p:spPr>
        <p:txBody>
          <a:bodyPr vert="horz" lIns="91440" tIns="45720" rIns="91440" bIns="45720" rtlCol="0" anchor="ctr"/>
          <a:lstStyle>
            <a:lvl1pPr algn="r">
              <a:defRPr sz="900">
                <a:solidFill>
                  <a:schemeClr val="tx1"/>
                </a:solidFill>
              </a:defRPr>
            </a:lvl1pPr>
          </a:lstStyle>
          <a:p>
            <a:fld id="{8E36636D-D922-432D-A958-524484B5923D}" type="datetimeFigureOut">
              <a:rPr lang="en-US"/>
              <a:pPr/>
              <a:t>9/10/2013</a:t>
            </a:fld>
            <a:endParaRPr/>
          </a:p>
        </p:txBody>
      </p:sp>
      <p:sp>
        <p:nvSpPr>
          <p:cNvPr id="5" name="Footer Placeholder 4"/>
          <p:cNvSpPr>
            <a:spLocks noGrp="1"/>
          </p:cNvSpPr>
          <p:nvPr>
            <p:ph type="ftr" sz="quarter" idx="3"/>
          </p:nvPr>
        </p:nvSpPr>
        <p:spPr>
          <a:xfrm>
            <a:off x="1293813" y="6248400"/>
            <a:ext cx="7467598" cy="152400"/>
          </a:xfrm>
          <a:prstGeom prst="rect">
            <a:avLst/>
          </a:prstGeom>
        </p:spPr>
        <p:txBody>
          <a:bodyPr vert="horz" lIns="91440" tIns="45720" rIns="91440" bIns="45720" rtlCol="0" anchor="ctr"/>
          <a:lstStyle>
            <a:lvl1pPr algn="l">
              <a:defRPr sz="900">
                <a:solidFill>
                  <a:schemeClr val="tx1"/>
                </a:solidFill>
              </a:defRPr>
            </a:lvl1pPr>
          </a:lstStyle>
          <a:p>
            <a:endParaRPr/>
          </a:p>
        </p:txBody>
      </p:sp>
      <p:sp>
        <p:nvSpPr>
          <p:cNvPr id="6" name="Slide Number Placeholder 5"/>
          <p:cNvSpPr>
            <a:spLocks noGrp="1"/>
          </p:cNvSpPr>
          <p:nvPr>
            <p:ph type="sldNum" sz="quarter" idx="4"/>
          </p:nvPr>
        </p:nvSpPr>
        <p:spPr>
          <a:xfrm>
            <a:off x="10133011" y="6248400"/>
            <a:ext cx="762003" cy="152400"/>
          </a:xfrm>
          <a:prstGeom prst="rect">
            <a:avLst/>
          </a:prstGeom>
        </p:spPr>
        <p:txBody>
          <a:bodyPr vert="horz" lIns="91440" tIns="45720" rIns="91440" bIns="45720" rtlCol="0" anchor="ctr"/>
          <a:lstStyle>
            <a:lvl1pPr algn="r">
              <a:defRPr sz="900">
                <a:solidFill>
                  <a:schemeClr val="tx1"/>
                </a:solidFill>
              </a:defRPr>
            </a:lvl1pPr>
          </a:lstStyle>
          <a:p>
            <a:fld id="{DF28FB93-0A08-4E7D-8E63-9EFA29F1E093}" type="slidenum">
              <a:rPr/>
              <a:pPr/>
              <a:t>‹#›</a:t>
            </a:fld>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32" r:id="rId3"/>
    <p:sldLayoutId id="2147483723" r:id="rId4"/>
    <p:sldLayoutId id="2147483724" r:id="rId5"/>
    <p:sldLayoutId id="2147483725" r:id="rId6"/>
    <p:sldLayoutId id="2147483726" r:id="rId7"/>
    <p:sldLayoutId id="2147483727" r:id="rId8"/>
    <p:sldLayoutId id="2147483728" r:id="rId9"/>
    <p:sldLayoutId id="2147483733" r:id="rId10"/>
    <p:sldLayoutId id="2147483730" r:id="rId11"/>
    <p:sldLayoutId id="214748373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000" b="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800"/>
        </a:spcBef>
        <a:buSzPct val="90000"/>
        <a:buFont typeface="Arial" pitchFamily="34" charset="0"/>
        <a:buChar char="•"/>
        <a:defRPr sz="2400" kern="1200">
          <a:solidFill>
            <a:schemeClr val="tx1"/>
          </a:solidFill>
          <a:latin typeface="+mn-lt"/>
          <a:ea typeface="+mn-ea"/>
          <a:cs typeface="+mn-cs"/>
        </a:defRPr>
      </a:lvl1pPr>
      <a:lvl2pPr marL="457200" indent="-228600" algn="l" defTabSz="914400" rtl="0" eaLnBrk="1" latinLnBrk="0" hangingPunct="1">
        <a:lnSpc>
          <a:spcPct val="90000"/>
        </a:lnSpc>
        <a:spcBef>
          <a:spcPts val="600"/>
        </a:spcBef>
        <a:buSzPct val="90000"/>
        <a:buFont typeface="Arial" pitchFamily="34" charset="0"/>
        <a:buChar char="•"/>
        <a:defRPr sz="2000" kern="1200">
          <a:solidFill>
            <a:schemeClr val="tx1"/>
          </a:solidFill>
          <a:latin typeface="+mn-lt"/>
          <a:ea typeface="+mn-ea"/>
          <a:cs typeface="+mn-cs"/>
        </a:defRPr>
      </a:lvl2pPr>
      <a:lvl3pPr marL="685800" indent="-228600" algn="l" defTabSz="914400" rtl="0" eaLnBrk="1" latinLnBrk="0" hangingPunct="1">
        <a:lnSpc>
          <a:spcPct val="90000"/>
        </a:lnSpc>
        <a:spcBef>
          <a:spcPts val="600"/>
        </a:spcBef>
        <a:buSzPct val="90000"/>
        <a:buFont typeface="Arial"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90000"/>
        </a:lnSpc>
        <a:spcBef>
          <a:spcPts val="600"/>
        </a:spcBef>
        <a:buSzPct val="90000"/>
        <a:buFont typeface="Arial"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90000"/>
        </a:lnSpc>
        <a:spcBef>
          <a:spcPts val="600"/>
        </a:spcBef>
        <a:buSzPct val="90000"/>
        <a:buFont typeface="Arial" pitchFamily="34" charset="0"/>
        <a:buChar char="•"/>
        <a:defRPr sz="1600" kern="1200">
          <a:solidFill>
            <a:schemeClr val="tx1"/>
          </a:solidFill>
          <a:latin typeface="+mn-lt"/>
          <a:ea typeface="+mn-ea"/>
          <a:cs typeface="+mn-cs"/>
        </a:defRPr>
      </a:lvl5pPr>
      <a:lvl6pPr marL="1371600" indent="-228600" algn="l" defTabSz="914400" rtl="0" eaLnBrk="1" latinLnBrk="0" hangingPunct="1">
        <a:lnSpc>
          <a:spcPct val="90000"/>
        </a:lnSpc>
        <a:spcBef>
          <a:spcPts val="600"/>
        </a:spcBef>
        <a:buSzPct val="90000"/>
        <a:buFont typeface="Arial" pitchFamily="34" charset="0"/>
        <a:buChar char="•"/>
        <a:defRPr sz="1600" kern="1200">
          <a:solidFill>
            <a:schemeClr val="tx1"/>
          </a:solidFill>
          <a:latin typeface="+mn-lt"/>
          <a:ea typeface="+mn-ea"/>
          <a:cs typeface="+mn-cs"/>
        </a:defRPr>
      </a:lvl6pPr>
      <a:lvl7pPr marL="1600200" indent="-228600" algn="l" defTabSz="914400" rtl="0" eaLnBrk="1" latinLnBrk="0" hangingPunct="1">
        <a:lnSpc>
          <a:spcPct val="90000"/>
        </a:lnSpc>
        <a:spcBef>
          <a:spcPts val="600"/>
        </a:spcBef>
        <a:buSzPct val="90000"/>
        <a:buFont typeface="Arial" pitchFamily="34" charset="0"/>
        <a:buChar char="•"/>
        <a:defRPr sz="1600" kern="1200">
          <a:solidFill>
            <a:schemeClr val="tx1"/>
          </a:solidFill>
          <a:latin typeface="+mn-lt"/>
          <a:ea typeface="+mn-ea"/>
          <a:cs typeface="+mn-cs"/>
        </a:defRPr>
      </a:lvl7pPr>
      <a:lvl8pPr marL="1828800" indent="-228600" algn="l" defTabSz="914400" rtl="0" eaLnBrk="1" latinLnBrk="0" hangingPunct="1">
        <a:lnSpc>
          <a:spcPct val="90000"/>
        </a:lnSpc>
        <a:spcBef>
          <a:spcPts val="600"/>
        </a:spcBef>
        <a:buSzPct val="90000"/>
        <a:buFont typeface="Arial" pitchFamily="34" charset="0"/>
        <a:buChar char="•"/>
        <a:defRPr sz="1600" kern="1200">
          <a:solidFill>
            <a:schemeClr val="tx1"/>
          </a:solidFill>
          <a:latin typeface="+mn-lt"/>
          <a:ea typeface="+mn-ea"/>
          <a:cs typeface="+mn-cs"/>
        </a:defRPr>
      </a:lvl8pPr>
      <a:lvl9pPr marL="2057400" indent="-228600" algn="l" defTabSz="914400" rtl="0" eaLnBrk="1" latinLnBrk="0" hangingPunct="1">
        <a:lnSpc>
          <a:spcPct val="90000"/>
        </a:lnSpc>
        <a:spcBef>
          <a:spcPts val="600"/>
        </a:spcBef>
        <a:buSzPct val="9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3772" y="563562"/>
            <a:ext cx="11233248" cy="1189038"/>
          </a:xfrm>
        </p:spPr>
        <p:txBody>
          <a:bodyPr>
            <a:normAutofit fontScale="90000"/>
          </a:bodyPr>
          <a:lstStyle/>
          <a:p>
            <a:pPr algn="ctr"/>
            <a:r>
              <a:rPr lang="en-GB" b="1" dirty="0" smtClean="0">
                <a:solidFill>
                  <a:schemeClr val="tx2"/>
                </a:solidFill>
              </a:rPr>
              <a:t>We all desire perfection but, the road to success is often misleading with self confessed Oracles.</a:t>
            </a:r>
            <a:endParaRPr lang="en-GB" b="1" dirty="0">
              <a:solidFill>
                <a:schemeClr val="tx2"/>
              </a:solidFill>
            </a:endParaRPr>
          </a:p>
        </p:txBody>
      </p:sp>
      <p:sp>
        <p:nvSpPr>
          <p:cNvPr id="5" name="Text Placeholder 4"/>
          <p:cNvSpPr>
            <a:spLocks noGrp="1"/>
          </p:cNvSpPr>
          <p:nvPr>
            <p:ph type="body" idx="1"/>
          </p:nvPr>
        </p:nvSpPr>
        <p:spPr/>
        <p:txBody>
          <a:bodyPr/>
          <a:lstStyle/>
          <a:p>
            <a:pPr algn="ctr"/>
            <a:r>
              <a:rPr lang="en-GB" sz="4000" dirty="0" smtClean="0">
                <a:solidFill>
                  <a:schemeClr val="tx2"/>
                </a:solidFill>
              </a:rPr>
              <a:t>Fantasy</a:t>
            </a:r>
            <a:endParaRPr lang="en-GB" sz="4000" dirty="0">
              <a:solidFill>
                <a:schemeClr val="tx2"/>
              </a:solidFill>
            </a:endParaRPr>
          </a:p>
        </p:txBody>
      </p:sp>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81844" y="2852936"/>
            <a:ext cx="4608512" cy="3456384"/>
          </a:xfrm>
        </p:spPr>
      </p:pic>
      <p:sp>
        <p:nvSpPr>
          <p:cNvPr id="7" name="Text Placeholder 6"/>
          <p:cNvSpPr>
            <a:spLocks noGrp="1"/>
          </p:cNvSpPr>
          <p:nvPr>
            <p:ph type="body" sz="quarter" idx="3"/>
          </p:nvPr>
        </p:nvSpPr>
        <p:spPr/>
        <p:txBody>
          <a:bodyPr>
            <a:normAutofit/>
          </a:bodyPr>
          <a:lstStyle/>
          <a:p>
            <a:pPr algn="ctr"/>
            <a:r>
              <a:rPr lang="en-GB" sz="4000" dirty="0" smtClean="0">
                <a:solidFill>
                  <a:schemeClr val="tx2"/>
                </a:solidFill>
              </a:rPr>
              <a:t>Reality</a:t>
            </a:r>
            <a:endParaRPr lang="en-GB" sz="4000" dirty="0">
              <a:solidFill>
                <a:schemeClr val="tx2"/>
              </a:solidFill>
            </a:endParaRPr>
          </a:p>
        </p:txBody>
      </p:sp>
      <p:pic>
        <p:nvPicPr>
          <p:cNvPr id="9" name="Content Placeholder 8"/>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598468" y="2852936"/>
            <a:ext cx="4248472" cy="3442105"/>
          </a:xfrm>
        </p:spPr>
      </p:pic>
    </p:spTree>
    <p:extLst>
      <p:ext uri="{BB962C8B-B14F-4D97-AF65-F5344CB8AC3E}">
        <p14:creationId xmlns:p14="http://schemas.microsoft.com/office/powerpoint/2010/main" val="2968812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1000"/>
                                        <p:tgtEl>
                                          <p:spTgt spid="5">
                                            <p:txEl>
                                              <p:pRg st="0" end="0"/>
                                            </p:txEl>
                                          </p:spTgt>
                                        </p:tgtEl>
                                      </p:cBhvr>
                                    </p:animEffect>
                                  </p:childTnLst>
                                </p:cTn>
                              </p:par>
                            </p:childTnLst>
                          </p:cTn>
                        </p:par>
                        <p:par>
                          <p:cTn id="8" fill="hold">
                            <p:stCondLst>
                              <p:cond delay="1000"/>
                            </p:stCondLst>
                            <p:childTnLst>
                              <p:par>
                                <p:cTn id="9" presetID="16" presetClass="entr" presetSubtype="21" fill="hold" nodeType="afterEffect">
                                  <p:stCondLst>
                                    <p:cond delay="1000"/>
                                  </p:stCondLst>
                                  <p:childTnLst>
                                    <p:set>
                                      <p:cBhvr>
                                        <p:cTn id="10" dur="1" fill="hold">
                                          <p:stCondLst>
                                            <p:cond delay="0"/>
                                          </p:stCondLst>
                                        </p:cTn>
                                        <p:tgtEl>
                                          <p:spTgt spid="12"/>
                                        </p:tgtEl>
                                        <p:attrNameLst>
                                          <p:attrName>style.visibility</p:attrName>
                                        </p:attrNameLst>
                                      </p:cBhvr>
                                      <p:to>
                                        <p:strVal val="visible"/>
                                      </p:to>
                                    </p:set>
                                    <p:animEffect transition="in" filter="barn(inVertical)">
                                      <p:cBhvr>
                                        <p:cTn id="11" dur="1000"/>
                                        <p:tgtEl>
                                          <p:spTgt spid="12"/>
                                        </p:tgtEl>
                                      </p:cBhvr>
                                    </p:animEffect>
                                  </p:childTnLst>
                                </p:cTn>
                              </p:par>
                            </p:childTnLst>
                          </p:cTn>
                        </p:par>
                        <p:par>
                          <p:cTn id="12" fill="hold">
                            <p:stCondLst>
                              <p:cond delay="3000"/>
                            </p:stCondLst>
                            <p:childTnLst>
                              <p:par>
                                <p:cTn id="13" presetID="16" presetClass="entr" presetSubtype="21" fill="hold" grpId="0" nodeType="afterEffect">
                                  <p:stCondLst>
                                    <p:cond delay="250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barn(inVertical)">
                                      <p:cBhvr>
                                        <p:cTn id="15" dur="1000"/>
                                        <p:tgtEl>
                                          <p:spTgt spid="7">
                                            <p:txEl>
                                              <p:pRg st="0" end="0"/>
                                            </p:txEl>
                                          </p:spTgt>
                                        </p:tgtEl>
                                      </p:cBhvr>
                                    </p:animEffect>
                                  </p:childTnLst>
                                </p:cTn>
                              </p:par>
                            </p:childTnLst>
                          </p:cTn>
                        </p:par>
                        <p:par>
                          <p:cTn id="16" fill="hold">
                            <p:stCondLst>
                              <p:cond delay="6500"/>
                            </p:stCondLst>
                            <p:childTnLst>
                              <p:par>
                                <p:cTn id="17" presetID="16" presetClass="entr" presetSubtype="21" fill="hold" nodeType="afterEffect">
                                  <p:stCondLst>
                                    <p:cond delay="200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7693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S102801096">
  <a:themeElements>
    <a:clrScheme name="EcoLiving">
      <a:dk1>
        <a:srgbClr val="404040"/>
      </a:dk1>
      <a:lt1>
        <a:sysClr val="window" lastClr="FFFFFF"/>
      </a:lt1>
      <a:dk2>
        <a:srgbClr val="000000"/>
      </a:dk2>
      <a:lt2>
        <a:srgbClr val="F5EECF"/>
      </a:lt2>
      <a:accent1>
        <a:srgbClr val="488E4A"/>
      </a:accent1>
      <a:accent2>
        <a:srgbClr val="6595BC"/>
      </a:accent2>
      <a:accent3>
        <a:srgbClr val="CB6933"/>
      </a:accent3>
      <a:accent4>
        <a:srgbClr val="D4BC49"/>
      </a:accent4>
      <a:accent5>
        <a:srgbClr val="8F5C31"/>
      </a:accent5>
      <a:accent6>
        <a:srgbClr val="6E7588"/>
      </a:accent6>
      <a:hlink>
        <a:srgbClr val="B1754C"/>
      </a:hlink>
      <a:folHlink>
        <a:srgbClr val="6595BC"/>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coLiving_16x9">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miter lim="800000"/>
        </a:ln>
        <a:ln w="28575" cap="flat" cmpd="sng" algn="ctr">
          <a:solidFill>
            <a:schemeClr val="phClr"/>
          </a:solidFill>
          <a:miter lim="800000"/>
        </a:ln>
        <a:ln w="41275" cap="flat" cmpd="sng" algn="ctr">
          <a:solidFill>
            <a:schemeClr val="phClr"/>
          </a:solidFill>
          <a:miter lim="800000"/>
        </a:ln>
      </a:lnStyleLst>
      <a:effectStyleLst>
        <a:effectStyle>
          <a:effectLst/>
        </a:effectStyle>
        <a:effectStyle>
          <a:effectLst>
            <a:outerShdw blurRad="39999" dist="23000" dir="5400000" algn="bl" rotWithShape="0">
              <a:srgbClr val="000000">
                <a:alpha val="40000"/>
              </a:srgbClr>
            </a:outerShdw>
          </a:effectLst>
        </a:effectStyle>
        <a:effectStyle>
          <a:effectLst>
            <a:outerShdw blurRad="38100" dist="19050" dir="540000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gradFill rotWithShape="1">
          <a:gsLst>
            <a:gs pos="0">
              <a:schemeClr val="phClr">
                <a:tint val="100000"/>
                <a:lumMod val="100000"/>
              </a:schemeClr>
            </a:gs>
            <a:gs pos="100000">
              <a:schemeClr val="phClr">
                <a:tint val="80000"/>
              </a:schemeClr>
            </a:gs>
          </a:gsLst>
          <a:lin ang="5400000" scaled="0"/>
        </a:gradFill>
        <a:blipFill>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28575">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EcoLiving">
      <a:dk1>
        <a:srgbClr val="404040"/>
      </a:dk1>
      <a:lt1>
        <a:sysClr val="window" lastClr="FFFFFF"/>
      </a:lt1>
      <a:dk2>
        <a:srgbClr val="000000"/>
      </a:dk2>
      <a:lt2>
        <a:srgbClr val="F5EECF"/>
      </a:lt2>
      <a:accent1>
        <a:srgbClr val="488E4A"/>
      </a:accent1>
      <a:accent2>
        <a:srgbClr val="6595BC"/>
      </a:accent2>
      <a:accent3>
        <a:srgbClr val="CB6933"/>
      </a:accent3>
      <a:accent4>
        <a:srgbClr val="D4BC49"/>
      </a:accent4>
      <a:accent5>
        <a:srgbClr val="8F5C31"/>
      </a:accent5>
      <a:accent6>
        <a:srgbClr val="6E7588"/>
      </a:accent6>
      <a:hlink>
        <a:srgbClr val="B1754C"/>
      </a:hlink>
      <a:folHlink>
        <a:srgbClr val="6595BC"/>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coLiving_16x9">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miter lim="800000"/>
        </a:ln>
        <a:ln w="28575" cap="flat" cmpd="sng" algn="ctr">
          <a:solidFill>
            <a:schemeClr val="phClr"/>
          </a:solidFill>
          <a:miter lim="800000"/>
        </a:ln>
        <a:ln w="41275" cap="flat" cmpd="sng" algn="ctr">
          <a:solidFill>
            <a:schemeClr val="phClr"/>
          </a:solidFill>
          <a:miter lim="800000"/>
        </a:ln>
      </a:lnStyleLst>
      <a:effectStyleLst>
        <a:effectStyle>
          <a:effectLst/>
        </a:effectStyle>
        <a:effectStyle>
          <a:effectLst>
            <a:outerShdw blurRad="39999" dist="23000" dir="5400000" algn="bl" rotWithShape="0">
              <a:srgbClr val="000000">
                <a:alpha val="40000"/>
              </a:srgbClr>
            </a:outerShdw>
          </a:effectLst>
        </a:effectStyle>
        <a:effectStyle>
          <a:effectLst>
            <a:outerShdw blurRad="38100" dist="19050" dir="540000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EcoLiving">
      <a:dk1>
        <a:srgbClr val="404040"/>
      </a:dk1>
      <a:lt1>
        <a:sysClr val="window" lastClr="FFFFFF"/>
      </a:lt1>
      <a:dk2>
        <a:srgbClr val="000000"/>
      </a:dk2>
      <a:lt2>
        <a:srgbClr val="F5EECF"/>
      </a:lt2>
      <a:accent1>
        <a:srgbClr val="488E4A"/>
      </a:accent1>
      <a:accent2>
        <a:srgbClr val="6595BC"/>
      </a:accent2>
      <a:accent3>
        <a:srgbClr val="CB6933"/>
      </a:accent3>
      <a:accent4>
        <a:srgbClr val="D4BC49"/>
      </a:accent4>
      <a:accent5>
        <a:srgbClr val="8F5C31"/>
      </a:accent5>
      <a:accent6>
        <a:srgbClr val="6E7588"/>
      </a:accent6>
      <a:hlink>
        <a:srgbClr val="B1754C"/>
      </a:hlink>
      <a:folHlink>
        <a:srgbClr val="6595BC"/>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coLiving_16x9">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miter lim="800000"/>
        </a:ln>
        <a:ln w="28575" cap="flat" cmpd="sng" algn="ctr">
          <a:solidFill>
            <a:schemeClr val="phClr"/>
          </a:solidFill>
          <a:miter lim="800000"/>
        </a:ln>
        <a:ln w="41275" cap="flat" cmpd="sng" algn="ctr">
          <a:solidFill>
            <a:schemeClr val="phClr"/>
          </a:solidFill>
          <a:miter lim="800000"/>
        </a:ln>
      </a:lnStyleLst>
      <a:effectStyleLst>
        <a:effectStyle>
          <a:effectLst/>
        </a:effectStyle>
        <a:effectStyle>
          <a:effectLst>
            <a:outerShdw blurRad="39999" dist="23000" dir="5400000" algn="bl" rotWithShape="0">
              <a:srgbClr val="000000">
                <a:alpha val="40000"/>
              </a:srgbClr>
            </a:outerShdw>
          </a:effectLst>
        </a:effectStyle>
        <a:effectStyle>
          <a:effectLst>
            <a:outerShdw blurRad="38100" dist="19050" dir="540000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DEFF986-5B24-4FFE-8015-C92B2DCBC2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121</Words>
  <Application>Microsoft Office PowerPoint</Application>
  <PresentationFormat>Custom</PresentationFormat>
  <Paragraphs>7</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TS102801096</vt:lpstr>
      <vt:lpstr>We all desire perfection but, the road to success is often misleading with self confessed Oracles.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2013-04-27T11:38:07Z</dcterms:created>
  <dcterms:modified xsi:type="dcterms:W3CDTF">2013-09-10T10:39:08Z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TC028010969991</vt:lpwstr>
  </property>
</Properties>
</file>