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723" r:id="rId3"/>
    <p:sldId id="262" r:id="rId4"/>
    <p:sldId id="264" r:id="rId5"/>
    <p:sldId id="724" r:id="rId6"/>
    <p:sldId id="729" r:id="rId7"/>
    <p:sldId id="730" r:id="rId8"/>
    <p:sldId id="731" r:id="rId9"/>
    <p:sldId id="725" r:id="rId10"/>
    <p:sldId id="732" r:id="rId11"/>
    <p:sldId id="726" r:id="rId12"/>
    <p:sldId id="727" r:id="rId13"/>
    <p:sldId id="733" r:id="rId14"/>
    <p:sldId id="734" r:id="rId15"/>
    <p:sldId id="735" r:id="rId16"/>
    <p:sldId id="737" r:id="rId17"/>
    <p:sldId id="728" r:id="rId18"/>
    <p:sldId id="736" r:id="rId19"/>
  </p:sldIdLst>
  <p:sldSz cx="9144000" cy="6858000" type="screen4x3"/>
  <p:notesSz cx="6794500" cy="9906000"/>
  <p:custDataLst>
    <p:tags r:id="rId2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9" userDrawn="1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pos="181">
          <p15:clr>
            <a:srgbClr val="A4A3A4"/>
          </p15:clr>
        </p15:guide>
        <p15:guide id="4" pos="55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416" y="-91"/>
      </p:cViewPr>
      <p:guideLst>
        <p:guide orient="horz" pos="799"/>
        <p:guide orient="horz" pos="3997"/>
        <p:guide pos="181"/>
        <p:guide pos="55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F6F07-1E41-4EEF-AF85-6243E1826912}" type="doc">
      <dgm:prSet loTypeId="urn:microsoft.com/office/officeart/2005/8/layout/list1" loCatId="list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ru-RU"/>
        </a:p>
      </dgm:t>
    </dgm:pt>
    <dgm:pt modelId="{A5336894-D500-486E-924E-ACC7FF8D576C}">
      <dgm:prSet phldrT="[Текст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1: Условия задачи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86E896-9EBC-4FC5-B87B-AE9F5B0CB90B}" type="parTrans" cxnId="{68BF3496-1F86-40B1-98D6-2B73D486B3BC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81980D-6D65-4C49-902A-342E8AADEE52}" type="sibTrans" cxnId="{68BF3496-1F86-40B1-98D6-2B73D486B3BC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151368-D644-462D-8736-1FE9C3D4DCF9}">
      <dgm:prSet phldrT="[Текст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2: Подходы к решению задачи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A3BA75-5CBD-477E-937E-82ED15FCFBC1}" type="parTrans" cxnId="{42D25D4F-A1C1-4981-8EEB-564A65F2C42B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72EB71-AEF6-463C-824D-E5368CF2DFCE}" type="sibTrans" cxnId="{42D25D4F-A1C1-4981-8EEB-564A65F2C42B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C56BDA-5F25-4A95-8F69-64EE99014A11}">
      <dgm:prSet phldrT="[Текст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3: Загрузка и анализ данных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C1A058-EE81-4C61-9B3B-DF30BE526CB8}" type="parTrans" cxnId="{01851754-07E3-4B3C-9910-6080085031D8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A6BC63-603C-4589-99B2-2D5B83C44B3F}" type="sibTrans" cxnId="{01851754-07E3-4B3C-9910-6080085031D8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35D5D6-1A1D-42D4-B73B-5517DAFE6B29}">
      <dgm:prSet phldrT="[Текст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4: Оценка и генерация признаков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17E6C9-A205-4FCA-B3B0-5FE2D7D73DDC}" type="parTrans" cxnId="{CE4A4355-4D9F-441E-98B1-D0572F507829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A9AD56-2785-454E-AFA4-244833608B94}" type="sibTrans" cxnId="{CE4A4355-4D9F-441E-98B1-D0572F507829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303469-950B-4E27-9512-0EF8DBC91E1D}">
      <dgm:prSet phldrT="[Текст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400" b="0" smtClean="0">
              <a:latin typeface="Arial" panose="020B0604020202020204" pitchFamily="34" charset="0"/>
              <a:cs typeface="Arial" panose="020B0604020202020204" pitchFamily="34" charset="0"/>
            </a:rPr>
            <a:t> 5</a:t>
          </a:r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: Сравнение методов классификации</a:t>
          </a:r>
        </a:p>
      </dgm:t>
    </dgm:pt>
    <dgm:pt modelId="{19281FE4-0D61-4D9A-B165-01C3C5403913}" type="parTrans" cxnId="{D0FF54CC-11C5-4613-8380-C2D71D262255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F7B536-E0C3-4A22-BAAF-65DCD665FC4A}" type="sibTrans" cxnId="{D0FF54CC-11C5-4613-8380-C2D71D262255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7EDA36-E52C-4983-AC44-8E738154ABAF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r>
            <a:rPr lang="en-US" sz="1400" b="0" dirty="0" smtClean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Увеличение размера обучающей выборки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11853F-20F4-4BA7-9EA2-0D704D6E50DC}" type="parTrans" cxnId="{10CA8197-9164-4671-A91B-DB5DCF9A18EA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5338A3-29CE-458F-AF32-66BDCF921C8B}" type="sibTrans" cxnId="{10CA8197-9164-4671-A91B-DB5DCF9A18EA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CD0172-82BD-4955-92F8-03D204C59209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 7: Обучение на расширенной обучающей выборке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E2DDC9-2C26-4C22-8A0B-F10C8C8D762E}" type="parTrans" cxnId="{4F5F9171-710D-4AC8-B798-464D9495CB0F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2A57E0-10F1-4964-A099-BF30DA76672A}" type="sibTrans" cxnId="{4F5F9171-710D-4AC8-B798-464D9495CB0F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5D28DD-4BA3-4C29-AC8E-F4B48F1596FD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400" dirty="0" smtClean="0">
              <a:latin typeface="Arial" panose="020B0604020202020204" pitchFamily="34" charset="0"/>
              <a:cs typeface="Arial" panose="020B0604020202020204" pitchFamily="34" charset="0"/>
            </a:rPr>
            <a:t> 8: Выводы</a:t>
          </a:r>
          <a:endParaRPr lang="ru-RU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BCFB82-D56A-405F-B0FC-B916AB72ED75}" type="parTrans" cxnId="{4827A796-3111-42B4-98AD-BEA6F2477ED1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B7EF0F-941D-46E0-AF69-C1A915BEFD65}" type="sibTrans" cxnId="{4827A796-3111-42B4-98AD-BEA6F2477ED1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2DAC23-6028-48EA-8914-F188DF54F2D4}" type="pres">
      <dgm:prSet presAssocID="{454F6F07-1E41-4EEF-AF85-6243E182691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41F98B-F30F-44EF-B328-F85129C5A7BB}" type="pres">
      <dgm:prSet presAssocID="{A5336894-D500-486E-924E-ACC7FF8D576C}" presName="parentLin" presStyleCnt="0"/>
      <dgm:spPr/>
      <dgm:t>
        <a:bodyPr/>
        <a:lstStyle/>
        <a:p>
          <a:endParaRPr lang="ru-RU"/>
        </a:p>
      </dgm:t>
    </dgm:pt>
    <dgm:pt modelId="{27AC0887-2FF1-4E0C-8F3D-DB6936211EBE}" type="pres">
      <dgm:prSet presAssocID="{A5336894-D500-486E-924E-ACC7FF8D576C}" presName="parentLeftMargin" presStyleLbl="node1" presStyleIdx="0" presStyleCnt="8"/>
      <dgm:spPr/>
      <dgm:t>
        <a:bodyPr/>
        <a:lstStyle/>
        <a:p>
          <a:endParaRPr lang="ru-RU"/>
        </a:p>
      </dgm:t>
    </dgm:pt>
    <dgm:pt modelId="{A04C3323-D4E4-4F3E-AAD6-803252D70560}" type="pres">
      <dgm:prSet presAssocID="{A5336894-D500-486E-924E-ACC7FF8D576C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0D5DD9-0338-472C-B261-20CDEE17C6B2}" type="pres">
      <dgm:prSet presAssocID="{A5336894-D500-486E-924E-ACC7FF8D576C}" presName="negativeSpace" presStyleCnt="0"/>
      <dgm:spPr/>
      <dgm:t>
        <a:bodyPr/>
        <a:lstStyle/>
        <a:p>
          <a:endParaRPr lang="ru-RU"/>
        </a:p>
      </dgm:t>
    </dgm:pt>
    <dgm:pt modelId="{0B24D354-81FA-4FE6-9C17-1A52A9D48BD9}" type="pres">
      <dgm:prSet presAssocID="{A5336894-D500-486E-924E-ACC7FF8D576C}" presName="childText" presStyleLbl="conFgAcc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1D8E6E-A36B-4D7A-9684-652806CC64BD}" type="pres">
      <dgm:prSet presAssocID="{E381980D-6D65-4C49-902A-342E8AADEE52}" presName="spaceBetweenRectangles" presStyleCnt="0"/>
      <dgm:spPr/>
      <dgm:t>
        <a:bodyPr/>
        <a:lstStyle/>
        <a:p>
          <a:endParaRPr lang="ru-RU"/>
        </a:p>
      </dgm:t>
    </dgm:pt>
    <dgm:pt modelId="{EFDD576E-1416-417F-BC10-ACA76A6FB911}" type="pres">
      <dgm:prSet presAssocID="{32151368-D644-462D-8736-1FE9C3D4DCF9}" presName="parentLin" presStyleCnt="0"/>
      <dgm:spPr/>
      <dgm:t>
        <a:bodyPr/>
        <a:lstStyle/>
        <a:p>
          <a:endParaRPr lang="ru-RU"/>
        </a:p>
      </dgm:t>
    </dgm:pt>
    <dgm:pt modelId="{9CF36680-E7CD-43AD-9066-54A4DCB46983}" type="pres">
      <dgm:prSet presAssocID="{32151368-D644-462D-8736-1FE9C3D4DCF9}" presName="parentLeftMargin" presStyleLbl="node1" presStyleIdx="0" presStyleCnt="8"/>
      <dgm:spPr/>
      <dgm:t>
        <a:bodyPr/>
        <a:lstStyle/>
        <a:p>
          <a:endParaRPr lang="ru-RU"/>
        </a:p>
      </dgm:t>
    </dgm:pt>
    <dgm:pt modelId="{1116D528-49A9-4C40-88A1-10171F72271A}" type="pres">
      <dgm:prSet presAssocID="{32151368-D644-462D-8736-1FE9C3D4DCF9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326179-9294-4E3C-A70E-F7C4D705F21D}" type="pres">
      <dgm:prSet presAssocID="{32151368-D644-462D-8736-1FE9C3D4DCF9}" presName="negativeSpace" presStyleCnt="0"/>
      <dgm:spPr/>
      <dgm:t>
        <a:bodyPr/>
        <a:lstStyle/>
        <a:p>
          <a:endParaRPr lang="ru-RU"/>
        </a:p>
      </dgm:t>
    </dgm:pt>
    <dgm:pt modelId="{4F37AF03-E861-47A8-8E57-F75CC120BD16}" type="pres">
      <dgm:prSet presAssocID="{32151368-D644-462D-8736-1FE9C3D4DCF9}" presName="childText" presStyleLbl="conFgAcc1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6E9017-96F6-4E5B-90B5-35AFECE5C50B}" type="pres">
      <dgm:prSet presAssocID="{8772EB71-AEF6-463C-824D-E5368CF2DFCE}" presName="spaceBetweenRectangles" presStyleCnt="0"/>
      <dgm:spPr/>
      <dgm:t>
        <a:bodyPr/>
        <a:lstStyle/>
        <a:p>
          <a:endParaRPr lang="ru-RU"/>
        </a:p>
      </dgm:t>
    </dgm:pt>
    <dgm:pt modelId="{1B06964E-9B84-4052-95A8-297A1E070614}" type="pres">
      <dgm:prSet presAssocID="{08C56BDA-5F25-4A95-8F69-64EE99014A11}" presName="parentLin" presStyleCnt="0"/>
      <dgm:spPr/>
      <dgm:t>
        <a:bodyPr/>
        <a:lstStyle/>
        <a:p>
          <a:endParaRPr lang="ru-RU"/>
        </a:p>
      </dgm:t>
    </dgm:pt>
    <dgm:pt modelId="{D1471011-E7D3-4C81-8746-5E9F6FBF3BB0}" type="pres">
      <dgm:prSet presAssocID="{08C56BDA-5F25-4A95-8F69-64EE99014A11}" presName="parentLeftMargin" presStyleLbl="node1" presStyleIdx="1" presStyleCnt="8"/>
      <dgm:spPr/>
      <dgm:t>
        <a:bodyPr/>
        <a:lstStyle/>
        <a:p>
          <a:endParaRPr lang="ru-RU"/>
        </a:p>
      </dgm:t>
    </dgm:pt>
    <dgm:pt modelId="{FEA88738-8E73-48C9-AA08-6195FDFB039D}" type="pres">
      <dgm:prSet presAssocID="{08C56BDA-5F25-4A95-8F69-64EE99014A11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9906F1-75D0-4591-805B-B625160ACF91}" type="pres">
      <dgm:prSet presAssocID="{08C56BDA-5F25-4A95-8F69-64EE99014A11}" presName="negativeSpace" presStyleCnt="0"/>
      <dgm:spPr/>
      <dgm:t>
        <a:bodyPr/>
        <a:lstStyle/>
        <a:p>
          <a:endParaRPr lang="ru-RU"/>
        </a:p>
      </dgm:t>
    </dgm:pt>
    <dgm:pt modelId="{AF644051-7AFE-42D6-8812-E30DC2E50EF3}" type="pres">
      <dgm:prSet presAssocID="{08C56BDA-5F25-4A95-8F69-64EE99014A11}" presName="childText" presStyleLbl="conFgAcc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BF5BBE-02B3-4FE2-BD9E-F2A7B008F2F8}" type="pres">
      <dgm:prSet presAssocID="{38A6BC63-603C-4589-99B2-2D5B83C44B3F}" presName="spaceBetweenRectangles" presStyleCnt="0"/>
      <dgm:spPr/>
      <dgm:t>
        <a:bodyPr/>
        <a:lstStyle/>
        <a:p>
          <a:endParaRPr lang="ru-RU"/>
        </a:p>
      </dgm:t>
    </dgm:pt>
    <dgm:pt modelId="{5FD7DA80-521A-4FF3-A952-F9CDAC984383}" type="pres">
      <dgm:prSet presAssocID="{F135D5D6-1A1D-42D4-B73B-5517DAFE6B29}" presName="parentLin" presStyleCnt="0"/>
      <dgm:spPr/>
      <dgm:t>
        <a:bodyPr/>
        <a:lstStyle/>
        <a:p>
          <a:endParaRPr lang="ru-RU"/>
        </a:p>
      </dgm:t>
    </dgm:pt>
    <dgm:pt modelId="{CAF2A542-FFC3-4D39-971B-FD01912474E0}" type="pres">
      <dgm:prSet presAssocID="{F135D5D6-1A1D-42D4-B73B-5517DAFE6B29}" presName="parentLeftMargin" presStyleLbl="node1" presStyleIdx="2" presStyleCnt="8"/>
      <dgm:spPr/>
      <dgm:t>
        <a:bodyPr/>
        <a:lstStyle/>
        <a:p>
          <a:endParaRPr lang="ru-RU"/>
        </a:p>
      </dgm:t>
    </dgm:pt>
    <dgm:pt modelId="{FEC6F3FE-8E56-4313-9478-D7B89048FE5C}" type="pres">
      <dgm:prSet presAssocID="{F135D5D6-1A1D-42D4-B73B-5517DAFE6B29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B3CC87-11CB-405D-A3DB-F951FABED8C1}" type="pres">
      <dgm:prSet presAssocID="{F135D5D6-1A1D-42D4-B73B-5517DAFE6B29}" presName="negativeSpace" presStyleCnt="0"/>
      <dgm:spPr/>
      <dgm:t>
        <a:bodyPr/>
        <a:lstStyle/>
        <a:p>
          <a:endParaRPr lang="ru-RU"/>
        </a:p>
      </dgm:t>
    </dgm:pt>
    <dgm:pt modelId="{000DAE24-90D7-4F30-84C5-4596F044AA83}" type="pres">
      <dgm:prSet presAssocID="{F135D5D6-1A1D-42D4-B73B-5517DAFE6B29}" presName="childText" presStyleLbl="conFgAcc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1F8109-672D-4CDF-BF90-73E05FF60298}" type="pres">
      <dgm:prSet presAssocID="{40A9AD56-2785-454E-AFA4-244833608B94}" presName="spaceBetweenRectangles" presStyleCnt="0"/>
      <dgm:spPr/>
      <dgm:t>
        <a:bodyPr/>
        <a:lstStyle/>
        <a:p>
          <a:endParaRPr lang="ru-RU"/>
        </a:p>
      </dgm:t>
    </dgm:pt>
    <dgm:pt modelId="{DF231303-575E-4A88-8FC9-4D6C5FED5042}" type="pres">
      <dgm:prSet presAssocID="{05303469-950B-4E27-9512-0EF8DBC91E1D}" presName="parentLin" presStyleCnt="0"/>
      <dgm:spPr/>
      <dgm:t>
        <a:bodyPr/>
        <a:lstStyle/>
        <a:p>
          <a:endParaRPr lang="ru-RU"/>
        </a:p>
      </dgm:t>
    </dgm:pt>
    <dgm:pt modelId="{D01A64EE-1848-4E04-82AB-B47CCB4F6A23}" type="pres">
      <dgm:prSet presAssocID="{05303469-950B-4E27-9512-0EF8DBC91E1D}" presName="parentLeftMargin" presStyleLbl="node1" presStyleIdx="3" presStyleCnt="8"/>
      <dgm:spPr/>
      <dgm:t>
        <a:bodyPr/>
        <a:lstStyle/>
        <a:p>
          <a:endParaRPr lang="ru-RU"/>
        </a:p>
      </dgm:t>
    </dgm:pt>
    <dgm:pt modelId="{0605F4B9-4A30-4D5D-A24F-61D092E89A9F}" type="pres">
      <dgm:prSet presAssocID="{05303469-950B-4E27-9512-0EF8DBC91E1D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E33E13-2F18-4222-A148-A9EF4ABAAF40}" type="pres">
      <dgm:prSet presAssocID="{05303469-950B-4E27-9512-0EF8DBC91E1D}" presName="negativeSpace" presStyleCnt="0"/>
      <dgm:spPr/>
      <dgm:t>
        <a:bodyPr/>
        <a:lstStyle/>
        <a:p>
          <a:endParaRPr lang="ru-RU"/>
        </a:p>
      </dgm:t>
    </dgm:pt>
    <dgm:pt modelId="{B02BAB14-4E12-4A72-8EA3-2291FCBBADBB}" type="pres">
      <dgm:prSet presAssocID="{05303469-950B-4E27-9512-0EF8DBC91E1D}" presName="childText" presStyleLbl="conFgAcc1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772841-7B49-47DA-8599-3E4811923E84}" type="pres">
      <dgm:prSet presAssocID="{94F7B536-E0C3-4A22-BAAF-65DCD665FC4A}" presName="spaceBetweenRectangles" presStyleCnt="0"/>
      <dgm:spPr/>
      <dgm:t>
        <a:bodyPr/>
        <a:lstStyle/>
        <a:p>
          <a:endParaRPr lang="ru-RU"/>
        </a:p>
      </dgm:t>
    </dgm:pt>
    <dgm:pt modelId="{0687AB0E-7170-475A-9518-3DDDE28ED0AE}" type="pres">
      <dgm:prSet presAssocID="{A47EDA36-E52C-4983-AC44-8E738154ABAF}" presName="parentLin" presStyleCnt="0"/>
      <dgm:spPr/>
      <dgm:t>
        <a:bodyPr/>
        <a:lstStyle/>
        <a:p>
          <a:endParaRPr lang="ru-RU"/>
        </a:p>
      </dgm:t>
    </dgm:pt>
    <dgm:pt modelId="{78BAD90D-A3AB-4879-B8C7-B2E83945EDF6}" type="pres">
      <dgm:prSet presAssocID="{A47EDA36-E52C-4983-AC44-8E738154ABAF}" presName="parentLeftMargin" presStyleLbl="node1" presStyleIdx="4" presStyleCnt="8"/>
      <dgm:spPr/>
      <dgm:t>
        <a:bodyPr/>
        <a:lstStyle/>
        <a:p>
          <a:endParaRPr lang="ru-RU"/>
        </a:p>
      </dgm:t>
    </dgm:pt>
    <dgm:pt modelId="{617C17FC-8843-4B40-B74B-5E2EBDA77F11}" type="pres">
      <dgm:prSet presAssocID="{A47EDA36-E52C-4983-AC44-8E738154ABAF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512090-94B6-4D0F-BB59-D599E0EC5C8F}" type="pres">
      <dgm:prSet presAssocID="{A47EDA36-E52C-4983-AC44-8E738154ABAF}" presName="negativeSpace" presStyleCnt="0"/>
      <dgm:spPr/>
      <dgm:t>
        <a:bodyPr/>
        <a:lstStyle/>
        <a:p>
          <a:endParaRPr lang="ru-RU"/>
        </a:p>
      </dgm:t>
    </dgm:pt>
    <dgm:pt modelId="{15E89FC4-5F19-4950-964A-64710452593A}" type="pres">
      <dgm:prSet presAssocID="{A47EDA36-E52C-4983-AC44-8E738154ABAF}" presName="childText" presStyleLbl="conFgAcc1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7224D4-B283-4AF6-8E34-525A9F571CC1}" type="pres">
      <dgm:prSet presAssocID="{945338A3-29CE-458F-AF32-66BDCF921C8B}" presName="spaceBetweenRectangles" presStyleCnt="0"/>
      <dgm:spPr/>
      <dgm:t>
        <a:bodyPr/>
        <a:lstStyle/>
        <a:p>
          <a:endParaRPr lang="ru-RU"/>
        </a:p>
      </dgm:t>
    </dgm:pt>
    <dgm:pt modelId="{3B72C33E-B1F7-4F07-8644-34E81CF2CC4E}" type="pres">
      <dgm:prSet presAssocID="{77CD0172-82BD-4955-92F8-03D204C59209}" presName="parentLin" presStyleCnt="0"/>
      <dgm:spPr/>
      <dgm:t>
        <a:bodyPr/>
        <a:lstStyle/>
        <a:p>
          <a:endParaRPr lang="ru-RU"/>
        </a:p>
      </dgm:t>
    </dgm:pt>
    <dgm:pt modelId="{21E68623-BFE4-476C-AE52-BB454660C398}" type="pres">
      <dgm:prSet presAssocID="{77CD0172-82BD-4955-92F8-03D204C59209}" presName="parentLeftMargin" presStyleLbl="node1" presStyleIdx="5" presStyleCnt="8"/>
      <dgm:spPr/>
      <dgm:t>
        <a:bodyPr/>
        <a:lstStyle/>
        <a:p>
          <a:endParaRPr lang="ru-RU"/>
        </a:p>
      </dgm:t>
    </dgm:pt>
    <dgm:pt modelId="{2164782A-3FFF-476B-BB7A-C62DE29B9135}" type="pres">
      <dgm:prSet presAssocID="{77CD0172-82BD-4955-92F8-03D204C59209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94FC79-3312-4E16-A379-5AD7B69D3EEA}" type="pres">
      <dgm:prSet presAssocID="{77CD0172-82BD-4955-92F8-03D204C59209}" presName="negativeSpace" presStyleCnt="0"/>
      <dgm:spPr/>
      <dgm:t>
        <a:bodyPr/>
        <a:lstStyle/>
        <a:p>
          <a:endParaRPr lang="ru-RU"/>
        </a:p>
      </dgm:t>
    </dgm:pt>
    <dgm:pt modelId="{77085FCA-2986-4162-BD75-DB2D295DBEB8}" type="pres">
      <dgm:prSet presAssocID="{77CD0172-82BD-4955-92F8-03D204C59209}" presName="childText" presStyleLbl="conFgAcc1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FF8C8B-9DFF-4D31-A096-98531F5084C8}" type="pres">
      <dgm:prSet presAssocID="{EF2A57E0-10F1-4964-A099-BF30DA76672A}" presName="spaceBetweenRectangles" presStyleCnt="0"/>
      <dgm:spPr/>
      <dgm:t>
        <a:bodyPr/>
        <a:lstStyle/>
        <a:p>
          <a:endParaRPr lang="ru-RU"/>
        </a:p>
      </dgm:t>
    </dgm:pt>
    <dgm:pt modelId="{8ABFE68F-4273-4D5B-9DDD-ADB17E3AA245}" type="pres">
      <dgm:prSet presAssocID="{BE5D28DD-4BA3-4C29-AC8E-F4B48F1596FD}" presName="parentLin" presStyleCnt="0"/>
      <dgm:spPr/>
      <dgm:t>
        <a:bodyPr/>
        <a:lstStyle/>
        <a:p>
          <a:endParaRPr lang="ru-RU"/>
        </a:p>
      </dgm:t>
    </dgm:pt>
    <dgm:pt modelId="{CA6138B6-35D7-41CB-A911-8AE84BAF651C}" type="pres">
      <dgm:prSet presAssocID="{BE5D28DD-4BA3-4C29-AC8E-F4B48F1596FD}" presName="parentLeftMargin" presStyleLbl="node1" presStyleIdx="6" presStyleCnt="8"/>
      <dgm:spPr/>
      <dgm:t>
        <a:bodyPr/>
        <a:lstStyle/>
        <a:p>
          <a:endParaRPr lang="ru-RU"/>
        </a:p>
      </dgm:t>
    </dgm:pt>
    <dgm:pt modelId="{5847A8FD-2B2A-4EA1-8048-CB1F6A880882}" type="pres">
      <dgm:prSet presAssocID="{BE5D28DD-4BA3-4C29-AC8E-F4B48F1596F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6CADF0-4F82-4629-B807-BFF74565B3B8}" type="pres">
      <dgm:prSet presAssocID="{BE5D28DD-4BA3-4C29-AC8E-F4B48F1596FD}" presName="negativeSpace" presStyleCnt="0"/>
      <dgm:spPr/>
      <dgm:t>
        <a:bodyPr/>
        <a:lstStyle/>
        <a:p>
          <a:endParaRPr lang="ru-RU"/>
        </a:p>
      </dgm:t>
    </dgm:pt>
    <dgm:pt modelId="{6DEFEAA5-ED7B-4B5C-B90A-2B6ADE92D9C9}" type="pres">
      <dgm:prSet presAssocID="{BE5D28DD-4BA3-4C29-AC8E-F4B48F1596FD}" presName="childText" presStyleLbl="conFgAcc1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385546B-9BCD-4BEF-BD01-088854D46BAE}" type="presOf" srcId="{454F6F07-1E41-4EEF-AF85-6243E1826912}" destId="{022DAC23-6028-48EA-8914-F188DF54F2D4}" srcOrd="0" destOrd="0" presId="urn:microsoft.com/office/officeart/2005/8/layout/list1"/>
    <dgm:cxn modelId="{7E982A5F-22E5-4506-B499-BB84116C1DA7}" type="presOf" srcId="{A5336894-D500-486E-924E-ACC7FF8D576C}" destId="{27AC0887-2FF1-4E0C-8F3D-DB6936211EBE}" srcOrd="0" destOrd="0" presId="urn:microsoft.com/office/officeart/2005/8/layout/list1"/>
    <dgm:cxn modelId="{D682FF55-AD77-4391-997C-43084C0C85B2}" type="presOf" srcId="{BE5D28DD-4BA3-4C29-AC8E-F4B48F1596FD}" destId="{CA6138B6-35D7-41CB-A911-8AE84BAF651C}" srcOrd="0" destOrd="0" presId="urn:microsoft.com/office/officeart/2005/8/layout/list1"/>
    <dgm:cxn modelId="{DEA9D1B1-D740-4886-B288-C050C65FC46E}" type="presOf" srcId="{A47EDA36-E52C-4983-AC44-8E738154ABAF}" destId="{78BAD90D-A3AB-4879-B8C7-B2E83945EDF6}" srcOrd="0" destOrd="0" presId="urn:microsoft.com/office/officeart/2005/8/layout/list1"/>
    <dgm:cxn modelId="{5C3B88F3-3690-4770-85FB-49F39E0F47A7}" type="presOf" srcId="{F135D5D6-1A1D-42D4-B73B-5517DAFE6B29}" destId="{FEC6F3FE-8E56-4313-9478-D7B89048FE5C}" srcOrd="1" destOrd="0" presId="urn:microsoft.com/office/officeart/2005/8/layout/list1"/>
    <dgm:cxn modelId="{C2836A14-C167-47A2-8334-8A3C3D043D06}" type="presOf" srcId="{32151368-D644-462D-8736-1FE9C3D4DCF9}" destId="{1116D528-49A9-4C40-88A1-10171F72271A}" srcOrd="1" destOrd="0" presId="urn:microsoft.com/office/officeart/2005/8/layout/list1"/>
    <dgm:cxn modelId="{0D28B249-8B0E-4ED5-971E-A27E6A7EE42A}" type="presOf" srcId="{BE5D28DD-4BA3-4C29-AC8E-F4B48F1596FD}" destId="{5847A8FD-2B2A-4EA1-8048-CB1F6A880882}" srcOrd="1" destOrd="0" presId="urn:microsoft.com/office/officeart/2005/8/layout/list1"/>
    <dgm:cxn modelId="{3DD03C42-793B-42B8-A860-D31C92C6777E}" type="presOf" srcId="{A47EDA36-E52C-4983-AC44-8E738154ABAF}" destId="{617C17FC-8843-4B40-B74B-5E2EBDA77F11}" srcOrd="1" destOrd="0" presId="urn:microsoft.com/office/officeart/2005/8/layout/list1"/>
    <dgm:cxn modelId="{D0FF54CC-11C5-4613-8380-C2D71D262255}" srcId="{454F6F07-1E41-4EEF-AF85-6243E1826912}" destId="{05303469-950B-4E27-9512-0EF8DBC91E1D}" srcOrd="4" destOrd="0" parTransId="{19281FE4-0D61-4D9A-B165-01C3C5403913}" sibTransId="{94F7B536-E0C3-4A22-BAAF-65DCD665FC4A}"/>
    <dgm:cxn modelId="{F2E7E39F-89FF-49D9-B5A7-8D3FA8B84E1C}" type="presOf" srcId="{77CD0172-82BD-4955-92F8-03D204C59209}" destId="{21E68623-BFE4-476C-AE52-BB454660C398}" srcOrd="0" destOrd="0" presId="urn:microsoft.com/office/officeart/2005/8/layout/list1"/>
    <dgm:cxn modelId="{EFBDBBC5-0F36-4F9D-BB28-7FA255176692}" type="presOf" srcId="{08C56BDA-5F25-4A95-8F69-64EE99014A11}" destId="{FEA88738-8E73-48C9-AA08-6195FDFB039D}" srcOrd="1" destOrd="0" presId="urn:microsoft.com/office/officeart/2005/8/layout/list1"/>
    <dgm:cxn modelId="{68BF3496-1F86-40B1-98D6-2B73D486B3BC}" srcId="{454F6F07-1E41-4EEF-AF85-6243E1826912}" destId="{A5336894-D500-486E-924E-ACC7FF8D576C}" srcOrd="0" destOrd="0" parTransId="{7286E896-9EBC-4FC5-B87B-AE9F5B0CB90B}" sibTransId="{E381980D-6D65-4C49-902A-342E8AADEE52}"/>
    <dgm:cxn modelId="{58D96E40-78DA-46E3-8568-A822B0A59599}" type="presOf" srcId="{32151368-D644-462D-8736-1FE9C3D4DCF9}" destId="{9CF36680-E7CD-43AD-9066-54A4DCB46983}" srcOrd="0" destOrd="0" presId="urn:microsoft.com/office/officeart/2005/8/layout/list1"/>
    <dgm:cxn modelId="{42D25D4F-A1C1-4981-8EEB-564A65F2C42B}" srcId="{454F6F07-1E41-4EEF-AF85-6243E1826912}" destId="{32151368-D644-462D-8736-1FE9C3D4DCF9}" srcOrd="1" destOrd="0" parTransId="{EFA3BA75-5CBD-477E-937E-82ED15FCFBC1}" sibTransId="{8772EB71-AEF6-463C-824D-E5368CF2DFCE}"/>
    <dgm:cxn modelId="{3C86BF48-4123-42AE-B2DD-43D2AB4CD360}" type="presOf" srcId="{F135D5D6-1A1D-42D4-B73B-5517DAFE6B29}" destId="{CAF2A542-FFC3-4D39-971B-FD01912474E0}" srcOrd="0" destOrd="0" presId="urn:microsoft.com/office/officeart/2005/8/layout/list1"/>
    <dgm:cxn modelId="{D913FE8B-5B25-4DDA-B234-1A644B93F33B}" type="presOf" srcId="{77CD0172-82BD-4955-92F8-03D204C59209}" destId="{2164782A-3FFF-476B-BB7A-C62DE29B9135}" srcOrd="1" destOrd="0" presId="urn:microsoft.com/office/officeart/2005/8/layout/list1"/>
    <dgm:cxn modelId="{4827A796-3111-42B4-98AD-BEA6F2477ED1}" srcId="{454F6F07-1E41-4EEF-AF85-6243E1826912}" destId="{BE5D28DD-4BA3-4C29-AC8E-F4B48F1596FD}" srcOrd="7" destOrd="0" parTransId="{77BCFB82-D56A-405F-B0FC-B916AB72ED75}" sibTransId="{9BB7EF0F-941D-46E0-AF69-C1A915BEFD65}"/>
    <dgm:cxn modelId="{BD4A3434-52B9-4D6F-A2C3-9803DD8BD848}" type="presOf" srcId="{08C56BDA-5F25-4A95-8F69-64EE99014A11}" destId="{D1471011-E7D3-4C81-8746-5E9F6FBF3BB0}" srcOrd="0" destOrd="0" presId="urn:microsoft.com/office/officeart/2005/8/layout/list1"/>
    <dgm:cxn modelId="{4F5F9171-710D-4AC8-B798-464D9495CB0F}" srcId="{454F6F07-1E41-4EEF-AF85-6243E1826912}" destId="{77CD0172-82BD-4955-92F8-03D204C59209}" srcOrd="6" destOrd="0" parTransId="{2BE2DDC9-2C26-4C22-8A0B-F10C8C8D762E}" sibTransId="{EF2A57E0-10F1-4964-A099-BF30DA76672A}"/>
    <dgm:cxn modelId="{CE4A4355-4D9F-441E-98B1-D0572F507829}" srcId="{454F6F07-1E41-4EEF-AF85-6243E1826912}" destId="{F135D5D6-1A1D-42D4-B73B-5517DAFE6B29}" srcOrd="3" destOrd="0" parTransId="{B017E6C9-A205-4FCA-B3B0-5FE2D7D73DDC}" sibTransId="{40A9AD56-2785-454E-AFA4-244833608B94}"/>
    <dgm:cxn modelId="{10CA8197-9164-4671-A91B-DB5DCF9A18EA}" srcId="{454F6F07-1E41-4EEF-AF85-6243E1826912}" destId="{A47EDA36-E52C-4983-AC44-8E738154ABAF}" srcOrd="5" destOrd="0" parTransId="{D711853F-20F4-4BA7-9EA2-0D704D6E50DC}" sibTransId="{945338A3-29CE-458F-AF32-66BDCF921C8B}"/>
    <dgm:cxn modelId="{01851754-07E3-4B3C-9910-6080085031D8}" srcId="{454F6F07-1E41-4EEF-AF85-6243E1826912}" destId="{08C56BDA-5F25-4A95-8F69-64EE99014A11}" srcOrd="2" destOrd="0" parTransId="{EEC1A058-EE81-4C61-9B3B-DF30BE526CB8}" sibTransId="{38A6BC63-603C-4589-99B2-2D5B83C44B3F}"/>
    <dgm:cxn modelId="{20344AFF-3F02-4D81-90DC-C17F27757D0A}" type="presOf" srcId="{05303469-950B-4E27-9512-0EF8DBC91E1D}" destId="{0605F4B9-4A30-4D5D-A24F-61D092E89A9F}" srcOrd="1" destOrd="0" presId="urn:microsoft.com/office/officeart/2005/8/layout/list1"/>
    <dgm:cxn modelId="{03B6C77E-B281-4BEF-B837-E9354161B4E3}" type="presOf" srcId="{05303469-950B-4E27-9512-0EF8DBC91E1D}" destId="{D01A64EE-1848-4E04-82AB-B47CCB4F6A23}" srcOrd="0" destOrd="0" presId="urn:microsoft.com/office/officeart/2005/8/layout/list1"/>
    <dgm:cxn modelId="{D4B28A79-FDC4-476D-B93D-04B7A7F2F898}" type="presOf" srcId="{A5336894-D500-486E-924E-ACC7FF8D576C}" destId="{A04C3323-D4E4-4F3E-AAD6-803252D70560}" srcOrd="1" destOrd="0" presId="urn:microsoft.com/office/officeart/2005/8/layout/list1"/>
    <dgm:cxn modelId="{D2972BE6-AB5B-4402-B021-77D35EB01C3F}" type="presParOf" srcId="{022DAC23-6028-48EA-8914-F188DF54F2D4}" destId="{6C41F98B-F30F-44EF-B328-F85129C5A7BB}" srcOrd="0" destOrd="0" presId="urn:microsoft.com/office/officeart/2005/8/layout/list1"/>
    <dgm:cxn modelId="{93F20987-B78A-47C9-BDB8-A981DD595B41}" type="presParOf" srcId="{6C41F98B-F30F-44EF-B328-F85129C5A7BB}" destId="{27AC0887-2FF1-4E0C-8F3D-DB6936211EBE}" srcOrd="0" destOrd="0" presId="urn:microsoft.com/office/officeart/2005/8/layout/list1"/>
    <dgm:cxn modelId="{8117FC2C-7340-40EC-A2A4-485A50F12497}" type="presParOf" srcId="{6C41F98B-F30F-44EF-B328-F85129C5A7BB}" destId="{A04C3323-D4E4-4F3E-AAD6-803252D70560}" srcOrd="1" destOrd="0" presId="urn:microsoft.com/office/officeart/2005/8/layout/list1"/>
    <dgm:cxn modelId="{2E8BB227-ED80-4938-9AA1-6B2E0151A817}" type="presParOf" srcId="{022DAC23-6028-48EA-8914-F188DF54F2D4}" destId="{790D5DD9-0338-472C-B261-20CDEE17C6B2}" srcOrd="1" destOrd="0" presId="urn:microsoft.com/office/officeart/2005/8/layout/list1"/>
    <dgm:cxn modelId="{185DC358-C159-4055-8ABE-994A00D9F131}" type="presParOf" srcId="{022DAC23-6028-48EA-8914-F188DF54F2D4}" destId="{0B24D354-81FA-4FE6-9C17-1A52A9D48BD9}" srcOrd="2" destOrd="0" presId="urn:microsoft.com/office/officeart/2005/8/layout/list1"/>
    <dgm:cxn modelId="{7BE3E9A3-A3DF-45E4-820A-AA1AB39BA960}" type="presParOf" srcId="{022DAC23-6028-48EA-8914-F188DF54F2D4}" destId="{FA1D8E6E-A36B-4D7A-9684-652806CC64BD}" srcOrd="3" destOrd="0" presId="urn:microsoft.com/office/officeart/2005/8/layout/list1"/>
    <dgm:cxn modelId="{0453BAB6-2697-414C-A75F-B8B1257F176E}" type="presParOf" srcId="{022DAC23-6028-48EA-8914-F188DF54F2D4}" destId="{EFDD576E-1416-417F-BC10-ACA76A6FB911}" srcOrd="4" destOrd="0" presId="urn:microsoft.com/office/officeart/2005/8/layout/list1"/>
    <dgm:cxn modelId="{1131E007-A660-4056-81B4-2059DCD53D66}" type="presParOf" srcId="{EFDD576E-1416-417F-BC10-ACA76A6FB911}" destId="{9CF36680-E7CD-43AD-9066-54A4DCB46983}" srcOrd="0" destOrd="0" presId="urn:microsoft.com/office/officeart/2005/8/layout/list1"/>
    <dgm:cxn modelId="{1C3C8E08-33AB-472A-A658-32E46E64750D}" type="presParOf" srcId="{EFDD576E-1416-417F-BC10-ACA76A6FB911}" destId="{1116D528-49A9-4C40-88A1-10171F72271A}" srcOrd="1" destOrd="0" presId="urn:microsoft.com/office/officeart/2005/8/layout/list1"/>
    <dgm:cxn modelId="{41DF896F-D188-4452-A466-65968A3EC512}" type="presParOf" srcId="{022DAC23-6028-48EA-8914-F188DF54F2D4}" destId="{AA326179-9294-4E3C-A70E-F7C4D705F21D}" srcOrd="5" destOrd="0" presId="urn:microsoft.com/office/officeart/2005/8/layout/list1"/>
    <dgm:cxn modelId="{3F708C08-9F6A-4979-9396-06205FE7DA86}" type="presParOf" srcId="{022DAC23-6028-48EA-8914-F188DF54F2D4}" destId="{4F37AF03-E861-47A8-8E57-F75CC120BD16}" srcOrd="6" destOrd="0" presId="urn:microsoft.com/office/officeart/2005/8/layout/list1"/>
    <dgm:cxn modelId="{699DBA63-89EB-48DD-9C91-2B042BE57EAE}" type="presParOf" srcId="{022DAC23-6028-48EA-8914-F188DF54F2D4}" destId="{A56E9017-96F6-4E5B-90B5-35AFECE5C50B}" srcOrd="7" destOrd="0" presId="urn:microsoft.com/office/officeart/2005/8/layout/list1"/>
    <dgm:cxn modelId="{F994B65A-C3B0-4E04-9939-81E6C7A1C939}" type="presParOf" srcId="{022DAC23-6028-48EA-8914-F188DF54F2D4}" destId="{1B06964E-9B84-4052-95A8-297A1E070614}" srcOrd="8" destOrd="0" presId="urn:microsoft.com/office/officeart/2005/8/layout/list1"/>
    <dgm:cxn modelId="{035698E3-85E2-4BCE-8773-1CC8AE09AA24}" type="presParOf" srcId="{1B06964E-9B84-4052-95A8-297A1E070614}" destId="{D1471011-E7D3-4C81-8746-5E9F6FBF3BB0}" srcOrd="0" destOrd="0" presId="urn:microsoft.com/office/officeart/2005/8/layout/list1"/>
    <dgm:cxn modelId="{41366DF9-EDA7-4784-B5DF-872BD9D58A8F}" type="presParOf" srcId="{1B06964E-9B84-4052-95A8-297A1E070614}" destId="{FEA88738-8E73-48C9-AA08-6195FDFB039D}" srcOrd="1" destOrd="0" presId="urn:microsoft.com/office/officeart/2005/8/layout/list1"/>
    <dgm:cxn modelId="{DB1FB077-D9D5-4C7D-A657-757000A2C75F}" type="presParOf" srcId="{022DAC23-6028-48EA-8914-F188DF54F2D4}" destId="{739906F1-75D0-4591-805B-B625160ACF91}" srcOrd="9" destOrd="0" presId="urn:microsoft.com/office/officeart/2005/8/layout/list1"/>
    <dgm:cxn modelId="{D524B3C6-27D9-4E38-A33E-46E34DEC5140}" type="presParOf" srcId="{022DAC23-6028-48EA-8914-F188DF54F2D4}" destId="{AF644051-7AFE-42D6-8812-E30DC2E50EF3}" srcOrd="10" destOrd="0" presId="urn:microsoft.com/office/officeart/2005/8/layout/list1"/>
    <dgm:cxn modelId="{87850C77-ECFB-445B-809C-3FE787B4C3F9}" type="presParOf" srcId="{022DAC23-6028-48EA-8914-F188DF54F2D4}" destId="{5FBF5BBE-02B3-4FE2-BD9E-F2A7B008F2F8}" srcOrd="11" destOrd="0" presId="urn:microsoft.com/office/officeart/2005/8/layout/list1"/>
    <dgm:cxn modelId="{78EE95C3-E588-4FB8-91BD-AE35ADADFF95}" type="presParOf" srcId="{022DAC23-6028-48EA-8914-F188DF54F2D4}" destId="{5FD7DA80-521A-4FF3-A952-F9CDAC984383}" srcOrd="12" destOrd="0" presId="urn:microsoft.com/office/officeart/2005/8/layout/list1"/>
    <dgm:cxn modelId="{0022D105-B47B-4A5D-8CE0-D27D9A988DC5}" type="presParOf" srcId="{5FD7DA80-521A-4FF3-A952-F9CDAC984383}" destId="{CAF2A542-FFC3-4D39-971B-FD01912474E0}" srcOrd="0" destOrd="0" presId="urn:microsoft.com/office/officeart/2005/8/layout/list1"/>
    <dgm:cxn modelId="{DB702EB5-88E0-4F1F-A079-81E21C0C57A6}" type="presParOf" srcId="{5FD7DA80-521A-4FF3-A952-F9CDAC984383}" destId="{FEC6F3FE-8E56-4313-9478-D7B89048FE5C}" srcOrd="1" destOrd="0" presId="urn:microsoft.com/office/officeart/2005/8/layout/list1"/>
    <dgm:cxn modelId="{17426D0F-98BC-4763-939A-B2EA83BB1DDC}" type="presParOf" srcId="{022DAC23-6028-48EA-8914-F188DF54F2D4}" destId="{76B3CC87-11CB-405D-A3DB-F951FABED8C1}" srcOrd="13" destOrd="0" presId="urn:microsoft.com/office/officeart/2005/8/layout/list1"/>
    <dgm:cxn modelId="{047293BA-7E25-43A2-8212-A6F5178EF961}" type="presParOf" srcId="{022DAC23-6028-48EA-8914-F188DF54F2D4}" destId="{000DAE24-90D7-4F30-84C5-4596F044AA83}" srcOrd="14" destOrd="0" presId="urn:microsoft.com/office/officeart/2005/8/layout/list1"/>
    <dgm:cxn modelId="{A554AB43-27D1-4D69-9CB4-8F61A65F876E}" type="presParOf" srcId="{022DAC23-6028-48EA-8914-F188DF54F2D4}" destId="{901F8109-672D-4CDF-BF90-73E05FF60298}" srcOrd="15" destOrd="0" presId="urn:microsoft.com/office/officeart/2005/8/layout/list1"/>
    <dgm:cxn modelId="{69919BAE-A642-4128-ABAA-B84D7639CBEF}" type="presParOf" srcId="{022DAC23-6028-48EA-8914-F188DF54F2D4}" destId="{DF231303-575E-4A88-8FC9-4D6C5FED5042}" srcOrd="16" destOrd="0" presId="urn:microsoft.com/office/officeart/2005/8/layout/list1"/>
    <dgm:cxn modelId="{E0B0944C-77A7-400D-AF2B-6B3DCB12BCEF}" type="presParOf" srcId="{DF231303-575E-4A88-8FC9-4D6C5FED5042}" destId="{D01A64EE-1848-4E04-82AB-B47CCB4F6A23}" srcOrd="0" destOrd="0" presId="urn:microsoft.com/office/officeart/2005/8/layout/list1"/>
    <dgm:cxn modelId="{BD7D4C36-17FC-4F1E-AA41-D3C674AE86F4}" type="presParOf" srcId="{DF231303-575E-4A88-8FC9-4D6C5FED5042}" destId="{0605F4B9-4A30-4D5D-A24F-61D092E89A9F}" srcOrd="1" destOrd="0" presId="urn:microsoft.com/office/officeart/2005/8/layout/list1"/>
    <dgm:cxn modelId="{9BDE35E4-D9E4-4F2B-A912-EA89E768502D}" type="presParOf" srcId="{022DAC23-6028-48EA-8914-F188DF54F2D4}" destId="{C7E33E13-2F18-4222-A148-A9EF4ABAAF40}" srcOrd="17" destOrd="0" presId="urn:microsoft.com/office/officeart/2005/8/layout/list1"/>
    <dgm:cxn modelId="{3379CCF2-23D1-4B84-BE16-F3C087068D70}" type="presParOf" srcId="{022DAC23-6028-48EA-8914-F188DF54F2D4}" destId="{B02BAB14-4E12-4A72-8EA3-2291FCBBADBB}" srcOrd="18" destOrd="0" presId="urn:microsoft.com/office/officeart/2005/8/layout/list1"/>
    <dgm:cxn modelId="{BE654A67-747C-4647-B782-72528F95C4BE}" type="presParOf" srcId="{022DAC23-6028-48EA-8914-F188DF54F2D4}" destId="{81772841-7B49-47DA-8599-3E4811923E84}" srcOrd="19" destOrd="0" presId="urn:microsoft.com/office/officeart/2005/8/layout/list1"/>
    <dgm:cxn modelId="{9043DEE2-6049-4D0C-A64F-4E051516D7FB}" type="presParOf" srcId="{022DAC23-6028-48EA-8914-F188DF54F2D4}" destId="{0687AB0E-7170-475A-9518-3DDDE28ED0AE}" srcOrd="20" destOrd="0" presId="urn:microsoft.com/office/officeart/2005/8/layout/list1"/>
    <dgm:cxn modelId="{F49ADD28-67C9-4639-A4AB-46E77E2AEFA1}" type="presParOf" srcId="{0687AB0E-7170-475A-9518-3DDDE28ED0AE}" destId="{78BAD90D-A3AB-4879-B8C7-B2E83945EDF6}" srcOrd="0" destOrd="0" presId="urn:microsoft.com/office/officeart/2005/8/layout/list1"/>
    <dgm:cxn modelId="{E71502E2-E68C-4E0C-B45D-D757AFC33AFC}" type="presParOf" srcId="{0687AB0E-7170-475A-9518-3DDDE28ED0AE}" destId="{617C17FC-8843-4B40-B74B-5E2EBDA77F11}" srcOrd="1" destOrd="0" presId="urn:microsoft.com/office/officeart/2005/8/layout/list1"/>
    <dgm:cxn modelId="{4C77492F-5E2C-4988-9131-69118600AB5D}" type="presParOf" srcId="{022DAC23-6028-48EA-8914-F188DF54F2D4}" destId="{43512090-94B6-4D0F-BB59-D599E0EC5C8F}" srcOrd="21" destOrd="0" presId="urn:microsoft.com/office/officeart/2005/8/layout/list1"/>
    <dgm:cxn modelId="{6B9CB064-9EC5-4407-9690-7FA56FCE5DF9}" type="presParOf" srcId="{022DAC23-6028-48EA-8914-F188DF54F2D4}" destId="{15E89FC4-5F19-4950-964A-64710452593A}" srcOrd="22" destOrd="0" presId="urn:microsoft.com/office/officeart/2005/8/layout/list1"/>
    <dgm:cxn modelId="{9EB72093-C593-403E-8025-EF3957757547}" type="presParOf" srcId="{022DAC23-6028-48EA-8914-F188DF54F2D4}" destId="{CF7224D4-B283-4AF6-8E34-525A9F571CC1}" srcOrd="23" destOrd="0" presId="urn:microsoft.com/office/officeart/2005/8/layout/list1"/>
    <dgm:cxn modelId="{6794E21A-0C7C-4E6D-9FCA-F6F08DF721D4}" type="presParOf" srcId="{022DAC23-6028-48EA-8914-F188DF54F2D4}" destId="{3B72C33E-B1F7-4F07-8644-34E81CF2CC4E}" srcOrd="24" destOrd="0" presId="urn:microsoft.com/office/officeart/2005/8/layout/list1"/>
    <dgm:cxn modelId="{13323B4E-4C2C-485C-A823-4E0C0C6A6E66}" type="presParOf" srcId="{3B72C33E-B1F7-4F07-8644-34E81CF2CC4E}" destId="{21E68623-BFE4-476C-AE52-BB454660C398}" srcOrd="0" destOrd="0" presId="urn:microsoft.com/office/officeart/2005/8/layout/list1"/>
    <dgm:cxn modelId="{C2606CC6-D5B0-4F75-9484-200A7E2C7C6F}" type="presParOf" srcId="{3B72C33E-B1F7-4F07-8644-34E81CF2CC4E}" destId="{2164782A-3FFF-476B-BB7A-C62DE29B9135}" srcOrd="1" destOrd="0" presId="urn:microsoft.com/office/officeart/2005/8/layout/list1"/>
    <dgm:cxn modelId="{15853A12-3D25-481A-90AA-3CC22E5CD168}" type="presParOf" srcId="{022DAC23-6028-48EA-8914-F188DF54F2D4}" destId="{3F94FC79-3312-4E16-A379-5AD7B69D3EEA}" srcOrd="25" destOrd="0" presId="urn:microsoft.com/office/officeart/2005/8/layout/list1"/>
    <dgm:cxn modelId="{CA1C5944-F11D-4122-B83F-671901122794}" type="presParOf" srcId="{022DAC23-6028-48EA-8914-F188DF54F2D4}" destId="{77085FCA-2986-4162-BD75-DB2D295DBEB8}" srcOrd="26" destOrd="0" presId="urn:microsoft.com/office/officeart/2005/8/layout/list1"/>
    <dgm:cxn modelId="{612D1286-8949-4C15-8E95-29B985298386}" type="presParOf" srcId="{022DAC23-6028-48EA-8914-F188DF54F2D4}" destId="{94FF8C8B-9DFF-4D31-A096-98531F5084C8}" srcOrd="27" destOrd="0" presId="urn:microsoft.com/office/officeart/2005/8/layout/list1"/>
    <dgm:cxn modelId="{81D348A1-496D-4015-8E3D-965239518E0D}" type="presParOf" srcId="{022DAC23-6028-48EA-8914-F188DF54F2D4}" destId="{8ABFE68F-4273-4D5B-9DDD-ADB17E3AA245}" srcOrd="28" destOrd="0" presId="urn:microsoft.com/office/officeart/2005/8/layout/list1"/>
    <dgm:cxn modelId="{9146A8B1-7A34-48EA-B34A-07F369778C48}" type="presParOf" srcId="{8ABFE68F-4273-4D5B-9DDD-ADB17E3AA245}" destId="{CA6138B6-35D7-41CB-A911-8AE84BAF651C}" srcOrd="0" destOrd="0" presId="urn:microsoft.com/office/officeart/2005/8/layout/list1"/>
    <dgm:cxn modelId="{8009AC06-E696-4955-84F7-A0282941FFEA}" type="presParOf" srcId="{8ABFE68F-4273-4D5B-9DDD-ADB17E3AA245}" destId="{5847A8FD-2B2A-4EA1-8048-CB1F6A880882}" srcOrd="1" destOrd="0" presId="urn:microsoft.com/office/officeart/2005/8/layout/list1"/>
    <dgm:cxn modelId="{D45C4391-7776-400C-B1ED-8F9FCB8AC40E}" type="presParOf" srcId="{022DAC23-6028-48EA-8914-F188DF54F2D4}" destId="{016CADF0-4F82-4629-B807-BFF74565B3B8}" srcOrd="29" destOrd="0" presId="urn:microsoft.com/office/officeart/2005/8/layout/list1"/>
    <dgm:cxn modelId="{2E4DC7E4-C8D2-4A98-8997-1269F4A0DFCF}" type="presParOf" srcId="{022DAC23-6028-48EA-8914-F188DF54F2D4}" destId="{6DEFEAA5-ED7B-4B5C-B90A-2B6ADE92D9C9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4D354-81FA-4FE6-9C17-1A52A9D48BD9}">
      <dsp:nvSpPr>
        <dsp:cNvPr id="0" name=""/>
        <dsp:cNvSpPr/>
      </dsp:nvSpPr>
      <dsp:spPr>
        <a:xfrm>
          <a:off x="0" y="242692"/>
          <a:ext cx="752395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C3323-D4E4-4F3E-AAD6-803252D70560}">
      <dsp:nvSpPr>
        <dsp:cNvPr id="0" name=""/>
        <dsp:cNvSpPr/>
      </dsp:nvSpPr>
      <dsp:spPr>
        <a:xfrm>
          <a:off x="376197" y="36052"/>
          <a:ext cx="5266768" cy="41328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99071" tIns="0" rIns="19907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1: Условия задачи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6372" y="56227"/>
        <a:ext cx="5226418" cy="372930"/>
      </dsp:txXfrm>
    </dsp:sp>
    <dsp:sp modelId="{4F37AF03-E861-47A8-8E57-F75CC120BD16}">
      <dsp:nvSpPr>
        <dsp:cNvPr id="0" name=""/>
        <dsp:cNvSpPr/>
      </dsp:nvSpPr>
      <dsp:spPr>
        <a:xfrm>
          <a:off x="0" y="877732"/>
          <a:ext cx="752395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52690"/>
              <a:satOff val="1005"/>
              <a:lumOff val="39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6D528-49A9-4C40-88A1-10171F72271A}">
      <dsp:nvSpPr>
        <dsp:cNvPr id="0" name=""/>
        <dsp:cNvSpPr/>
      </dsp:nvSpPr>
      <dsp:spPr>
        <a:xfrm>
          <a:off x="376197" y="671092"/>
          <a:ext cx="5266768" cy="41328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99071" tIns="0" rIns="19907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2: Подходы к решению задачи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6372" y="691267"/>
        <a:ext cx="5226418" cy="372930"/>
      </dsp:txXfrm>
    </dsp:sp>
    <dsp:sp modelId="{AF644051-7AFE-42D6-8812-E30DC2E50EF3}">
      <dsp:nvSpPr>
        <dsp:cNvPr id="0" name=""/>
        <dsp:cNvSpPr/>
      </dsp:nvSpPr>
      <dsp:spPr>
        <a:xfrm>
          <a:off x="0" y="1512772"/>
          <a:ext cx="752395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105379"/>
              <a:satOff val="2010"/>
              <a:lumOff val="78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88738-8E73-48C9-AA08-6195FDFB039D}">
      <dsp:nvSpPr>
        <dsp:cNvPr id="0" name=""/>
        <dsp:cNvSpPr/>
      </dsp:nvSpPr>
      <dsp:spPr>
        <a:xfrm>
          <a:off x="376197" y="1306132"/>
          <a:ext cx="5266768" cy="41328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99071" tIns="0" rIns="19907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3: Загрузка и анализ данных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6372" y="1326307"/>
        <a:ext cx="5226418" cy="372930"/>
      </dsp:txXfrm>
    </dsp:sp>
    <dsp:sp modelId="{000DAE24-90D7-4F30-84C5-4596F044AA83}">
      <dsp:nvSpPr>
        <dsp:cNvPr id="0" name=""/>
        <dsp:cNvSpPr/>
      </dsp:nvSpPr>
      <dsp:spPr>
        <a:xfrm>
          <a:off x="0" y="2147812"/>
          <a:ext cx="752395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158069"/>
              <a:satOff val="3015"/>
              <a:lumOff val="118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6F3FE-8E56-4313-9478-D7B89048FE5C}">
      <dsp:nvSpPr>
        <dsp:cNvPr id="0" name=""/>
        <dsp:cNvSpPr/>
      </dsp:nvSpPr>
      <dsp:spPr>
        <a:xfrm>
          <a:off x="376197" y="1941172"/>
          <a:ext cx="5266768" cy="41328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99071" tIns="0" rIns="19907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4: Оценка и генерация признаков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6372" y="1961347"/>
        <a:ext cx="5226418" cy="372930"/>
      </dsp:txXfrm>
    </dsp:sp>
    <dsp:sp modelId="{B02BAB14-4E12-4A72-8EA3-2291FCBBADBB}">
      <dsp:nvSpPr>
        <dsp:cNvPr id="0" name=""/>
        <dsp:cNvSpPr/>
      </dsp:nvSpPr>
      <dsp:spPr>
        <a:xfrm>
          <a:off x="0" y="2782852"/>
          <a:ext cx="752395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210759"/>
              <a:satOff val="4020"/>
              <a:lumOff val="157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5F4B9-4A30-4D5D-A24F-61D092E89A9F}">
      <dsp:nvSpPr>
        <dsp:cNvPr id="0" name=""/>
        <dsp:cNvSpPr/>
      </dsp:nvSpPr>
      <dsp:spPr>
        <a:xfrm>
          <a:off x="376197" y="2576212"/>
          <a:ext cx="5266768" cy="41328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99071" tIns="0" rIns="19907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kern="1200" smtClean="0">
              <a:latin typeface="Arial" panose="020B0604020202020204" pitchFamily="34" charset="0"/>
              <a:cs typeface="Arial" panose="020B0604020202020204" pitchFamily="34" charset="0"/>
            </a:rPr>
            <a:t> 5</a:t>
          </a: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: Сравнение методов классификации</a:t>
          </a:r>
        </a:p>
      </dsp:txBody>
      <dsp:txXfrm>
        <a:off x="396372" y="2596387"/>
        <a:ext cx="5226418" cy="372930"/>
      </dsp:txXfrm>
    </dsp:sp>
    <dsp:sp modelId="{15E89FC4-5F19-4950-964A-64710452593A}">
      <dsp:nvSpPr>
        <dsp:cNvPr id="0" name=""/>
        <dsp:cNvSpPr/>
      </dsp:nvSpPr>
      <dsp:spPr>
        <a:xfrm>
          <a:off x="0" y="3417892"/>
          <a:ext cx="752395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263448"/>
              <a:satOff val="5025"/>
              <a:lumOff val="196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C17FC-8843-4B40-B74B-5E2EBDA77F11}">
      <dsp:nvSpPr>
        <dsp:cNvPr id="0" name=""/>
        <dsp:cNvSpPr/>
      </dsp:nvSpPr>
      <dsp:spPr>
        <a:xfrm>
          <a:off x="376197" y="3211252"/>
          <a:ext cx="5266768" cy="41328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99071" tIns="0" rIns="19907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r>
            <a:rPr lang="en-US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Увеличение размера обучающей выборки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6372" y="3231427"/>
        <a:ext cx="5226418" cy="372930"/>
      </dsp:txXfrm>
    </dsp:sp>
    <dsp:sp modelId="{77085FCA-2986-4162-BD75-DB2D295DBEB8}">
      <dsp:nvSpPr>
        <dsp:cNvPr id="0" name=""/>
        <dsp:cNvSpPr/>
      </dsp:nvSpPr>
      <dsp:spPr>
        <a:xfrm>
          <a:off x="0" y="4052932"/>
          <a:ext cx="752395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316138"/>
              <a:satOff val="6030"/>
              <a:lumOff val="236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4782A-3FFF-476B-BB7A-C62DE29B9135}">
      <dsp:nvSpPr>
        <dsp:cNvPr id="0" name=""/>
        <dsp:cNvSpPr/>
      </dsp:nvSpPr>
      <dsp:spPr>
        <a:xfrm>
          <a:off x="376197" y="3846292"/>
          <a:ext cx="5266768" cy="41328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99071" tIns="0" rIns="19907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 7: Обучение на расширенной обучающей выборке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6372" y="3866467"/>
        <a:ext cx="5226418" cy="372930"/>
      </dsp:txXfrm>
    </dsp:sp>
    <dsp:sp modelId="{6DEFEAA5-ED7B-4B5C-B90A-2B6ADE92D9C9}">
      <dsp:nvSpPr>
        <dsp:cNvPr id="0" name=""/>
        <dsp:cNvSpPr/>
      </dsp:nvSpPr>
      <dsp:spPr>
        <a:xfrm>
          <a:off x="0" y="4687972"/>
          <a:ext cx="752395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368828"/>
              <a:satOff val="7035"/>
              <a:lumOff val="275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7A8FD-2B2A-4EA1-8048-CB1F6A880882}">
      <dsp:nvSpPr>
        <dsp:cNvPr id="0" name=""/>
        <dsp:cNvSpPr/>
      </dsp:nvSpPr>
      <dsp:spPr>
        <a:xfrm>
          <a:off x="376197" y="4481332"/>
          <a:ext cx="5266768" cy="41328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99071" tIns="0" rIns="19907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8: Выводы</a:t>
          </a:r>
          <a:endParaRPr lang="ru-RU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6372" y="4501507"/>
        <a:ext cx="5226418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5300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8646" y="0"/>
            <a:ext cx="2944283" cy="495300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>
              <a:defRPr sz="1200"/>
            </a:lvl1pPr>
          </a:lstStyle>
          <a:p>
            <a:fld id="{187BCE5C-27D4-433F-BF1B-D14FAC715C5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30" tIns="45716" rIns="91430" bIns="45716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8646" y="9408981"/>
            <a:ext cx="2944283" cy="495300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>
              <a:defRPr sz="1200"/>
            </a:lvl1pPr>
          </a:lstStyle>
          <a:p>
            <a:fld id="{3EC2584B-DB2C-4957-B63C-768A830CF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80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2584B-DB2C-4957-B63C-768A830CFBD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50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/C:\Program%20Files%20(x86)\Resources\images\bg\bg6speech.jpg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TitleSlid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3608388"/>
            <a:ext cx="4284663" cy="2160587"/>
          </a:xfrm>
        </p:spPr>
        <p:txBody>
          <a:bodyPr anchor="t">
            <a:noAutofit/>
          </a:bodyPr>
          <a:lstStyle>
            <a:lvl1pPr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Введите название презентации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338" y="5445124"/>
            <a:ext cx="4157662" cy="216000"/>
          </a:xfrm>
        </p:spPr>
        <p:txBody>
          <a:bodyPr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Введите название предприятия</a:t>
            </a:r>
            <a:endParaRPr lang="ru-R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674156"/>
            <a:ext cx="4140000" cy="215444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dirty="0" smtClean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-RU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ru-RU" dirty="0" smtClean="0"/>
              <a:t>Введите название подразделения</a:t>
            </a:r>
            <a:endParaRPr lang="ru-RU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5900956"/>
            <a:ext cx="4140000" cy="215444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baseline="0" dirty="0" smtClean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-RU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ru-RU" dirty="0" smtClean="0"/>
              <a:t>Введите имя автора</a:t>
            </a:r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6127756"/>
            <a:ext cx="4140000" cy="215444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dirty="0" smtClean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-RU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ru-RU" dirty="0" smtClean="0"/>
              <a:t>Введите дату</a:t>
            </a:r>
            <a:endParaRPr lang="ru-RU" dirty="0"/>
          </a:p>
        </p:txBody>
      </p:sp>
      <p:grpSp>
        <p:nvGrpSpPr>
          <p:cNvPr id="11" name="TitleLogoRus"/>
          <p:cNvGrpSpPr>
            <a:grpSpLocks noChangeAspect="1"/>
          </p:cNvGrpSpPr>
          <p:nvPr/>
        </p:nvGrpSpPr>
        <p:grpSpPr bwMode="auto">
          <a:xfrm>
            <a:off x="7884368" y="5886796"/>
            <a:ext cx="957932" cy="452631"/>
            <a:chOff x="264" y="1159"/>
            <a:chExt cx="3492" cy="1650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 userDrawn="1"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2" name="Freeform 27"/>
            <p:cNvSpPr>
              <a:spLocks/>
            </p:cNvSpPr>
            <p:nvPr userDrawn="1"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3" name="Freeform 28"/>
            <p:cNvSpPr>
              <a:spLocks/>
            </p:cNvSpPr>
            <p:nvPr userDrawn="1"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4" name="Freeform 29"/>
            <p:cNvSpPr>
              <a:spLocks/>
            </p:cNvSpPr>
            <p:nvPr userDrawn="1"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</p:grpSp>
      <p:sp>
        <p:nvSpPr>
          <p:cNvPr id="25" name="TitleLogoEng" hidden="1"/>
          <p:cNvSpPr>
            <a:spLocks noEditPoints="1"/>
          </p:cNvSpPr>
          <p:nvPr/>
        </p:nvSpPr>
        <p:spPr bwMode="auto">
          <a:xfrm>
            <a:off x="7869333" y="5885827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7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4797425"/>
            <a:ext cx="8569325" cy="1543050"/>
          </a:xfrm>
        </p:spPr>
        <p:txBody>
          <a:bodyPr anchor="t">
            <a:noAutofit/>
          </a:bodyPr>
          <a:lstStyle>
            <a:lvl1pPr algn="ctr">
              <a:spcBef>
                <a:spcPts val="0"/>
              </a:spcBef>
              <a:defRPr sz="2200" b="0" baseline="0">
                <a:solidFill>
                  <a:schemeClr val="accent3"/>
                </a:solidFill>
              </a:defRPr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1"/>
          </p:nvPr>
        </p:nvSpPr>
        <p:spPr>
          <a:xfrm>
            <a:off x="287338" y="1268414"/>
            <a:ext cx="8569325" cy="280828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0992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лева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40" y="260350"/>
            <a:ext cx="8569324" cy="605514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Объект 3"/>
          <p:cNvSpPr>
            <a:spLocks noGrp="1"/>
          </p:cNvSpPr>
          <p:nvPr>
            <p:ph sz="quarter" idx="15"/>
          </p:nvPr>
        </p:nvSpPr>
        <p:spPr>
          <a:xfrm>
            <a:off x="287339" y="1268413"/>
            <a:ext cx="414020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716463" y="1268414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3"/>
          </p:nvPr>
        </p:nvSpPr>
        <p:spPr>
          <a:xfrm>
            <a:off x="4716463" y="3911600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57324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права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260350"/>
            <a:ext cx="8569324" cy="605514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9" y="1268414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9" y="3911600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5"/>
          </p:nvPr>
        </p:nvSpPr>
        <p:spPr>
          <a:xfrm>
            <a:off x="4716463" y="1268413"/>
            <a:ext cx="414020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13872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7" y="260350"/>
            <a:ext cx="8569326" cy="607021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Объект 3"/>
          <p:cNvSpPr>
            <a:spLocks noGrp="1"/>
          </p:cNvSpPr>
          <p:nvPr>
            <p:ph sz="quarter" idx="16"/>
          </p:nvPr>
        </p:nvSpPr>
        <p:spPr>
          <a:xfrm>
            <a:off x="287339" y="1268413"/>
            <a:ext cx="2663824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7"/>
          </p:nvPr>
        </p:nvSpPr>
        <p:spPr>
          <a:xfrm>
            <a:off x="3240089" y="1268413"/>
            <a:ext cx="2663824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8"/>
          </p:nvPr>
        </p:nvSpPr>
        <p:spPr>
          <a:xfrm>
            <a:off x="6192839" y="1268413"/>
            <a:ext cx="2663824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750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низу и два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8000" y="260350"/>
            <a:ext cx="8568000" cy="608400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4716463" y="1268414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7"/>
          </p:nvPr>
        </p:nvSpPr>
        <p:spPr>
          <a:xfrm>
            <a:off x="287337" y="3911600"/>
            <a:ext cx="8569325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53519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верху и два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288000" y="260350"/>
            <a:ext cx="8568000" cy="608400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Объект 3"/>
          <p:cNvSpPr>
            <a:spLocks noGrp="1"/>
          </p:cNvSpPr>
          <p:nvPr>
            <p:ph sz="quarter" idx="17"/>
          </p:nvPr>
        </p:nvSpPr>
        <p:spPr>
          <a:xfrm>
            <a:off x="287337" y="1268413"/>
            <a:ext cx="8569325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1"/>
          </p:nvPr>
        </p:nvSpPr>
        <p:spPr>
          <a:xfrm>
            <a:off x="4716463" y="3911600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6"/>
          </p:nvPr>
        </p:nvSpPr>
        <p:spPr>
          <a:xfrm>
            <a:off x="287338" y="3911600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3119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8000" y="260350"/>
            <a:ext cx="8568000" cy="608400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716463" y="1268414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7"/>
          </p:nvPr>
        </p:nvSpPr>
        <p:spPr>
          <a:xfrm>
            <a:off x="4716463" y="3911600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3"/>
          <p:cNvSpPr>
            <a:spLocks noGrp="1"/>
          </p:cNvSpPr>
          <p:nvPr>
            <p:ph sz="quarter" idx="18"/>
          </p:nvPr>
        </p:nvSpPr>
        <p:spPr>
          <a:xfrm>
            <a:off x="287338" y="3911600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40400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287338" y="1268760"/>
            <a:ext cx="8569325" cy="50616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62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96856" y="1268759"/>
            <a:ext cx="4159807" cy="50616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 baseline="0"/>
            </a:lvl1pPr>
          </a:lstStyle>
          <a:p>
            <a:r>
              <a:rPr lang="ru-RU" dirty="0" smtClean="0"/>
              <a:t>Вставьте рисунок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507682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16698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288925" y="1268412"/>
            <a:ext cx="4156075" cy="507682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7" y="260350"/>
            <a:ext cx="8569326" cy="607021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Объект 3"/>
          <p:cNvSpPr>
            <a:spLocks noGrp="1"/>
          </p:cNvSpPr>
          <p:nvPr>
            <p:ph sz="quarter" idx="16"/>
          </p:nvPr>
        </p:nvSpPr>
        <p:spPr>
          <a:xfrm>
            <a:off x="4716463" y="1268414"/>
            <a:ext cx="4140200" cy="507682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8280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с цветным фо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TitleSlide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3608388"/>
            <a:ext cx="4284663" cy="2160587"/>
          </a:xfrm>
        </p:spPr>
        <p:txBody>
          <a:bodyPr anchor="t">
            <a:noAutofit/>
          </a:bodyPr>
          <a:lstStyle>
            <a:lvl1pPr>
              <a:defRPr sz="22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Введите название презентации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338" y="5445124"/>
            <a:ext cx="4157662" cy="216000"/>
          </a:xfrm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Введите название предприятия</a:t>
            </a:r>
            <a:endParaRPr lang="ru-R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674156"/>
            <a:ext cx="4140000" cy="215444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-RU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ru-RU" dirty="0" smtClean="0"/>
              <a:t>Введите название подразделения</a:t>
            </a:r>
            <a:endParaRPr lang="ru-RU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5900956"/>
            <a:ext cx="4140000" cy="215444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-RU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ru-RU" dirty="0" smtClean="0"/>
              <a:t>Введите имя автора</a:t>
            </a:r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6127756"/>
            <a:ext cx="4140000" cy="215444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-RU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ru-RU" dirty="0" smtClean="0"/>
              <a:t>Введите дату</a:t>
            </a:r>
            <a:endParaRPr lang="ru-RU" dirty="0"/>
          </a:p>
        </p:txBody>
      </p:sp>
      <p:grpSp>
        <p:nvGrpSpPr>
          <p:cNvPr id="11" name="TitleLogoRus"/>
          <p:cNvGrpSpPr>
            <a:grpSpLocks noChangeAspect="1"/>
          </p:cNvGrpSpPr>
          <p:nvPr/>
        </p:nvGrpSpPr>
        <p:grpSpPr bwMode="auto">
          <a:xfrm>
            <a:off x="7884368" y="5886796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 userDrawn="1"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2" name="Freeform 27"/>
            <p:cNvSpPr>
              <a:spLocks/>
            </p:cNvSpPr>
            <p:nvPr userDrawn="1"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3" name="Freeform 28"/>
            <p:cNvSpPr>
              <a:spLocks/>
            </p:cNvSpPr>
            <p:nvPr userDrawn="1"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4" name="Freeform 29"/>
            <p:cNvSpPr>
              <a:spLocks/>
            </p:cNvSpPr>
            <p:nvPr userDrawn="1"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</p:grpSp>
      <p:sp>
        <p:nvSpPr>
          <p:cNvPr id="25" name="TitleLogoEng" hidden="1"/>
          <p:cNvSpPr>
            <a:spLocks noEditPoints="1"/>
          </p:cNvSpPr>
          <p:nvPr/>
        </p:nvSpPr>
        <p:spPr bwMode="auto">
          <a:xfrm>
            <a:off x="7869333" y="5885827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4020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7" y="3926849"/>
            <a:ext cx="8569325" cy="2404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7"/>
          </p:nvPr>
        </p:nvSpPr>
        <p:spPr>
          <a:xfrm>
            <a:off x="287337" y="1268413"/>
            <a:ext cx="8569325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4773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8130" y="3924300"/>
            <a:ext cx="2664000" cy="242093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35893" y="3924299"/>
            <a:ext cx="2664000" cy="242093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  <a:p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183656" y="3924299"/>
            <a:ext cx="2664000" cy="242093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>
          <a:xfrm>
            <a:off x="288000" y="260350"/>
            <a:ext cx="8568000" cy="608400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7"/>
          </p:nvPr>
        </p:nvSpPr>
        <p:spPr>
          <a:xfrm>
            <a:off x="287337" y="1268413"/>
            <a:ext cx="8569325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8615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4696856" y="1268759"/>
            <a:ext cx="4150800" cy="50616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3"/>
          <p:cNvSpPr>
            <a:spLocks noGrp="1"/>
          </p:cNvSpPr>
          <p:nvPr>
            <p:ph sz="quarter" idx="18"/>
          </p:nvPr>
        </p:nvSpPr>
        <p:spPr>
          <a:xfrm>
            <a:off x="287338" y="3911600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78864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59"/>
            <a:ext cx="4150800" cy="2404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33055"/>
            <a:ext cx="4150800" cy="239484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8"/>
          </p:nvPr>
        </p:nvSpPr>
        <p:spPr>
          <a:xfrm>
            <a:off x="287338" y="3911600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85312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59"/>
            <a:ext cx="4150800" cy="2404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35675"/>
            <a:ext cx="4150800" cy="2404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507682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73947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59"/>
            <a:ext cx="4150800" cy="2404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  <a:p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33824"/>
            <a:ext cx="4150800" cy="241149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  <a:p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 hasCustomPrompt="1"/>
          </p:nvPr>
        </p:nvSpPr>
        <p:spPr>
          <a:xfrm>
            <a:off x="289110" y="1268759"/>
            <a:ext cx="4150800" cy="2404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  <a:p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7" hasCustomPrompt="1"/>
          </p:nvPr>
        </p:nvSpPr>
        <p:spPr>
          <a:xfrm>
            <a:off x="289110" y="3933824"/>
            <a:ext cx="4150800" cy="241149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  <a:p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46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текс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7" y="260350"/>
            <a:ext cx="8569326" cy="607021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5040312" cy="50403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6"/>
          </p:nvPr>
        </p:nvSpPr>
        <p:spPr>
          <a:xfrm>
            <a:off x="5616575" y="1268414"/>
            <a:ext cx="3240087" cy="507682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20837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два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987020"/>
            <a:ext cx="5040312" cy="435588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текст, или вставьте объект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1267003"/>
            <a:ext cx="5040745" cy="57600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 b="1" baseline="0"/>
            </a:lvl1pPr>
          </a:lstStyle>
          <a:p>
            <a:pPr lvl="0"/>
            <a:r>
              <a:rPr lang="ru-RU" dirty="0" smtClean="0"/>
              <a:t>Вставьте заголовок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287338" y="1931946"/>
            <a:ext cx="50407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8"/>
          </p:nvPr>
        </p:nvSpPr>
        <p:spPr>
          <a:xfrm>
            <a:off x="5616575" y="1268414"/>
            <a:ext cx="3240087" cy="33480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3"/>
          <p:cNvSpPr>
            <a:spLocks noGrp="1"/>
          </p:cNvSpPr>
          <p:nvPr>
            <p:ph sz="quarter" idx="19"/>
          </p:nvPr>
        </p:nvSpPr>
        <p:spPr>
          <a:xfrm>
            <a:off x="5616575" y="4833938"/>
            <a:ext cx="3240087" cy="1511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117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7" y="260350"/>
            <a:ext cx="8569326" cy="607021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3"/>
          <p:cNvSpPr>
            <a:spLocks noGrp="1"/>
          </p:cNvSpPr>
          <p:nvPr>
            <p:ph sz="quarter" idx="20"/>
          </p:nvPr>
        </p:nvSpPr>
        <p:spPr>
          <a:xfrm>
            <a:off x="287338" y="3911600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21"/>
          </p:nvPr>
        </p:nvSpPr>
        <p:spPr>
          <a:xfrm>
            <a:off x="4716463" y="1268414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22"/>
          </p:nvPr>
        </p:nvSpPr>
        <p:spPr>
          <a:xfrm>
            <a:off x="4716463" y="3911600"/>
            <a:ext cx="4140200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054886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8569325" cy="5040312"/>
          </a:xfrm>
        </p:spPr>
        <p:txBody>
          <a:bodyPr>
            <a:noAutofit/>
          </a:bodyPr>
          <a:lstStyle>
            <a:lvl1pPr>
              <a:defRPr sz="2200" b="0"/>
            </a:lvl1pPr>
          </a:lstStyle>
          <a:p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467148" y="4545014"/>
            <a:ext cx="5581227" cy="1583418"/>
          </a:xfrm>
          <a:solidFill>
            <a:srgbClr val="FFFFFF">
              <a:alpha val="80000"/>
            </a:srgbClr>
          </a:solidFill>
        </p:spPr>
        <p:txBody>
          <a:bodyPr lIns="144000" tIns="108000" rIns="72000" bIns="72000">
            <a:noAutofit/>
          </a:bodyPr>
          <a:lstStyle>
            <a:lvl1pPr>
              <a:spcBef>
                <a:spcPts val="0"/>
              </a:spcBef>
              <a:defRPr sz="2200" b="0" baseline="0"/>
            </a:lvl1pPr>
          </a:lstStyle>
          <a:p>
            <a:r>
              <a:rPr lang="ru-RU" dirty="0" smtClean="0"/>
              <a:t>Введите 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82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7" y="2528900"/>
            <a:ext cx="8569325" cy="69730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название раздела (максимум две строки)</a:t>
            </a:r>
            <a:endParaRPr lang="en-US" dirty="0"/>
          </a:p>
        </p:txBody>
      </p:sp>
      <p:cxnSp>
        <p:nvCxnSpPr>
          <p:cNvPr id="4" name="Прямая соединительная линия 7"/>
          <p:cNvCxnSpPr/>
          <p:nvPr/>
        </p:nvCxnSpPr>
        <p:spPr>
          <a:xfrm>
            <a:off x="287338" y="3429000"/>
            <a:ext cx="85693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9"/>
          <p:cNvCxnSpPr/>
          <p:nvPr/>
        </p:nvCxnSpPr>
        <p:spPr>
          <a:xfrm>
            <a:off x="8566352" y="6522320"/>
            <a:ext cx="0" cy="144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10"/>
          <p:cNvSpPr/>
          <p:nvPr/>
        </p:nvSpPr>
        <p:spPr>
          <a:xfrm>
            <a:off x="8633637" y="6469800"/>
            <a:ext cx="304660" cy="173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1600" b="1" smtClean="0">
                <a:solidFill>
                  <a:schemeClr val="tx1"/>
                </a:solidFill>
              </a:rPr>
              <a:pPr algn="l"/>
              <a:t>‹#›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7" y="3717031"/>
            <a:ext cx="8569325" cy="2304257"/>
          </a:xfrm>
        </p:spPr>
        <p:txBody>
          <a:bodyPr vert="horz" lIns="0" tIns="0" rIns="0" bIns="0" rtlCol="0">
            <a:noAutofit/>
          </a:bodyPr>
          <a:lstStyle>
            <a:lvl1pPr>
              <a:defRPr lang="ru-RU" sz="2200" b="0" dirty="0"/>
            </a:lvl1pPr>
          </a:lstStyle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LogoRus"/>
          <p:cNvSpPr/>
          <p:nvPr/>
        </p:nvSpPr>
        <p:spPr>
          <a:xfrm>
            <a:off x="5436096" y="6465926"/>
            <a:ext cx="3096717" cy="24686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 algn="r"/>
            <a:r>
              <a:rPr lang="ru-RU" sz="1600" noProof="0" dirty="0" smtClean="0">
                <a:solidFill>
                  <a:schemeClr val="bg2"/>
                </a:solidFill>
              </a:rPr>
              <a:t>Газпром нефть</a:t>
            </a:r>
            <a:endParaRPr lang="ru-RU" sz="1600" noProof="0" dirty="0">
              <a:solidFill>
                <a:schemeClr val="bg2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6096" y="6465926"/>
            <a:ext cx="3096717" cy="24686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 algn="r"/>
            <a:r>
              <a:rPr lang="en-US" sz="1600" noProof="0" dirty="0" smtClean="0">
                <a:solidFill>
                  <a:schemeClr val="bg2"/>
                </a:solidFill>
              </a:rPr>
              <a:t>Gazprom </a:t>
            </a:r>
            <a:r>
              <a:rPr lang="en-US" sz="1600" noProof="0" dirty="0" err="1" smtClean="0">
                <a:solidFill>
                  <a:schemeClr val="bg2"/>
                </a:solidFill>
              </a:rPr>
              <a:t>neft</a:t>
            </a:r>
            <a:endParaRPr lang="ru-RU" sz="1600" noProof="0" dirty="0">
              <a:solidFill>
                <a:schemeClr val="bg2"/>
              </a:solidFill>
            </a:endParaRPr>
          </a:p>
        </p:txBody>
      </p:sp>
      <p:sp>
        <p:nvSpPr>
          <p:cNvPr id="12" name="Footer"/>
          <p:cNvSpPr/>
          <p:nvPr/>
        </p:nvSpPr>
        <p:spPr>
          <a:xfrm>
            <a:off x="298896" y="6440488"/>
            <a:ext cx="5137200" cy="25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endParaRPr lang="ru-RU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183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рисунк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4157662" cy="33131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  <a:p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4699000" y="1268413"/>
            <a:ext cx="4157663" cy="33131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  <a:p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4830564"/>
            <a:ext cx="4157662" cy="15113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200" b="0"/>
            </a:lvl1pPr>
          </a:lstStyle>
          <a:p>
            <a:r>
              <a:rPr lang="ru-RU" dirty="0" smtClean="0"/>
              <a:t>Введите текст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4830564"/>
            <a:ext cx="4157663" cy="15113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200" b="0"/>
            </a:lvl1pPr>
          </a:lstStyle>
          <a:p>
            <a:r>
              <a:rPr lang="ru-RU" dirty="0" smtClean="0"/>
              <a:t>Введите текст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994163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рисунк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20" name="Рисунок 19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2681287" cy="33131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  <a:p>
            <a:endParaRPr lang="ru-RU" dirty="0"/>
          </a:p>
        </p:txBody>
      </p:sp>
      <p:sp>
        <p:nvSpPr>
          <p:cNvPr id="22" name="Рисунок 21"/>
          <p:cNvSpPr>
            <a:spLocks noGrp="1"/>
          </p:cNvSpPr>
          <p:nvPr>
            <p:ph type="pic" sz="quarter" idx="12" hasCustomPrompt="1"/>
          </p:nvPr>
        </p:nvSpPr>
        <p:spPr>
          <a:xfrm>
            <a:off x="3240088" y="1268413"/>
            <a:ext cx="2663825" cy="33131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  <a:p>
            <a:endParaRPr lang="ru-RU" dirty="0"/>
          </a:p>
        </p:txBody>
      </p:sp>
      <p:sp>
        <p:nvSpPr>
          <p:cNvPr id="24" name="Рисунок 23"/>
          <p:cNvSpPr>
            <a:spLocks noGrp="1"/>
          </p:cNvSpPr>
          <p:nvPr>
            <p:ph type="pic" sz="quarter" idx="13" hasCustomPrompt="1"/>
          </p:nvPr>
        </p:nvSpPr>
        <p:spPr>
          <a:xfrm>
            <a:off x="6175375" y="1268413"/>
            <a:ext cx="2681288" cy="33131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 smtClean="0"/>
              <a:t>Вставьте рисунок</a:t>
            </a:r>
          </a:p>
          <a:p>
            <a:endParaRPr lang="ru-RU" dirty="0"/>
          </a:p>
        </p:txBody>
      </p:sp>
      <p:sp>
        <p:nvSpPr>
          <p:cNvPr id="26" name="Текст 25"/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4833938"/>
            <a:ext cx="2681287" cy="151129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200" b="0"/>
            </a:lvl1pPr>
          </a:lstStyle>
          <a:p>
            <a:r>
              <a:rPr lang="ru-RU" dirty="0" smtClean="0"/>
              <a:t>Введите текст</a:t>
            </a:r>
            <a:endParaRPr lang="ru-RU" dirty="0"/>
          </a:p>
        </p:txBody>
      </p:sp>
      <p:sp>
        <p:nvSpPr>
          <p:cNvPr id="28" name="Текст 27"/>
          <p:cNvSpPr>
            <a:spLocks noGrp="1"/>
          </p:cNvSpPr>
          <p:nvPr>
            <p:ph type="body" sz="quarter" idx="15" hasCustomPrompt="1"/>
          </p:nvPr>
        </p:nvSpPr>
        <p:spPr>
          <a:xfrm>
            <a:off x="3240088" y="4833938"/>
            <a:ext cx="2663825" cy="151129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200" b="0"/>
            </a:lvl1pPr>
          </a:lstStyle>
          <a:p>
            <a:r>
              <a:rPr lang="ru-RU" dirty="0" smtClean="0"/>
              <a:t>Введите текст</a:t>
            </a:r>
            <a:endParaRPr lang="ru-RU" dirty="0"/>
          </a:p>
        </p:txBody>
      </p:sp>
      <p:sp>
        <p:nvSpPr>
          <p:cNvPr id="30" name="Текст 29"/>
          <p:cNvSpPr>
            <a:spLocks noGrp="1"/>
          </p:cNvSpPr>
          <p:nvPr>
            <p:ph type="body" sz="quarter" idx="16" hasCustomPrompt="1"/>
          </p:nvPr>
        </p:nvSpPr>
        <p:spPr>
          <a:xfrm>
            <a:off x="6175375" y="4833938"/>
            <a:ext cx="2681288" cy="151129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200" b="0" baseline="0"/>
            </a:lvl1pPr>
          </a:lstStyle>
          <a:p>
            <a:r>
              <a:rPr lang="ru-RU" dirty="0" smtClean="0"/>
              <a:t>Введите текст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991182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блоков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68412"/>
            <a:ext cx="4157662" cy="151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3051174"/>
            <a:ext cx="4157662" cy="151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4833937"/>
            <a:ext cx="4157662" cy="151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268412"/>
            <a:ext cx="4157663" cy="151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5" hasCustomPrompt="1"/>
          </p:nvPr>
        </p:nvSpPr>
        <p:spPr>
          <a:xfrm>
            <a:off x="4699000" y="3051174"/>
            <a:ext cx="4157663" cy="151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99000" y="4833936"/>
            <a:ext cx="4157663" cy="151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7338" y="2915793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716463" y="2915793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87338" y="4698555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716463" y="4698555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707954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Тези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53545"/>
            <a:ext cx="8569325" cy="1080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2586789"/>
            <a:ext cx="8569325" cy="108108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3921121"/>
            <a:ext cx="8569325" cy="1080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5254363"/>
            <a:ext cx="8569325" cy="1080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87338" y="2460167"/>
            <a:ext cx="85693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287338" y="3794499"/>
            <a:ext cx="85693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87338" y="5127743"/>
            <a:ext cx="85693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44252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, текст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038" y="1268413"/>
            <a:ext cx="5635625" cy="576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 b="1"/>
            </a:lvl1pPr>
          </a:lstStyle>
          <a:p>
            <a:pPr lvl="0"/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3240088" y="1988430"/>
            <a:ext cx="5616575" cy="334874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текст,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3221038" y="1933356"/>
            <a:ext cx="56356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3240088" y="5589240"/>
            <a:ext cx="5616575" cy="75651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200" b="0"/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2663825" cy="507682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092058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, текс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5589240"/>
            <a:ext cx="8569325" cy="75651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200" b="0"/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5616575" cy="410527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Объект 3"/>
          <p:cNvSpPr>
            <a:spLocks noGrp="1"/>
          </p:cNvSpPr>
          <p:nvPr>
            <p:ph sz="quarter" idx="17"/>
          </p:nvPr>
        </p:nvSpPr>
        <p:spPr>
          <a:xfrm>
            <a:off x="6175376" y="1268414"/>
            <a:ext cx="2681288" cy="410527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334282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5588724"/>
            <a:ext cx="8569325" cy="75651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200" b="0"/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8569325" cy="410527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169217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объекта и две подпис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67200"/>
            <a:ext cx="4157662" cy="568800"/>
          </a:xfrm>
        </p:spPr>
        <p:txBody>
          <a:bodyPr bIns="0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00" y="1267200"/>
            <a:ext cx="4157663" cy="568800"/>
          </a:xfrm>
        </p:spPr>
        <p:txBody>
          <a:bodyPr bIns="0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 dirty="0" smtClean="0"/>
              <a:t>Введите заголовок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1935862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699000" y="1935862"/>
            <a:ext cx="415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14"/>
          <p:cNvSpPr>
            <a:spLocks noGrp="1"/>
          </p:cNvSpPr>
          <p:nvPr>
            <p:ph sz="quarter" idx="13" hasCustomPrompt="1"/>
          </p:nvPr>
        </p:nvSpPr>
        <p:spPr>
          <a:xfrm>
            <a:off x="287338" y="1990936"/>
            <a:ext cx="4157662" cy="298833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текст,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99000" y="1990936"/>
            <a:ext cx="4157663" cy="298833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  <a:lvl4pPr marL="1371600" indent="0">
              <a:buNone/>
              <a:defRPr/>
            </a:lvl4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текст,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5229200"/>
            <a:ext cx="4157662" cy="111603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smtClean="0"/>
              <a:t>Текст</a:t>
            </a:r>
            <a:endParaRPr lang="ru-RU" dirty="0" smtClean="0"/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6" hasCustomPrompt="1"/>
          </p:nvPr>
        </p:nvSpPr>
        <p:spPr>
          <a:xfrm>
            <a:off x="4699000" y="5229200"/>
            <a:ext cx="4157663" cy="111603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smtClean="0"/>
              <a:t>Текст</a:t>
            </a:r>
            <a:endParaRPr lang="ru-RU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654296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объекта и два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 hasCustomPrompt="1"/>
          </p:nvPr>
        </p:nvSpPr>
        <p:spPr>
          <a:xfrm>
            <a:off x="287338" y="1268413"/>
            <a:ext cx="2681287" cy="2413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  <a:lvl2pPr>
              <a:defRPr sz="2200" b="0"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Введите текст,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2" hasCustomPrompt="1"/>
          </p:nvPr>
        </p:nvSpPr>
        <p:spPr>
          <a:xfrm>
            <a:off x="287338" y="3933825"/>
            <a:ext cx="2681287" cy="24034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текст, или вставьте объект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Объект 3"/>
          <p:cNvSpPr>
            <a:spLocks noGrp="1"/>
          </p:cNvSpPr>
          <p:nvPr>
            <p:ph sz="quarter" idx="16"/>
          </p:nvPr>
        </p:nvSpPr>
        <p:spPr>
          <a:xfrm>
            <a:off x="3239852" y="1268413"/>
            <a:ext cx="5616811" cy="24129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7"/>
          </p:nvPr>
        </p:nvSpPr>
        <p:spPr>
          <a:xfrm>
            <a:off x="3239852" y="3924301"/>
            <a:ext cx="5616811" cy="24129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063868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1" hasCustomPrompt="1"/>
          </p:nvPr>
        </p:nvSpPr>
        <p:spPr>
          <a:xfrm>
            <a:off x="287053" y="1268413"/>
            <a:ext cx="2681566" cy="1765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3284983"/>
            <a:ext cx="2681287" cy="3060255"/>
          </a:xfrm>
        </p:spPr>
        <p:txBody>
          <a:bodyPr>
            <a:noAutofit/>
          </a:bodyPr>
          <a:lstStyle>
            <a:lvl1pPr>
              <a:defRPr sz="2200" b="0"/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Объект 3"/>
          <p:cNvSpPr>
            <a:spLocks noGrp="1"/>
          </p:cNvSpPr>
          <p:nvPr>
            <p:ph sz="quarter" idx="17"/>
          </p:nvPr>
        </p:nvSpPr>
        <p:spPr>
          <a:xfrm>
            <a:off x="3239852" y="1268413"/>
            <a:ext cx="5616811" cy="5068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4838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9" y="2708919"/>
            <a:ext cx="8569324" cy="3631556"/>
          </a:xfrm>
        </p:spPr>
        <p:txBody>
          <a:bodyPr vert="horz" lIns="0" tIns="0" rIns="0" bIns="0" rtlCol="0">
            <a:noAutofit/>
          </a:bodyPr>
          <a:lstStyle>
            <a:lvl1pPr>
              <a:defRPr lang="ru-RU" sz="2200" b="0" dirty="0"/>
            </a:lvl1pPr>
          </a:lstStyle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7" y="1952836"/>
            <a:ext cx="8569325" cy="68029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566352" y="6522320"/>
            <a:ext cx="0" cy="144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8633637" y="6469800"/>
            <a:ext cx="304660" cy="173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1600" b="1" smtClean="0">
                <a:solidFill>
                  <a:schemeClr val="tx1"/>
                </a:solidFill>
              </a:rPr>
              <a:pPr algn="l"/>
              <a:t>‹#›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2" name="LogoRus"/>
          <p:cNvSpPr/>
          <p:nvPr/>
        </p:nvSpPr>
        <p:spPr>
          <a:xfrm>
            <a:off x="5436096" y="6465926"/>
            <a:ext cx="3096717" cy="24686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 algn="r"/>
            <a:r>
              <a:rPr lang="ru-RU" sz="1600" noProof="0" dirty="0" smtClean="0">
                <a:solidFill>
                  <a:schemeClr val="bg2"/>
                </a:solidFill>
              </a:rPr>
              <a:t>Газпром нефть</a:t>
            </a:r>
            <a:endParaRPr lang="ru-RU" sz="1600" noProof="0" dirty="0">
              <a:solidFill>
                <a:schemeClr val="bg2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6096" y="6465926"/>
            <a:ext cx="3096717" cy="24686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 algn="r"/>
            <a:r>
              <a:rPr lang="en-US" sz="1600" noProof="0" dirty="0" smtClean="0">
                <a:solidFill>
                  <a:schemeClr val="bg2"/>
                </a:solidFill>
              </a:rPr>
              <a:t>Gazprom </a:t>
            </a:r>
            <a:r>
              <a:rPr lang="en-US" sz="1600" noProof="0" dirty="0" err="1" smtClean="0">
                <a:solidFill>
                  <a:schemeClr val="bg2"/>
                </a:solidFill>
              </a:rPr>
              <a:t>neft</a:t>
            </a:r>
            <a:endParaRPr lang="ru-RU" sz="1600" noProof="0" dirty="0">
              <a:solidFill>
                <a:schemeClr val="bg2"/>
              </a:solidFill>
            </a:endParaRPr>
          </a:p>
        </p:txBody>
      </p:sp>
      <p:sp>
        <p:nvSpPr>
          <p:cNvPr id="8" name="Footer"/>
          <p:cNvSpPr/>
          <p:nvPr/>
        </p:nvSpPr>
        <p:spPr>
          <a:xfrm>
            <a:off x="298896" y="6440488"/>
            <a:ext cx="5137200" cy="25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endParaRPr lang="ru-RU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101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рисунков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68413"/>
            <a:ext cx="8569325" cy="1512887"/>
          </a:xfrm>
        </p:spPr>
        <p:txBody>
          <a:bodyPr>
            <a:noAutofit/>
          </a:bodyPr>
          <a:lstStyle>
            <a:lvl1pPr>
              <a:defRPr sz="2200" b="0"/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3052012"/>
            <a:ext cx="2671200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3235202" y="3052012"/>
            <a:ext cx="2671200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 hasCustomPrompt="1"/>
          </p:nvPr>
        </p:nvSpPr>
        <p:spPr>
          <a:xfrm>
            <a:off x="6178302" y="3052012"/>
            <a:ext cx="2671200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87338" y="4834024"/>
            <a:ext cx="2671200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16" name="Рисунок 15"/>
          <p:cNvSpPr>
            <a:spLocks noGrp="1"/>
          </p:cNvSpPr>
          <p:nvPr>
            <p:ph type="pic" sz="quarter" idx="16" hasCustomPrompt="1"/>
          </p:nvPr>
        </p:nvSpPr>
        <p:spPr>
          <a:xfrm>
            <a:off x="3235201" y="4834024"/>
            <a:ext cx="2671200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18" name="Рисунок 17"/>
          <p:cNvSpPr>
            <a:spLocks noGrp="1"/>
          </p:cNvSpPr>
          <p:nvPr>
            <p:ph type="pic" sz="quarter" idx="17" hasCustomPrompt="1"/>
          </p:nvPr>
        </p:nvSpPr>
        <p:spPr>
          <a:xfrm>
            <a:off x="6178301" y="4834024"/>
            <a:ext cx="2671200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256402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объекта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988095"/>
            <a:ext cx="4157662" cy="2592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sz="2200" b="0" dirty="0" smtClean="0"/>
            </a:lvl1pPr>
            <a:lvl2pPr>
              <a:defRPr lang="ru-RU" sz="2200" dirty="0" smtClean="0"/>
            </a:lvl2pPr>
            <a:lvl3pPr>
              <a:defRPr lang="ru-RU" sz="2200" dirty="0" smtClean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текст,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4699000" y="1988095"/>
            <a:ext cx="4157663" cy="2592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sz="2200" b="0" dirty="0" smtClean="0"/>
            </a:lvl1pPr>
            <a:lvl2pPr>
              <a:defRPr lang="ru-RU" sz="2200" dirty="0" smtClean="0"/>
            </a:lvl2pPr>
            <a:lvl3pPr>
              <a:defRPr lang="ru-RU" sz="2200" dirty="0" smtClean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текст,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1268413"/>
            <a:ext cx="4140200" cy="5688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99000" y="1268413"/>
            <a:ext cx="4157663" cy="5688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/>
            </a:lvl1pPr>
          </a:lstStyle>
          <a:p>
            <a:pPr lvl="0"/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5" name="Объект 6"/>
          <p:cNvSpPr>
            <a:spLocks noGrp="1"/>
          </p:cNvSpPr>
          <p:nvPr>
            <p:ph sz="quarter" idx="16" hasCustomPrompt="1"/>
          </p:nvPr>
        </p:nvSpPr>
        <p:spPr>
          <a:xfrm>
            <a:off x="273161" y="4833938"/>
            <a:ext cx="8583501" cy="15113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sz="2200" b="0" dirty="0" smtClean="0"/>
            </a:lvl1pPr>
            <a:lvl2pPr>
              <a:defRPr lang="ru-RU" sz="2200" dirty="0" smtClean="0"/>
            </a:lvl2pPr>
            <a:lvl3pPr>
              <a:defRPr lang="ru-RU" sz="2200" dirty="0" smtClean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текст,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4698663" y="1927131"/>
            <a:ext cx="415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0"/>
          <p:cNvCxnSpPr/>
          <p:nvPr/>
        </p:nvCxnSpPr>
        <p:spPr>
          <a:xfrm>
            <a:off x="287338" y="1927131"/>
            <a:ext cx="415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013908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подзаголовка и 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68538"/>
            <a:ext cx="5616576" cy="5688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 b="1"/>
            </a:lvl1pPr>
          </a:lstStyle>
          <a:p>
            <a:pPr lvl="0"/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6175375" y="1268421"/>
            <a:ext cx="2681288" cy="569767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 b="1"/>
            </a:lvl1pPr>
          </a:lstStyle>
          <a:p>
            <a:pPr lvl="0"/>
            <a:r>
              <a:rPr lang="ru-RU" dirty="0" smtClean="0"/>
              <a:t>Введите заголовок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87338" y="1933481"/>
            <a:ext cx="561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172992" y="1927131"/>
            <a:ext cx="268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/>
          <p:cNvSpPr>
            <a:spLocks noGrp="1"/>
          </p:cNvSpPr>
          <p:nvPr>
            <p:ph sz="quarter" idx="13" hasCustomPrompt="1"/>
          </p:nvPr>
        </p:nvSpPr>
        <p:spPr>
          <a:xfrm>
            <a:off x="287338" y="1988556"/>
            <a:ext cx="5616576" cy="4354302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sz="2200" b="0" dirty="0" smtClean="0"/>
            </a:lvl1pPr>
            <a:lvl2pPr>
              <a:defRPr lang="ru-RU" sz="2200" dirty="0" smtClean="0"/>
            </a:lvl2pPr>
            <a:lvl3pPr>
              <a:defRPr lang="ru-RU" sz="2200" dirty="0" smtClean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текст,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14" hasCustomPrompt="1"/>
          </p:nvPr>
        </p:nvSpPr>
        <p:spPr>
          <a:xfrm>
            <a:off x="6175375" y="1982205"/>
            <a:ext cx="2681287" cy="4360651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sz="2200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текст, или вставьте объект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02900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Заголовок, клип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Место для изображения из Интернета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 hidden="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D14157-A1A1-4381-9222-8A34BE0E6CA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795057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B5D1D3D-19E8-4502-BAEB-C34D59CC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881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85725" y="6093296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2708920"/>
            <a:ext cx="7848872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noProof="0" dirty="0" smtClean="0"/>
              <a:t>Образец заголовка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10415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23880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87524" y="260350"/>
            <a:ext cx="8569657" cy="605514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1" name="ContentsTitle5" hidden="1"/>
          <p:cNvSpPr txBox="1"/>
          <p:nvPr/>
        </p:nvSpPr>
        <p:spPr>
          <a:xfrm>
            <a:off x="641276" y="2628856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82" name="line5" hidden="1"/>
          <p:cNvCxnSpPr/>
          <p:nvPr/>
        </p:nvCxnSpPr>
        <p:spPr>
          <a:xfrm>
            <a:off x="297656" y="2905879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sNumber5" hidden="1"/>
          <p:cNvSpPr txBox="1"/>
          <p:nvPr/>
        </p:nvSpPr>
        <p:spPr>
          <a:xfrm>
            <a:off x="287524" y="2491040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5</a:t>
            </a:r>
            <a:endParaRPr lang="ru-RU" sz="1800" dirty="0" smtClean="0">
              <a:solidFill>
                <a:schemeClr val="bg2"/>
              </a:solidFill>
            </a:endParaRPr>
          </a:p>
        </p:txBody>
      </p:sp>
      <p:sp>
        <p:nvSpPr>
          <p:cNvPr id="84" name="ContentsTitle3" hidden="1"/>
          <p:cNvSpPr txBox="1"/>
          <p:nvPr/>
        </p:nvSpPr>
        <p:spPr>
          <a:xfrm>
            <a:off x="641276" y="1964953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85" name="line3" hidden="1"/>
          <p:cNvCxnSpPr/>
          <p:nvPr/>
        </p:nvCxnSpPr>
        <p:spPr>
          <a:xfrm>
            <a:off x="297656" y="221804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ontentsNumber3" hidden="1"/>
          <p:cNvSpPr txBox="1"/>
          <p:nvPr/>
        </p:nvSpPr>
        <p:spPr>
          <a:xfrm>
            <a:off x="287524" y="1814439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3</a:t>
            </a:r>
            <a:endParaRPr lang="ru-RU" sz="1800" dirty="0" smtClean="0">
              <a:solidFill>
                <a:schemeClr val="bg2"/>
              </a:solidFill>
            </a:endParaRPr>
          </a:p>
        </p:txBody>
      </p:sp>
      <p:sp>
        <p:nvSpPr>
          <p:cNvPr id="87" name="ContentsTitle4" hidden="1"/>
          <p:cNvSpPr txBox="1"/>
          <p:nvPr/>
        </p:nvSpPr>
        <p:spPr>
          <a:xfrm>
            <a:off x="641276" y="2298492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88" name="line4" hidden="1"/>
          <p:cNvCxnSpPr/>
          <p:nvPr/>
        </p:nvCxnSpPr>
        <p:spPr>
          <a:xfrm>
            <a:off x="297656" y="2561963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sNumber4" hidden="1"/>
          <p:cNvSpPr txBox="1"/>
          <p:nvPr/>
        </p:nvSpPr>
        <p:spPr>
          <a:xfrm>
            <a:off x="287524" y="2154327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4</a:t>
            </a:r>
            <a:endParaRPr lang="ru-RU" sz="1800" dirty="0" smtClean="0">
              <a:solidFill>
                <a:schemeClr val="bg2"/>
              </a:solidFill>
            </a:endParaRPr>
          </a:p>
        </p:txBody>
      </p:sp>
      <p:sp>
        <p:nvSpPr>
          <p:cNvPr id="90" name="ContentsTitle6" hidden="1"/>
          <p:cNvSpPr txBox="1"/>
          <p:nvPr/>
        </p:nvSpPr>
        <p:spPr>
          <a:xfrm>
            <a:off x="641276" y="2961818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91" name="line6" hidden="1"/>
          <p:cNvCxnSpPr/>
          <p:nvPr/>
        </p:nvCxnSpPr>
        <p:spPr>
          <a:xfrm>
            <a:off x="297656" y="324979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ontentsNumber6" hidden="1"/>
          <p:cNvSpPr txBox="1"/>
          <p:nvPr/>
        </p:nvSpPr>
        <p:spPr>
          <a:xfrm>
            <a:off x="287524" y="2830351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6</a:t>
            </a:r>
            <a:endParaRPr lang="ru-RU" sz="1800" dirty="0" smtClean="0">
              <a:solidFill>
                <a:schemeClr val="bg2"/>
              </a:solidFill>
            </a:endParaRPr>
          </a:p>
        </p:txBody>
      </p:sp>
      <p:sp>
        <p:nvSpPr>
          <p:cNvPr id="93" name="ContentsTitle2" hidden="1"/>
          <p:cNvSpPr txBox="1"/>
          <p:nvPr/>
        </p:nvSpPr>
        <p:spPr>
          <a:xfrm>
            <a:off x="641276" y="1625065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</a:t>
            </a:r>
            <a:r>
              <a:rPr lang="ru-RU" sz="1600" dirty="0" smtClean="0"/>
              <a:t>раздела</a:t>
            </a:r>
            <a:endParaRPr lang="ru-RU" sz="1600" dirty="0"/>
          </a:p>
        </p:txBody>
      </p:sp>
      <p:cxnSp>
        <p:nvCxnSpPr>
          <p:cNvPr id="94" name="line2" hidden="1"/>
          <p:cNvCxnSpPr/>
          <p:nvPr/>
        </p:nvCxnSpPr>
        <p:spPr>
          <a:xfrm>
            <a:off x="297656" y="187413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tentsNumber2" hidden="1"/>
          <p:cNvSpPr txBox="1"/>
          <p:nvPr/>
        </p:nvSpPr>
        <p:spPr>
          <a:xfrm>
            <a:off x="287524" y="1468202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2</a:t>
            </a:r>
            <a:endParaRPr lang="ru-RU" sz="1800" dirty="0" smtClean="0">
              <a:solidFill>
                <a:schemeClr val="bg2"/>
              </a:solidFill>
            </a:endParaRPr>
          </a:p>
        </p:txBody>
      </p:sp>
      <p:sp>
        <p:nvSpPr>
          <p:cNvPr id="96" name="ContentsTitle7" hidden="1"/>
          <p:cNvSpPr txBox="1"/>
          <p:nvPr/>
        </p:nvSpPr>
        <p:spPr>
          <a:xfrm>
            <a:off x="641276" y="3310651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sp>
        <p:nvSpPr>
          <p:cNvPr id="97" name="ContentsNumber7" hidden="1"/>
          <p:cNvSpPr txBox="1"/>
          <p:nvPr/>
        </p:nvSpPr>
        <p:spPr>
          <a:xfrm>
            <a:off x="287524" y="3160139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7</a:t>
            </a:r>
            <a:endParaRPr lang="ru-RU" sz="1800" dirty="0" smtClean="0">
              <a:solidFill>
                <a:schemeClr val="bg2"/>
              </a:solidFill>
            </a:endParaRPr>
          </a:p>
        </p:txBody>
      </p:sp>
      <p:cxnSp>
        <p:nvCxnSpPr>
          <p:cNvPr id="98" name="line7" hidden="1"/>
          <p:cNvCxnSpPr/>
          <p:nvPr/>
        </p:nvCxnSpPr>
        <p:spPr>
          <a:xfrm>
            <a:off x="297656" y="359371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sTitle8" hidden="1"/>
          <p:cNvSpPr txBox="1"/>
          <p:nvPr/>
        </p:nvSpPr>
        <p:spPr>
          <a:xfrm>
            <a:off x="641276" y="3650537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00" name="line8" hidden="1"/>
          <p:cNvCxnSpPr/>
          <p:nvPr/>
        </p:nvCxnSpPr>
        <p:spPr>
          <a:xfrm>
            <a:off x="297656" y="393762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ontentsNumber8" hidden="1"/>
          <p:cNvSpPr txBox="1"/>
          <p:nvPr/>
        </p:nvSpPr>
        <p:spPr>
          <a:xfrm>
            <a:off x="287524" y="3500025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 smtClean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02" name="ContentsTitle13" hidden="1"/>
          <p:cNvSpPr txBox="1"/>
          <p:nvPr/>
        </p:nvSpPr>
        <p:spPr>
          <a:xfrm>
            <a:off x="649288" y="5413477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03" name="line13" hidden="1"/>
          <p:cNvCxnSpPr/>
          <p:nvPr/>
        </p:nvCxnSpPr>
        <p:spPr>
          <a:xfrm>
            <a:off x="297656" y="565720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sNumber13" hidden="1"/>
          <p:cNvSpPr txBox="1"/>
          <p:nvPr/>
        </p:nvSpPr>
        <p:spPr>
          <a:xfrm>
            <a:off x="287524" y="5262961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 smtClean="0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105" name="ContentsTitle11" hidden="1"/>
          <p:cNvSpPr txBox="1"/>
          <p:nvPr/>
        </p:nvSpPr>
        <p:spPr>
          <a:xfrm>
            <a:off x="649288" y="4727348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06" name="line11" hidden="1"/>
          <p:cNvCxnSpPr/>
          <p:nvPr/>
        </p:nvCxnSpPr>
        <p:spPr>
          <a:xfrm>
            <a:off x="297656" y="496937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sNumber11" hidden="1"/>
          <p:cNvSpPr txBox="1"/>
          <p:nvPr/>
        </p:nvSpPr>
        <p:spPr>
          <a:xfrm>
            <a:off x="287524" y="4564134"/>
            <a:ext cx="239361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 smtClean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108" name="ContentsTitle15" hidden="1"/>
          <p:cNvSpPr txBox="1"/>
          <p:nvPr/>
        </p:nvSpPr>
        <p:spPr>
          <a:xfrm>
            <a:off x="649288" y="6099598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09" name="line15" hidden="1"/>
          <p:cNvCxnSpPr/>
          <p:nvPr/>
        </p:nvCxnSpPr>
        <p:spPr>
          <a:xfrm>
            <a:off x="297656" y="634503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sNumber15" hidden="1"/>
          <p:cNvSpPr txBox="1"/>
          <p:nvPr/>
        </p:nvSpPr>
        <p:spPr>
          <a:xfrm>
            <a:off x="287524" y="5936386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 smtClean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111" name="ContentsTitle12" hidden="1"/>
          <p:cNvSpPr txBox="1"/>
          <p:nvPr/>
        </p:nvSpPr>
        <p:spPr>
          <a:xfrm>
            <a:off x="649288" y="5073587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12" name="line12" hidden="1"/>
          <p:cNvCxnSpPr/>
          <p:nvPr/>
        </p:nvCxnSpPr>
        <p:spPr>
          <a:xfrm>
            <a:off x="297656" y="531329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ontentsNumber12" hidden="1"/>
          <p:cNvSpPr txBox="1"/>
          <p:nvPr/>
        </p:nvSpPr>
        <p:spPr>
          <a:xfrm>
            <a:off x="287524" y="4916722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 smtClean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14" name="ContentsTitle9" hidden="1"/>
          <p:cNvSpPr txBox="1"/>
          <p:nvPr/>
        </p:nvSpPr>
        <p:spPr>
          <a:xfrm>
            <a:off x="649288" y="4015823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 smtClean="0"/>
              <a:t>Название раздела</a:t>
            </a:r>
          </a:p>
        </p:txBody>
      </p:sp>
      <p:cxnSp>
        <p:nvCxnSpPr>
          <p:cNvPr id="115" name="line9" hidden="1"/>
          <p:cNvCxnSpPr/>
          <p:nvPr/>
        </p:nvCxnSpPr>
        <p:spPr>
          <a:xfrm>
            <a:off x="297656" y="4281543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sNumber9" hidden="1"/>
          <p:cNvSpPr txBox="1"/>
          <p:nvPr/>
        </p:nvSpPr>
        <p:spPr>
          <a:xfrm>
            <a:off x="287524" y="3839911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 smtClean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7" name="ContentsTitle14" hidden="1"/>
          <p:cNvSpPr txBox="1"/>
          <p:nvPr/>
        </p:nvSpPr>
        <p:spPr>
          <a:xfrm>
            <a:off x="649288" y="5747018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18" name="line14" hidden="1"/>
          <p:cNvCxnSpPr/>
          <p:nvPr/>
        </p:nvCxnSpPr>
        <p:spPr>
          <a:xfrm>
            <a:off x="297656" y="6001123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ontentsNumber14" hidden="1"/>
          <p:cNvSpPr txBox="1"/>
          <p:nvPr/>
        </p:nvSpPr>
        <p:spPr>
          <a:xfrm>
            <a:off x="287524" y="5602851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 smtClean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120" name="ContentsTitle10" hidden="1"/>
          <p:cNvSpPr txBox="1"/>
          <p:nvPr/>
        </p:nvSpPr>
        <p:spPr>
          <a:xfrm>
            <a:off x="649288" y="4374760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</a:t>
            </a:r>
            <a:r>
              <a:rPr lang="ru-RU" sz="1600" dirty="0" smtClean="0"/>
              <a:t>раздела</a:t>
            </a:r>
            <a:endParaRPr lang="ru-RU" sz="1600" dirty="0"/>
          </a:p>
        </p:txBody>
      </p:sp>
      <p:cxnSp>
        <p:nvCxnSpPr>
          <p:cNvPr id="121" name="line10" hidden="1"/>
          <p:cNvCxnSpPr/>
          <p:nvPr/>
        </p:nvCxnSpPr>
        <p:spPr>
          <a:xfrm>
            <a:off x="297656" y="4625459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ontentsNumber10" hidden="1"/>
          <p:cNvSpPr txBox="1"/>
          <p:nvPr/>
        </p:nvSpPr>
        <p:spPr>
          <a:xfrm>
            <a:off x="287524" y="4205197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 smtClean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46" name="ContentsTitle1" hidden="1"/>
          <p:cNvSpPr txBox="1"/>
          <p:nvPr/>
        </p:nvSpPr>
        <p:spPr>
          <a:xfrm>
            <a:off x="641276" y="1298289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</a:t>
            </a:r>
            <a:r>
              <a:rPr lang="ru-RU" sz="1600" dirty="0" smtClean="0"/>
              <a:t>раздела</a:t>
            </a:r>
            <a:endParaRPr lang="ru-RU" sz="1600" dirty="0"/>
          </a:p>
        </p:txBody>
      </p:sp>
      <p:cxnSp>
        <p:nvCxnSpPr>
          <p:cNvPr id="47" name="line1" hidden="1"/>
          <p:cNvCxnSpPr/>
          <p:nvPr/>
        </p:nvCxnSpPr>
        <p:spPr>
          <a:xfrm>
            <a:off x="297656" y="153021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sNumber1" hidden="1"/>
          <p:cNvSpPr txBox="1"/>
          <p:nvPr/>
        </p:nvSpPr>
        <p:spPr>
          <a:xfrm>
            <a:off x="287524" y="1154655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</a:t>
            </a:r>
            <a:endParaRPr lang="ru-RU" sz="1800" dirty="0" smtClean="0">
              <a:solidFill>
                <a:schemeClr val="bg2"/>
              </a:solidFill>
            </a:endParaRPr>
          </a:p>
        </p:txBody>
      </p:sp>
      <p:sp>
        <p:nvSpPr>
          <p:cNvPr id="49" name="Number1" hidden="1"/>
          <p:cNvSpPr txBox="1"/>
          <p:nvPr/>
        </p:nvSpPr>
        <p:spPr>
          <a:xfrm>
            <a:off x="8460432" y="1154655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0" name="Number2" hidden="1"/>
          <p:cNvSpPr txBox="1"/>
          <p:nvPr/>
        </p:nvSpPr>
        <p:spPr>
          <a:xfrm>
            <a:off x="8460432" y="1499317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1" name="Number3" hidden="1"/>
          <p:cNvSpPr txBox="1"/>
          <p:nvPr/>
        </p:nvSpPr>
        <p:spPr>
          <a:xfrm>
            <a:off x="8460432" y="1843980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2" name="Number5" hidden="1"/>
          <p:cNvSpPr txBox="1"/>
          <p:nvPr/>
        </p:nvSpPr>
        <p:spPr>
          <a:xfrm>
            <a:off x="8460432" y="2533306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3" name="Number6" hidden="1"/>
          <p:cNvSpPr txBox="1"/>
          <p:nvPr/>
        </p:nvSpPr>
        <p:spPr>
          <a:xfrm>
            <a:off x="8460432" y="2877969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4" name="Number7" hidden="1"/>
          <p:cNvSpPr txBox="1"/>
          <p:nvPr/>
        </p:nvSpPr>
        <p:spPr>
          <a:xfrm>
            <a:off x="8460432" y="3222632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5" name="Number8" hidden="1"/>
          <p:cNvSpPr txBox="1"/>
          <p:nvPr/>
        </p:nvSpPr>
        <p:spPr>
          <a:xfrm>
            <a:off x="8460432" y="3567295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6" name="Number4" hidden="1"/>
          <p:cNvSpPr txBox="1"/>
          <p:nvPr/>
        </p:nvSpPr>
        <p:spPr>
          <a:xfrm>
            <a:off x="8460432" y="2188643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7" name="Number9" hidden="1"/>
          <p:cNvSpPr txBox="1"/>
          <p:nvPr/>
        </p:nvSpPr>
        <p:spPr>
          <a:xfrm>
            <a:off x="8460432" y="3911958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8" name="Number10" hidden="1"/>
          <p:cNvSpPr txBox="1"/>
          <p:nvPr/>
        </p:nvSpPr>
        <p:spPr>
          <a:xfrm>
            <a:off x="8460432" y="4256620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9" name="Number11" hidden="1"/>
          <p:cNvSpPr txBox="1"/>
          <p:nvPr/>
        </p:nvSpPr>
        <p:spPr>
          <a:xfrm>
            <a:off x="8460432" y="4601282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0" name="Number12" hidden="1"/>
          <p:cNvSpPr txBox="1"/>
          <p:nvPr/>
        </p:nvSpPr>
        <p:spPr>
          <a:xfrm>
            <a:off x="8460432" y="4945944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" name="Number13" hidden="1"/>
          <p:cNvSpPr txBox="1"/>
          <p:nvPr/>
        </p:nvSpPr>
        <p:spPr>
          <a:xfrm>
            <a:off x="8460432" y="5290606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2" name="Number14" hidden="1"/>
          <p:cNvSpPr txBox="1"/>
          <p:nvPr/>
        </p:nvSpPr>
        <p:spPr>
          <a:xfrm>
            <a:off x="8460432" y="5635268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3" name="Number15" hidden="1"/>
          <p:cNvSpPr txBox="1"/>
          <p:nvPr/>
        </p:nvSpPr>
        <p:spPr>
          <a:xfrm>
            <a:off x="8460432" y="5979930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 smtClean="0">
                <a:solidFill>
                  <a:schemeClr val="bg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26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287338" y="1268413"/>
            <a:ext cx="8569325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679855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79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Объект 3"/>
          <p:cNvSpPr>
            <a:spLocks noGrp="1"/>
          </p:cNvSpPr>
          <p:nvPr>
            <p:ph sz="quarter" idx="12"/>
          </p:nvPr>
        </p:nvSpPr>
        <p:spPr>
          <a:xfrm>
            <a:off x="287339" y="1268413"/>
            <a:ext cx="414020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3"/>
          </p:nvPr>
        </p:nvSpPr>
        <p:spPr>
          <a:xfrm>
            <a:off x="4702630" y="1268413"/>
            <a:ext cx="414020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4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9" y="260350"/>
            <a:ext cx="8569324" cy="608400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выделение+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стилей текста.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строку и нажмите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8" y="1268414"/>
            <a:ext cx="8569325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8" y="3911600"/>
            <a:ext cx="8569325" cy="2413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1295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7" y="260350"/>
            <a:ext cx="8569326" cy="60702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39" y="1268414"/>
            <a:ext cx="8560316" cy="5060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Первый уровень</a:t>
            </a:r>
          </a:p>
          <a:p>
            <a:pPr lvl="2"/>
            <a:r>
              <a:rPr lang="ru-RU" dirty="0" smtClean="0"/>
              <a:t>Второй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97656" y="1042103"/>
            <a:ext cx="85590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566352" y="6522318"/>
            <a:ext cx="0" cy="144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633636" y="6469798"/>
            <a:ext cx="510363" cy="173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1600" b="1" smtClean="0">
                <a:solidFill>
                  <a:schemeClr val="tx1"/>
                </a:solidFill>
              </a:rPr>
              <a:pPr algn="l"/>
              <a:t>‹#›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3" name="LogoRus"/>
          <p:cNvSpPr/>
          <p:nvPr/>
        </p:nvSpPr>
        <p:spPr>
          <a:xfrm>
            <a:off x="5436096" y="6465926"/>
            <a:ext cx="3096717" cy="24686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 algn="r"/>
            <a:r>
              <a:rPr lang="ru-RU" sz="1600" noProof="0" dirty="0" smtClean="0">
                <a:solidFill>
                  <a:schemeClr val="bg2"/>
                </a:solidFill>
              </a:rPr>
              <a:t>Газпром нефть</a:t>
            </a:r>
            <a:endParaRPr lang="ru-RU" sz="1600" noProof="0" dirty="0">
              <a:solidFill>
                <a:schemeClr val="bg2"/>
              </a:solidFill>
            </a:endParaRPr>
          </a:p>
        </p:txBody>
      </p:sp>
      <p:sp>
        <p:nvSpPr>
          <p:cNvPr id="14" name="LogoEng" hidden="1"/>
          <p:cNvSpPr/>
          <p:nvPr/>
        </p:nvSpPr>
        <p:spPr>
          <a:xfrm>
            <a:off x="5436096" y="6465926"/>
            <a:ext cx="3096717" cy="24686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 algn="r"/>
            <a:r>
              <a:rPr lang="en-US" sz="1600" noProof="0" dirty="0" smtClean="0">
                <a:solidFill>
                  <a:schemeClr val="bg2"/>
                </a:solidFill>
              </a:rPr>
              <a:t>Gazprom </a:t>
            </a:r>
            <a:r>
              <a:rPr lang="en-US" sz="1600" noProof="0" dirty="0" err="1" smtClean="0">
                <a:solidFill>
                  <a:schemeClr val="bg2"/>
                </a:solidFill>
              </a:rPr>
              <a:t>neft</a:t>
            </a:r>
            <a:endParaRPr lang="ru-RU" sz="160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298896" y="6440488"/>
            <a:ext cx="5137200" cy="25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endParaRPr lang="ru-RU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8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8" r:id="rId43"/>
    <p:sldLayoutId id="2147483709" r:id="rId44"/>
    <p:sldLayoutId id="2147483710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marR="0" indent="-265113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667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line"/>
          <p:cNvSpPr>
            <a:spLocks noGrp="1"/>
          </p:cNvSpPr>
          <p:nvPr>
            <p:ph type="ctrTitle"/>
          </p:nvPr>
        </p:nvSpPr>
        <p:spPr>
          <a:xfrm>
            <a:off x="3671900" y="3825044"/>
            <a:ext cx="4968552" cy="792720"/>
          </a:xfrm>
        </p:spPr>
        <p:txBody>
          <a:bodyPr/>
          <a:lstStyle/>
          <a:p>
            <a:pPr algn="ctr"/>
            <a:r>
              <a:rPr lang="ru-RU" sz="2400" b="1" dirty="0" smtClean="0">
                <a:latin typeface="+mn-lt"/>
              </a:rPr>
              <a:t>Прогноз </a:t>
            </a:r>
            <a:r>
              <a:rPr lang="ru-RU" sz="2400" b="1" dirty="0">
                <a:latin typeface="+mn-lt"/>
              </a:rPr>
              <a:t>стартовой </a:t>
            </a:r>
            <a:r>
              <a:rPr lang="ru-RU" sz="2400" b="1" dirty="0" err="1" smtClean="0">
                <a:latin typeface="+mn-lt"/>
              </a:rPr>
              <a:t>обводненности</a:t>
            </a:r>
            <a:r>
              <a:rPr lang="ru-RU" sz="2400" b="1" dirty="0" smtClean="0">
                <a:latin typeface="+mn-lt"/>
              </a:rPr>
              <a:t> </a:t>
            </a:r>
            <a:r>
              <a:rPr lang="ru-RU" sz="2400" b="1" dirty="0" smtClean="0">
                <a:latin typeface="+mn-lt"/>
              </a:rPr>
              <a:t>по ГИС и РИГИС</a:t>
            </a:r>
            <a:endParaRPr lang="ru-RU" sz="2400" b="1" dirty="0">
              <a:solidFill>
                <a:srgbClr val="545353"/>
              </a:solidFill>
              <a:latin typeface="+mn-lt"/>
            </a:endParaRPr>
          </a:p>
        </p:txBody>
      </p:sp>
      <p:sp>
        <p:nvSpPr>
          <p:cNvPr id="4" name="Enterprise"/>
          <p:cNvSpPr>
            <a:spLocks noGrp="1"/>
          </p:cNvSpPr>
          <p:nvPr>
            <p:ph type="subTitle" idx="1"/>
          </p:nvPr>
        </p:nvSpPr>
        <p:spPr>
          <a:xfrm>
            <a:off x="287338" y="5445124"/>
            <a:ext cx="4157662" cy="216000"/>
          </a:xfrm>
        </p:spPr>
        <p:txBody>
          <a:bodyPr/>
          <a:lstStyle/>
          <a:p>
            <a:r>
              <a:rPr lang="ru-RU" dirty="0" err="1" smtClean="0">
                <a:solidFill>
                  <a:srgbClr val="545353"/>
                </a:solidFill>
              </a:rPr>
              <a:t>Еникеев</a:t>
            </a:r>
            <a:r>
              <a:rPr lang="ru-RU" dirty="0" smtClean="0">
                <a:solidFill>
                  <a:srgbClr val="545353"/>
                </a:solidFill>
              </a:rPr>
              <a:t> Марат Рустемович</a:t>
            </a:r>
            <a:endParaRPr lang="ru-RU" dirty="0">
              <a:solidFill>
                <a:srgbClr val="545353"/>
              </a:solidFill>
            </a:endParaRPr>
          </a:p>
        </p:txBody>
      </p:sp>
      <p:sp>
        <p:nvSpPr>
          <p:cNvPr id="8" name="Unit"/>
          <p:cNvSpPr>
            <a:spLocks noGrp="1"/>
          </p:cNvSpPr>
          <p:nvPr>
            <p:ph type="body" sz="quarter" idx="10"/>
          </p:nvPr>
        </p:nvSpPr>
        <p:spPr>
          <a:xfrm>
            <a:off x="287524" y="5733256"/>
            <a:ext cx="4140000" cy="215444"/>
          </a:xfrm>
        </p:spPr>
        <p:txBody>
          <a:bodyPr/>
          <a:lstStyle/>
          <a:p>
            <a:r>
              <a:rPr lang="ru-RU" dirty="0" smtClean="0">
                <a:solidFill>
                  <a:srgbClr val="545353"/>
                </a:solidFill>
              </a:rPr>
              <a:t>Фазлытдинов Марат Флюрович</a:t>
            </a:r>
          </a:p>
        </p:txBody>
      </p:sp>
      <p:sp>
        <p:nvSpPr>
          <p:cNvPr id="11" name="Date"/>
          <p:cNvSpPr>
            <a:spLocks noGrp="1"/>
          </p:cNvSpPr>
          <p:nvPr>
            <p:ph type="body" sz="quarter" idx="12"/>
          </p:nvPr>
        </p:nvSpPr>
        <p:spPr>
          <a:xfrm>
            <a:off x="287338" y="6127756"/>
            <a:ext cx="4140000" cy="215444"/>
          </a:xfrm>
        </p:spPr>
        <p:txBody>
          <a:bodyPr/>
          <a:lstStyle/>
          <a:p>
            <a:r>
              <a:rPr lang="ru-RU" dirty="0" smtClean="0">
                <a:solidFill>
                  <a:srgbClr val="545353"/>
                </a:solidFill>
              </a:rPr>
              <a:t>15.12.2017</a:t>
            </a:r>
            <a:endParaRPr lang="ru-RU" dirty="0">
              <a:solidFill>
                <a:srgbClr val="54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AutoShape 3"/>
              <p:cNvSpPr>
                <a:spLocks noChangeArrowheads="1"/>
              </p:cNvSpPr>
              <p:nvPr/>
            </p:nvSpPr>
            <p:spPr bwMode="gray">
              <a:xfrm>
                <a:off x="114450" y="3825044"/>
                <a:ext cx="8820000" cy="684076"/>
              </a:xfrm>
              <a:prstGeom prst="roundRect">
                <a:avLst>
                  <a:gd name="adj" fmla="val 8014"/>
                </a:avLst>
              </a:prstGeom>
              <a:ln w="12700">
                <a:headEnd/>
                <a:tailEnd/>
              </a:ln>
              <a:ex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Среднеквадратическая ошибка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/>
                      </a:rPr>
                      <m:t>:</m:t>
                    </m:r>
                    <m:r>
                      <a:rPr lang="ru-RU" b="0" i="0" dirty="0" smtClean="0">
                        <a:latin typeface="Cambria Math"/>
                      </a:rPr>
                      <m:t> </m:t>
                    </m:r>
                    <m:r>
                      <a:rPr lang="ru-RU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ru-RU" i="1">
                        <a:latin typeface="Cambria Math"/>
                      </a:rPr>
                      <m:t>𝐸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  <m:r>
                              <a:rPr lang="ru-RU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  <m:r>
                              <a:rPr lang="ru-RU" i="1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/>
                                      </a:rPr>
                                      <m:t>𝑤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𝑐𝑜𝑟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/>
                                      </a:rPr>
                                      <m:t>𝑤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𝑝𝑟𝑒𝑑𝑖𝑐𝑡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ru-RU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ru-RU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Auto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4450" y="3825044"/>
                <a:ext cx="8820000" cy="684076"/>
              </a:xfrm>
              <a:prstGeom prst="roundRect">
                <a:avLst>
                  <a:gd name="adj" fmla="val 8014"/>
                </a:avLst>
              </a:prstGeom>
              <a:blipFill rotWithShape="1">
                <a:blip r:embed="rId2"/>
                <a:stretch>
                  <a:fillRect l="-345"/>
                </a:stretch>
              </a:blipFill>
              <a:ln w="12700"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на расширенной обучающей выборке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9532" y="1232756"/>
            <a:ext cx="65" cy="43088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800"/>
              </a:spcBef>
            </a:pPr>
            <a:endParaRPr lang="ru-RU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5516" y="1124744"/>
            <a:ext cx="8712968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dirty="0" smtClean="0"/>
              <a:t>Генерация признаков: </a:t>
            </a:r>
            <a:r>
              <a:rPr lang="ru-RU" dirty="0"/>
              <a:t>кусочно-линейная интерполяция. </a:t>
            </a:r>
            <a:endParaRPr lang="ru-RU" dirty="0" smtClean="0"/>
          </a:p>
          <a:p>
            <a:r>
              <a:rPr lang="ru-RU" dirty="0" smtClean="0"/>
              <a:t>Исходные кривые: </a:t>
            </a:r>
            <a:r>
              <a:rPr lang="en-US" dirty="0" smtClean="0"/>
              <a:t>aps</a:t>
            </a:r>
            <a:r>
              <a:rPr lang="ru-RU" dirty="0" smtClean="0"/>
              <a:t>, </a:t>
            </a:r>
            <a:r>
              <a:rPr lang="en-US" dirty="0" err="1" smtClean="0"/>
              <a:t>kgl</a:t>
            </a:r>
            <a:endParaRPr lang="ru-RU" dirty="0" smtClean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28032"/>
              </p:ext>
            </p:extLst>
          </p:nvPr>
        </p:nvGraphicFramePr>
        <p:xfrm>
          <a:off x="217054" y="2251524"/>
          <a:ext cx="8604957" cy="8534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914786"/>
                <a:gridCol w="2916324"/>
                <a:gridCol w="277384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+mn-lt"/>
                        </a:rPr>
                        <a:t>контрольная выборка</a:t>
                      </a:r>
                      <a:r>
                        <a:rPr lang="ru-RU" sz="1600" b="0" baseline="0" dirty="0" smtClean="0">
                          <a:latin typeface="+mn-lt"/>
                        </a:rPr>
                        <a:t> </a:t>
                      </a:r>
                      <a:r>
                        <a:rPr lang="ru-RU" sz="1600" b="0" dirty="0" smtClean="0">
                          <a:latin typeface="+mn-lt"/>
                        </a:rPr>
                        <a:t>(30%) </a:t>
                      </a:r>
                    </a:p>
                    <a:p>
                      <a:endParaRPr lang="ru-RU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+mn-lt"/>
                        </a:rPr>
                        <a:t>значения </a:t>
                      </a:r>
                      <a:r>
                        <a:rPr lang="en-US" sz="1600" b="0" dirty="0" err="1" smtClean="0">
                          <a:latin typeface="+mn-lt"/>
                        </a:rPr>
                        <a:t>wc</a:t>
                      </a:r>
                      <a:r>
                        <a:rPr lang="en-US" sz="1600" b="0" dirty="0" smtClean="0">
                          <a:latin typeface="+mn-lt"/>
                        </a:rPr>
                        <a:t> </a:t>
                      </a:r>
                      <a:r>
                        <a:rPr lang="ru-RU" sz="1600" b="0" dirty="0" smtClean="0">
                          <a:latin typeface="+mn-lt"/>
                        </a:rPr>
                        <a:t>на </a:t>
                      </a:r>
                      <a:r>
                        <a:rPr lang="ru-RU" sz="1600" b="0" dirty="0" err="1" smtClean="0">
                          <a:latin typeface="+mn-lt"/>
                        </a:rPr>
                        <a:t>апроксимированной</a:t>
                      </a:r>
                      <a:r>
                        <a:rPr lang="ru-RU" sz="1600" b="0" dirty="0" smtClean="0">
                          <a:latin typeface="+mn-lt"/>
                        </a:rPr>
                        <a:t> карте </a:t>
                      </a:r>
                    </a:p>
                    <a:p>
                      <a:endParaRPr lang="ru-RU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+mn-lt"/>
                        </a:rPr>
                        <a:t>реальные значения </a:t>
                      </a:r>
                      <a:r>
                        <a:rPr lang="en-US" sz="1600" b="0" dirty="0" err="1" smtClean="0">
                          <a:latin typeface="+mn-lt"/>
                        </a:rPr>
                        <a:t>wc</a:t>
                      </a:r>
                      <a:endParaRPr lang="ru-RU" sz="1600" b="0" dirty="0" smtClean="0">
                        <a:latin typeface="+mn-lt"/>
                      </a:endParaRPr>
                    </a:p>
                    <a:p>
                      <a:endParaRPr lang="ru-RU" b="0" dirty="0">
                        <a:ln>
                          <a:solidFill>
                            <a:schemeClr val="accent3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13805" y="1737392"/>
            <a:ext cx="4118435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ru-RU" sz="2000" dirty="0" smtClean="0"/>
              <a:t>Проверка работы классификатора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AutoShape 3"/>
              <p:cNvSpPr>
                <a:spLocks noChangeArrowheads="1"/>
              </p:cNvSpPr>
              <p:nvPr/>
            </p:nvSpPr>
            <p:spPr bwMode="gray">
              <a:xfrm>
                <a:off x="108484" y="4581128"/>
                <a:ext cx="8820000" cy="684076"/>
              </a:xfrm>
              <a:prstGeom prst="roundRect">
                <a:avLst>
                  <a:gd name="adj" fmla="val 8014"/>
                </a:avLst>
              </a:prstGeom>
              <a:ln w="12700">
                <a:headEnd/>
                <a:tailEnd/>
              </a:ln>
              <a:ex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К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оэффициент детерминации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=1−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  <m:r>
                              <a:rPr lang="ru-RU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  <m:r>
                              <a:rPr lang="ru-RU" i="1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/>
                                      </a:rPr>
                                      <m:t>𝑤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𝑐𝑜𝑟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/>
                                      </a:rPr>
                                      <m:t>𝑤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𝑝𝑟𝑒𝑑𝑖𝑐𝑡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ru-RU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  <m:r>
                              <a:rPr lang="ru-RU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  <m:r>
                              <a:rPr lang="ru-RU" i="1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/>
                                      </a:rPr>
                                      <m:t>𝑤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𝑐𝑜𝑟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/>
                                      </a:rPr>
                                      <m:t>𝑤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𝑚𝑒𝑎𝑛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ru-RU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Auto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84" y="4581128"/>
                <a:ext cx="8820000" cy="684076"/>
              </a:xfrm>
              <a:prstGeom prst="roundRect">
                <a:avLst>
                  <a:gd name="adj" fmla="val 8014"/>
                </a:avLst>
              </a:prstGeom>
              <a:blipFill rotWithShape="1">
                <a:blip r:embed="rId3"/>
                <a:stretch>
                  <a:fillRect l="-345"/>
                </a:stretch>
              </a:blipFill>
              <a:ln w="12700"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utoShape 3"/>
              <p:cNvSpPr>
                <a:spLocks noChangeArrowheads="1"/>
              </p:cNvSpPr>
              <p:nvPr/>
            </p:nvSpPr>
            <p:spPr bwMode="gray">
              <a:xfrm>
                <a:off x="144488" y="5373216"/>
                <a:ext cx="8820000" cy="684076"/>
              </a:xfrm>
              <a:prstGeom prst="roundRect">
                <a:avLst>
                  <a:gd name="adj" fmla="val 8014"/>
                </a:avLst>
              </a:prstGeom>
              <a:ln w="12700">
                <a:headEnd/>
                <a:tailEnd/>
              </a:ln>
              <a:ex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Объяснимая вариация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=1−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𝑉𝑎𝑟</m:t>
                        </m:r>
                        <m:r>
                          <a:rPr lang="ru-RU" i="1">
                            <a:latin typeface="Cambria Math"/>
                          </a:rPr>
                          <m:t>{</m:t>
                        </m:r>
                        <m:r>
                          <a:rPr lang="ru-RU" i="1">
                            <a:latin typeface="Cambria Math"/>
                          </a:rPr>
                          <m:t>𝑤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𝑐𝑜𝑟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−</m:t>
                        </m:r>
                        <m:r>
                          <a:rPr lang="ru-RU" i="1">
                            <a:latin typeface="Cambria Math"/>
                          </a:rPr>
                          <m:t>𝑤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𝑝𝑟𝑒𝑑𝑖𝑐𝑡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}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𝑉𝑎𝑟</m:t>
                        </m:r>
                        <m:r>
                          <a:rPr lang="ru-RU" i="1">
                            <a:latin typeface="Cambria Math"/>
                          </a:rPr>
                          <m:t>{</m:t>
                        </m:r>
                        <m:r>
                          <a:rPr lang="ru-RU" i="1">
                            <a:latin typeface="Cambria Math"/>
                          </a:rPr>
                          <m:t>𝑤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𝑐𝑜𝑟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}</m:t>
                        </m:r>
                      </m:den>
                    </m:f>
                  </m:oMath>
                </a14:m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Auto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4488" y="5373216"/>
                <a:ext cx="8820000" cy="684076"/>
              </a:xfrm>
              <a:prstGeom prst="roundRect">
                <a:avLst>
                  <a:gd name="adj" fmla="val 8014"/>
                </a:avLst>
              </a:prstGeom>
              <a:blipFill rotWithShape="1">
                <a:blip r:embed="rId4"/>
                <a:stretch>
                  <a:fillRect l="-345"/>
                </a:stretch>
              </a:blipFill>
              <a:ln w="12700"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10631" y="3212976"/>
            <a:ext cx="3081549" cy="43088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ru-RU" sz="2200" dirty="0" smtClean="0"/>
              <a:t>Используемые метрики</a:t>
            </a:r>
          </a:p>
        </p:txBody>
      </p:sp>
    </p:spTree>
    <p:extLst>
      <p:ext uri="{BB962C8B-B14F-4D97-AF65-F5344CB8AC3E}">
        <p14:creationId xmlns:p14="http://schemas.microsoft.com/office/powerpoint/2010/main" val="28367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Случайный лес (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aps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9512" y="47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57200" y="5257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6" y="1268760"/>
            <a:ext cx="7639289" cy="522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6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Нейросеть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aps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28" y="1160748"/>
            <a:ext cx="7776145" cy="5144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15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Нейросеть</a:t>
            </a:r>
            <a:r>
              <a:rPr lang="ru-RU" dirty="0" smtClean="0"/>
              <a:t> </a:t>
            </a:r>
            <a:r>
              <a:rPr lang="en-US" dirty="0" err="1" smtClean="0"/>
              <a:t>kgl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2" y="1124744"/>
            <a:ext cx="8119537" cy="522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4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Нейросеть</a:t>
            </a:r>
            <a:r>
              <a:rPr lang="ru-RU" dirty="0" smtClean="0"/>
              <a:t> (</a:t>
            </a:r>
            <a:r>
              <a:rPr lang="en-US" dirty="0" err="1" smtClean="0"/>
              <a:t>kgl</a:t>
            </a:r>
            <a:r>
              <a:rPr lang="en-US" dirty="0" smtClean="0"/>
              <a:t> + aps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71" y="1362074"/>
            <a:ext cx="8384697" cy="501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6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классификатора на другом расширенном наборе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217290"/>
            <a:ext cx="76485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19" y="3897052"/>
            <a:ext cx="2872313" cy="2232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3861048"/>
            <a:ext cx="2950533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классификатора на расширенном наборе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07270"/>
            <a:ext cx="7092788" cy="531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9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1400" b="0" dirty="0" smtClean="0"/>
              <a:t>Проведен </a:t>
            </a:r>
            <a:r>
              <a:rPr lang="ru-RU" sz="1400" b="0" dirty="0"/>
              <a:t>анализ и предобработка каротажных данных. Экспресс-анализ корреляции данных РИГИС и обводненности не выявил видимых закономерностей. Количество данных и распределение значений </a:t>
            </a:r>
            <a:r>
              <a:rPr lang="ru-RU" sz="1400" b="0" dirty="0" smtClean="0"/>
              <a:t>обводненности </a:t>
            </a:r>
            <a:r>
              <a:rPr lang="ru-RU" sz="1400" b="0" dirty="0"/>
              <a:t>является недостаточным для настройки регрессионного и </a:t>
            </a:r>
            <a:r>
              <a:rPr lang="ru-RU" sz="1400" b="0" dirty="0" err="1"/>
              <a:t>мультиклассового</a:t>
            </a:r>
            <a:r>
              <a:rPr lang="ru-RU" sz="1400" b="0" dirty="0"/>
              <a:t> классификатора.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400" b="0" dirty="0"/>
              <a:t>Исследованы 4 способа генерации признаков: кусочно-линейная интерполяция, 2 метода генерации статистических признаков и </a:t>
            </a:r>
            <a:r>
              <a:rPr lang="ru-RU" sz="1400" b="0" dirty="0" smtClean="0"/>
              <a:t>ДПФ-анализ. ДФП-анализ </a:t>
            </a:r>
            <a:r>
              <a:rPr lang="ru-RU" sz="1400" b="0" dirty="0"/>
              <a:t>оказался плохо применим (возможно, авторы не смогли подобрать оптимальные коэффициенты, которые необходимо использовать для обучение). Метод основанный на кусочно-линейной интерполяции и методы на статистических признаках показали практически идентичные результаты.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400" b="0" dirty="0"/>
              <a:t>Рассмотрены 4 метода классификации: деревья, ансамбль деревьев, градиентный </a:t>
            </a:r>
            <a:r>
              <a:rPr lang="ru-RU" sz="1400" b="0" dirty="0" err="1"/>
              <a:t>бустинг</a:t>
            </a:r>
            <a:r>
              <a:rPr lang="ru-RU" sz="1400" b="0" dirty="0"/>
              <a:t> и многослойные </a:t>
            </a:r>
            <a:r>
              <a:rPr lang="ru-RU" sz="1400" b="0" dirty="0" err="1"/>
              <a:t>нейросети</a:t>
            </a:r>
            <a:r>
              <a:rPr lang="ru-RU" sz="1400" b="0" dirty="0"/>
              <a:t>. На сгенерированных признаках все методы показывали близкие результаты (кроме одиночного дерева), ансамбль деревьев и </a:t>
            </a:r>
            <a:r>
              <a:rPr lang="ru-RU" sz="1400" b="0" dirty="0" err="1"/>
              <a:t>нейросети</a:t>
            </a:r>
            <a:r>
              <a:rPr lang="ru-RU" sz="1400" b="0" dirty="0"/>
              <a:t> имели небольшое преимущество по времени обучения.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400" b="0" dirty="0"/>
              <a:t> Настроены классификаторы на данные РИГИС и ГИС и сделан вывод, что они стремятся предсказать среднее значение обводненности. Поэтому была расширена обучающая выборка на РИГИС, используя спектральное моделирование для данных каротажей и аппроксимацию обводненности, для увеличения разнообразия данных для обучения.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b="0" dirty="0"/>
              <a:t>Обучены классификаторы на расширенной выборке РИГИС, которые показали высокие точности предсказаний на контрольной расширенной выборке (один набора для обучения и один набор для установления точности, в каждом наборе около 5000, а обучение производилось на 3500). Однако точность этих классификаторов на исходных данных была низкой.</a:t>
            </a:r>
            <a:endParaRPr lang="ru-RU" sz="1400" b="0" dirty="0">
              <a:latin typeface="Arial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9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979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Slid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Содержание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540419668"/>
              </p:ext>
            </p:extLst>
          </p:nvPr>
        </p:nvGraphicFramePr>
        <p:xfrm>
          <a:off x="503548" y="1268413"/>
          <a:ext cx="7523955" cy="50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1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Условия задачи</a:t>
            </a:r>
            <a:endParaRPr lang="ru-RU" dirty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323527" y="1340768"/>
            <a:ext cx="853313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000" dirty="0" smtClean="0">
                <a:latin typeface="+mn-lt"/>
                <a:cs typeface="Times New Roman" pitchFamily="18" charset="0"/>
              </a:rPr>
              <a:t>Задача </a:t>
            </a:r>
            <a:r>
              <a:rPr lang="ru-RU" sz="2000" dirty="0">
                <a:latin typeface="+mn-lt"/>
                <a:cs typeface="Times New Roman" pitchFamily="18" charset="0"/>
              </a:rPr>
              <a:t>– адаптировать самообучающуюся модель на статические данные ГИС (ПС</a:t>
            </a:r>
            <a:r>
              <a:rPr lang="sr-Latn-RS" sz="2000" dirty="0">
                <a:latin typeface="+mn-lt"/>
                <a:cs typeface="Times New Roman" pitchFamily="18" charset="0"/>
              </a:rPr>
              <a:t>, </a:t>
            </a:r>
            <a:r>
              <a:rPr lang="ru-RU" sz="2000" dirty="0">
                <a:latin typeface="+mn-lt"/>
                <a:cs typeface="Times New Roman" pitchFamily="18" charset="0"/>
              </a:rPr>
              <a:t>ГК, ГГКП, АК) и стартовые замеры обводненности для прогноза доли воды в продукции на новых скважинах</a:t>
            </a:r>
            <a:r>
              <a:rPr lang="ru-RU" sz="2000" dirty="0" smtClean="0">
                <a:latin typeface="+mn-lt"/>
                <a:cs typeface="Times New Roman" pitchFamily="18" charset="0"/>
              </a:rPr>
              <a:t>.</a:t>
            </a:r>
            <a:endParaRPr lang="ru-RU" sz="2000" dirty="0">
              <a:latin typeface="+mn-lt"/>
              <a:cs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1520" y="2564904"/>
            <a:ext cx="853313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Исходные данные</a:t>
            </a:r>
            <a:r>
              <a:rPr lang="ru-RU" sz="2000" dirty="0"/>
              <a:t> (</a:t>
            </a:r>
            <a:r>
              <a:rPr lang="en-US" sz="2000" dirty="0"/>
              <a:t>166 </a:t>
            </a:r>
            <a:r>
              <a:rPr lang="ru-RU" sz="2000" dirty="0" smtClean="0"/>
              <a:t>скважин): </a:t>
            </a:r>
            <a:endParaRPr lang="ru-RU" sz="2000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ru-RU" sz="2000" dirty="0"/>
              <a:t>д</a:t>
            </a:r>
            <a:r>
              <a:rPr lang="ru-RU" sz="2000" dirty="0" smtClean="0"/>
              <a:t>анные РИГИС/ГИС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ru-RU" sz="2000" dirty="0" smtClean="0"/>
              <a:t>начальная обводненность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ru-RU" sz="2000" dirty="0" smtClean="0"/>
              <a:t>данные </a:t>
            </a:r>
            <a:r>
              <a:rPr lang="ru-RU" sz="2000" dirty="0"/>
              <a:t>о </a:t>
            </a:r>
            <a:r>
              <a:rPr lang="ru-RU" sz="2000" dirty="0" smtClean="0"/>
              <a:t>перфорации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ru-RU" sz="2000" dirty="0" smtClean="0"/>
              <a:t>координаты </a:t>
            </a:r>
            <a:r>
              <a:rPr lang="ru-RU" sz="2000" dirty="0"/>
              <a:t>скважин</a:t>
            </a:r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488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7337" y="260350"/>
            <a:ext cx="8569326" cy="607021"/>
          </a:xfrm>
        </p:spPr>
        <p:txBody>
          <a:bodyPr/>
          <a:lstStyle/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Подходы к решению задачи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75556" y="1088740"/>
            <a:ext cx="8172908" cy="13681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ru-RU" sz="2200" b="1" dirty="0" smtClean="0">
                <a:solidFill>
                  <a:schemeClr val="tx1"/>
                </a:solidFill>
              </a:rPr>
              <a:t>Инструменты</a:t>
            </a:r>
          </a:p>
          <a:p>
            <a:pPr algn="ctr">
              <a:spcBef>
                <a:spcPts val="800"/>
              </a:spcBef>
            </a:pPr>
            <a:endParaRPr lang="ru-RU" sz="2200" dirty="0" smtClean="0">
              <a:solidFill>
                <a:schemeClr val="tx1"/>
              </a:solidFill>
            </a:endParaRPr>
          </a:p>
          <a:p>
            <a:pPr algn="ctr">
              <a:spcBef>
                <a:spcPts val="800"/>
              </a:spcBef>
            </a:pPr>
            <a:endParaRPr lang="ru-RU" sz="2200" dirty="0" smtClean="0">
              <a:solidFill>
                <a:schemeClr val="tx1"/>
              </a:solidFill>
            </a:endParaRPr>
          </a:p>
        </p:txBody>
      </p:sp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27" y="1628800"/>
            <a:ext cx="778351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Скругленный прямоугольник 31"/>
          <p:cNvSpPr/>
          <p:nvPr/>
        </p:nvSpPr>
        <p:spPr>
          <a:xfrm>
            <a:off x="539552" y="2564904"/>
            <a:ext cx="8172908" cy="17641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ru-RU" sz="2200" b="1" dirty="0" smtClean="0">
                <a:solidFill>
                  <a:schemeClr val="tx1"/>
                </a:solidFill>
              </a:rPr>
              <a:t>Генерация признаков</a:t>
            </a: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Кусочно-линейная интерполяция</a:t>
            </a: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Статистические признаки</a:t>
            </a: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Фурье-анализ 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57622" y="4437112"/>
            <a:ext cx="8172908" cy="187220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ru-RU" sz="2200" b="1" dirty="0" smtClean="0">
                <a:solidFill>
                  <a:schemeClr val="tx1"/>
                </a:solidFill>
              </a:rPr>
              <a:t>Алгоритмы обучения</a:t>
            </a: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Случайный лес</a:t>
            </a: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r>
              <a:rPr lang="ru-RU" dirty="0" err="1" smtClean="0">
                <a:solidFill>
                  <a:schemeClr val="tx1"/>
                </a:solidFill>
              </a:rPr>
              <a:t>Бустинг</a:t>
            </a:r>
            <a:r>
              <a:rPr lang="ru-RU" dirty="0" smtClean="0">
                <a:solidFill>
                  <a:schemeClr val="tx1"/>
                </a:solidFill>
              </a:rPr>
              <a:t> над деревьями</a:t>
            </a: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r>
              <a:rPr lang="ru-RU" dirty="0" err="1" smtClean="0">
                <a:solidFill>
                  <a:schemeClr val="tx1"/>
                </a:solidFill>
              </a:rPr>
              <a:t>Нейросети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данных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1223603"/>
            <a:ext cx="517083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признаков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592796"/>
            <a:ext cx="8640960" cy="33855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marL="182563">
              <a:spcBef>
                <a:spcPts val="800"/>
              </a:spcBef>
            </a:pPr>
            <a:r>
              <a:rPr lang="ru-RU" sz="1600" dirty="0" smtClean="0"/>
              <a:t>Для сигнала строим кусочно-линейную интерполяцию и считаем значения в </a:t>
            </a:r>
            <a:r>
              <a:rPr lang="en-US" sz="1600" i="1" dirty="0" smtClean="0"/>
              <a:t>K</a:t>
            </a:r>
            <a:r>
              <a:rPr lang="en-US" sz="1600" dirty="0" smtClean="0"/>
              <a:t> </a:t>
            </a:r>
            <a:r>
              <a:rPr lang="ru-RU" sz="1600" dirty="0" smtClean="0"/>
              <a:t>точках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1124744"/>
            <a:ext cx="864096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ru-RU" sz="1600" dirty="0" smtClean="0"/>
              <a:t>Кусочно-линейная интерполяция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520" y="2183171"/>
            <a:ext cx="864096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>
              <a:spcBef>
                <a:spcPts val="800"/>
              </a:spcBef>
            </a:pPr>
            <a:r>
              <a:rPr lang="ru-RU" sz="1600" dirty="0" smtClean="0"/>
              <a:t>Статистика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520" y="4401108"/>
            <a:ext cx="864096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>
              <a:spcBef>
                <a:spcPts val="800"/>
              </a:spcBef>
            </a:pPr>
            <a:r>
              <a:rPr lang="ru-RU" sz="1600" dirty="0" smtClean="0"/>
              <a:t>Разложение </a:t>
            </a:r>
            <a:r>
              <a:rPr lang="ru-RU" sz="1600" dirty="0"/>
              <a:t>Ф</a:t>
            </a:r>
            <a:r>
              <a:rPr lang="ru-RU" sz="1600" dirty="0" smtClean="0"/>
              <a:t>урье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520" y="2600908"/>
            <a:ext cx="8640960" cy="16466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marL="182563"/>
            <a:r>
              <a:rPr lang="ru-RU" sz="1600" dirty="0" smtClean="0"/>
              <a:t>Для сигнала, производной и модуля производной вычисляются следующие признаки:</a:t>
            </a:r>
          </a:p>
          <a:p>
            <a:pPr marL="182563">
              <a:buFont typeface="Arial" pitchFamily="34" charset="0"/>
              <a:buChar char="•"/>
            </a:pPr>
            <a:r>
              <a:rPr lang="ru-RU" sz="1600" dirty="0" smtClean="0"/>
              <a:t>Среднее значение</a:t>
            </a:r>
          </a:p>
          <a:p>
            <a:pPr marL="182563">
              <a:buFont typeface="Arial" pitchFamily="34" charset="0"/>
              <a:buChar char="•"/>
            </a:pPr>
            <a:r>
              <a:rPr lang="ru-RU" sz="1600" dirty="0" smtClean="0"/>
              <a:t>Стандартное отклонение</a:t>
            </a:r>
          </a:p>
          <a:p>
            <a:pPr marL="182563">
              <a:buFont typeface="Arial" pitchFamily="34" charset="0"/>
              <a:buChar char="•"/>
            </a:pPr>
            <a:r>
              <a:rPr lang="ru-RU" sz="1600" dirty="0" smtClean="0"/>
              <a:t>Доля пересечений с уровнем </a:t>
            </a:r>
            <a:r>
              <a:rPr lang="en-US" sz="1600" dirty="0" smtClean="0"/>
              <a:t>a (</a:t>
            </a:r>
            <a:r>
              <a:rPr lang="en-US" sz="1600" i="1" dirty="0" smtClean="0"/>
              <a:t>a = 0, a</a:t>
            </a:r>
            <a:r>
              <a:rPr lang="ru-RU" sz="1600" i="1" dirty="0" smtClean="0"/>
              <a:t> </a:t>
            </a:r>
            <a:r>
              <a:rPr lang="en-US" sz="1600" i="1" dirty="0" smtClean="0"/>
              <a:t>= mean, a = mean + </a:t>
            </a:r>
            <a:r>
              <a:rPr lang="en-US" sz="1600" i="1" dirty="0" err="1" smtClean="0"/>
              <a:t>std</a:t>
            </a:r>
            <a:r>
              <a:rPr lang="en-US" sz="1600" dirty="0" smtClean="0"/>
              <a:t>)</a:t>
            </a:r>
            <a:endParaRPr lang="ru-RU" sz="1600" dirty="0" smtClean="0"/>
          </a:p>
          <a:p>
            <a:pPr marL="182563">
              <a:spcBef>
                <a:spcPts val="600"/>
              </a:spcBef>
            </a:pPr>
            <a:r>
              <a:rPr lang="ru-RU" sz="1600" dirty="0" smtClean="0"/>
              <a:t>Также использовался вариант со значениями перцентилей (</a:t>
            </a:r>
            <a:r>
              <a:rPr lang="en-US" sz="1600" i="1" dirty="0" smtClean="0"/>
              <a:t>p10</a:t>
            </a:r>
            <a:r>
              <a:rPr lang="en-US" sz="1600" dirty="0" smtClean="0"/>
              <a:t>, </a:t>
            </a:r>
            <a:r>
              <a:rPr lang="en-US" sz="1600" i="1" dirty="0" smtClean="0"/>
              <a:t>p50</a:t>
            </a:r>
            <a:r>
              <a:rPr lang="en-US" sz="1600" dirty="0" smtClean="0"/>
              <a:t>, </a:t>
            </a:r>
            <a:r>
              <a:rPr lang="en-US" sz="1600" i="1" dirty="0" smtClean="0"/>
              <a:t>p90</a:t>
            </a:r>
            <a:r>
              <a:rPr lang="ru-RU" sz="1600" dirty="0" smtClean="0"/>
              <a:t>)</a:t>
            </a:r>
            <a:r>
              <a:rPr lang="en-US" sz="1600" dirty="0" smtClean="0"/>
              <a:t>, </a:t>
            </a:r>
            <a:r>
              <a:rPr lang="ru-RU" sz="1600" dirty="0" smtClean="0"/>
              <a:t>среднего значения и отклонения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520" y="4833156"/>
            <a:ext cx="8640960" cy="15696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marL="182563"/>
            <a:r>
              <a:rPr lang="ru-RU" sz="1600" dirty="0"/>
              <a:t>Используя коэффициенты </a:t>
            </a:r>
            <a:r>
              <a:rPr lang="ru-RU" sz="1600" dirty="0" smtClean="0"/>
              <a:t>ДПФ, </a:t>
            </a:r>
            <a:r>
              <a:rPr lang="ru-RU" sz="1600" dirty="0"/>
              <a:t>добиться хороших результатов в классификации не удалось, поэтому было решено раскладывать не всю кривую, а ее участки. Затем эти разложения усреднить (по логике для получения стабильных признаков). Для этого использовался </a:t>
            </a:r>
            <a:r>
              <a:rPr lang="en-US" sz="1600" dirty="0" err="1"/>
              <a:t>Matlab</a:t>
            </a:r>
            <a:r>
              <a:rPr lang="ru-RU" sz="1600" dirty="0"/>
              <a:t>, в котором есть функция </a:t>
            </a:r>
            <a:r>
              <a:rPr lang="en-US" sz="1600" dirty="0"/>
              <a:t>spectrogram</a:t>
            </a:r>
            <a:r>
              <a:rPr lang="ru-RU" sz="1600" dirty="0"/>
              <a:t>, для разделения сигнала на отрезки и расчета ДПФ на каждом из них. К сожалению, данный метод показал себя хуже первых </a:t>
            </a:r>
            <a:r>
              <a:rPr lang="ru-RU" sz="1600" dirty="0" smtClean="0"/>
              <a:t>двух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658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оптимальных признаков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323528" y="1497842"/>
                <a:ext cx="3528392" cy="671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𝑀𝐴</m:t>
                      </m:r>
                      <m:r>
                        <a:rPr lang="ru-RU" i="1" smtClean="0">
                          <a:latin typeface="Cambria Math"/>
                        </a:rPr>
                        <m:t>𝐸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𝑐𝑜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𝑝𝑟𝑒𝑑𝑖𝑐𝑡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97842"/>
                <a:ext cx="3528392" cy="6710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888054" y="1407250"/>
            <a:ext cx="5040430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sz="1400" dirty="0"/>
              <a:t>где </a:t>
            </a:r>
            <a:r>
              <a:rPr lang="en-US" sz="1400" i="1" dirty="0" err="1"/>
              <a:t>wc</a:t>
            </a:r>
            <a:r>
              <a:rPr lang="en-US" sz="1400" i="1" baseline="-25000" dirty="0" err="1"/>
              <a:t>cor</a:t>
            </a:r>
            <a:r>
              <a:rPr lang="ru-RU" sz="1400" dirty="0"/>
              <a:t> – ожидаемое значение </a:t>
            </a:r>
            <a:r>
              <a:rPr lang="ru-RU" sz="1400" dirty="0" err="1"/>
              <a:t>обводненности</a:t>
            </a:r>
            <a:r>
              <a:rPr lang="ru-RU" sz="1400" dirty="0"/>
              <a:t>, </a:t>
            </a:r>
            <a:r>
              <a:rPr lang="en-US" sz="1400" i="1" dirty="0" err="1"/>
              <a:t>wc</a:t>
            </a:r>
            <a:r>
              <a:rPr lang="en-US" sz="1400" i="1" baseline="-25000" dirty="0" err="1"/>
              <a:t>predict</a:t>
            </a:r>
            <a:r>
              <a:rPr lang="ru-RU" sz="1400" dirty="0"/>
              <a:t> –значение </a:t>
            </a:r>
            <a:r>
              <a:rPr lang="ru-RU" sz="1400" dirty="0" err="1"/>
              <a:t>обводненности</a:t>
            </a:r>
            <a:r>
              <a:rPr lang="ru-RU" sz="1400" dirty="0"/>
              <a:t>, предсказанное классификатором, </a:t>
            </a:r>
            <a:r>
              <a:rPr lang="en-US" sz="1400" i="1" dirty="0"/>
              <a:t>N </a:t>
            </a:r>
            <a:r>
              <a:rPr lang="ru-RU" sz="1400" i="1" dirty="0"/>
              <a:t>– </a:t>
            </a:r>
            <a:r>
              <a:rPr lang="ru-RU" sz="1400" dirty="0"/>
              <a:t>количество скважин в контрольной </a:t>
            </a:r>
            <a:r>
              <a:rPr lang="ru-RU" sz="1400" dirty="0" smtClean="0"/>
              <a:t>выборке</a:t>
            </a:r>
            <a:endParaRPr lang="ru-RU" sz="1400" dirty="0"/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359532" y="1088740"/>
            <a:ext cx="8569326" cy="2829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u="sng" dirty="0" smtClean="0"/>
              <a:t>Оценка признаков (средняя абсолютная ошибка)</a:t>
            </a:r>
            <a:endParaRPr lang="ru-RU" sz="1800" u="sng" dirty="0"/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" y="2216316"/>
            <a:ext cx="5629275" cy="297688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359532" y="5478323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Средние </a:t>
            </a:r>
            <a:r>
              <a:rPr lang="ru-RU" sz="1600" dirty="0"/>
              <a:t>значения </a:t>
            </a:r>
            <a:r>
              <a:rPr lang="en-US" sz="1600" dirty="0"/>
              <a:t>MAE </a:t>
            </a:r>
            <a:r>
              <a:rPr lang="ru-RU" sz="1600" dirty="0" smtClean="0"/>
              <a:t>для</a:t>
            </a:r>
            <a:r>
              <a:rPr lang="ru-RU" sz="1600" dirty="0" smtClean="0"/>
              <a:t> разных методов </a:t>
            </a:r>
            <a:r>
              <a:rPr lang="ru-RU" sz="1600" dirty="0"/>
              <a:t>[0.127, 0.128, 0.130], и </a:t>
            </a:r>
            <a:r>
              <a:rPr lang="ru-RU" sz="1600" dirty="0" smtClean="0"/>
              <a:t>результат </a:t>
            </a:r>
            <a:r>
              <a:rPr lang="ru-RU" sz="1600" dirty="0"/>
              <a:t>практически не зависит от метода генерации параметров и от выбора кривой из данных </a:t>
            </a:r>
            <a:r>
              <a:rPr lang="ru-RU" sz="1600" dirty="0" smtClean="0"/>
              <a:t>каротажа</a:t>
            </a:r>
            <a:endParaRPr lang="ru-RU" sz="1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156176" y="2171599"/>
            <a:ext cx="277268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Для выбора оптимального метода генерации </a:t>
            </a:r>
            <a:r>
              <a:rPr lang="ru-RU" sz="1600" dirty="0" smtClean="0"/>
              <a:t>признаков </a:t>
            </a:r>
            <a:r>
              <a:rPr lang="ru-RU" sz="1600" dirty="0"/>
              <a:t>было решено провести классификацию ансамблем деревьев, с поиском оптимальных настроек для метода (изменение максимальной глубины дерева, количества деревьев в ансамбле решений, количество отбираемых признаков).</a:t>
            </a:r>
          </a:p>
        </p:txBody>
      </p:sp>
    </p:spTree>
    <p:extLst>
      <p:ext uri="{BB962C8B-B14F-4D97-AF65-F5344CB8AC3E}">
        <p14:creationId xmlns:p14="http://schemas.microsoft.com/office/powerpoint/2010/main" val="18464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</a:t>
            </a:r>
            <a:r>
              <a:rPr lang="ru-RU" dirty="0" smtClean="0"/>
              <a:t>параметра, </a:t>
            </a:r>
            <a:r>
              <a:rPr lang="ru-RU" dirty="0" smtClean="0"/>
              <a:t>по которому проводить обучение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88740"/>
            <a:ext cx="3232785" cy="21723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4305" y="1196752"/>
            <a:ext cx="5408175" cy="1323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/>
            <a:r>
              <a:rPr lang="ru-RU" sz="1600" dirty="0"/>
              <a:t>Результат на контрольной выборке (30% от </a:t>
            </a:r>
            <a:r>
              <a:rPr lang="ru-RU" sz="1600" dirty="0" smtClean="0"/>
              <a:t>тестовой) по </a:t>
            </a:r>
            <a:r>
              <a:rPr lang="ru-RU" sz="1600" dirty="0"/>
              <a:t>кривой </a:t>
            </a:r>
            <a:r>
              <a:rPr lang="en-US" sz="1600" dirty="0"/>
              <a:t>GZ</a:t>
            </a:r>
            <a:r>
              <a:rPr lang="ru-RU" sz="1600" dirty="0" smtClean="0"/>
              <a:t>5. </a:t>
            </a:r>
          </a:p>
          <a:p>
            <a:pPr algn="just"/>
            <a:r>
              <a:rPr lang="ru-RU" sz="1600" dirty="0" smtClean="0"/>
              <a:t>Признаки </a:t>
            </a:r>
            <a:r>
              <a:rPr lang="ru-RU" sz="1600" dirty="0"/>
              <a:t>рассчитывались статистическим </a:t>
            </a:r>
            <a:r>
              <a:rPr lang="ru-RU" sz="1600" dirty="0" smtClean="0"/>
              <a:t>методом. Красным </a:t>
            </a:r>
            <a:r>
              <a:rPr lang="ru-RU" sz="1600" dirty="0"/>
              <a:t>цветом изображены реальные </a:t>
            </a:r>
            <a:r>
              <a:rPr lang="ru-RU" sz="1600" dirty="0" smtClean="0"/>
              <a:t>значения </a:t>
            </a:r>
            <a:r>
              <a:rPr lang="ru-RU" sz="1600" dirty="0" err="1" smtClean="0"/>
              <a:t>обводненности</a:t>
            </a:r>
            <a:r>
              <a:rPr lang="ru-RU" sz="1600" dirty="0" smtClean="0"/>
              <a:t>, синим </a:t>
            </a:r>
            <a:r>
              <a:rPr lang="ru-RU" sz="1600" dirty="0"/>
              <a:t>– предсказанные </a:t>
            </a:r>
            <a:r>
              <a:rPr lang="ru-RU" sz="1600" dirty="0" smtClean="0"/>
              <a:t>значения 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16607" y="3140968"/>
            <a:ext cx="8475873" cy="107721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/>
            <a:r>
              <a:rPr lang="ru-RU" sz="1600" dirty="0"/>
              <a:t>Можно предположить, что полученный результат </a:t>
            </a:r>
            <a:r>
              <a:rPr lang="ru-RU" sz="1600" dirty="0" smtClean="0"/>
              <a:t>является </a:t>
            </a:r>
            <a:r>
              <a:rPr lang="ru-RU" sz="1600" dirty="0"/>
              <a:t>следствием неравномерного распределения значений </a:t>
            </a:r>
            <a:r>
              <a:rPr lang="ru-RU" sz="1600" dirty="0" err="1"/>
              <a:t>о</a:t>
            </a:r>
            <a:r>
              <a:rPr lang="ru-RU" sz="1600" dirty="0" err="1" smtClean="0"/>
              <a:t>бводненности</a:t>
            </a:r>
            <a:r>
              <a:rPr lang="ru-RU" sz="1600" dirty="0" smtClean="0"/>
              <a:t> в </a:t>
            </a:r>
            <a:r>
              <a:rPr lang="ru-RU" sz="1600" dirty="0"/>
              <a:t>обучающей </a:t>
            </a:r>
            <a:r>
              <a:rPr lang="ru-RU" sz="1600" dirty="0" smtClean="0"/>
              <a:t>выборке, </a:t>
            </a:r>
            <a:r>
              <a:rPr lang="ru-RU" sz="1600" dirty="0"/>
              <a:t>и классификатор стремится </a:t>
            </a:r>
            <a:r>
              <a:rPr lang="ru-RU" sz="1600" dirty="0" smtClean="0"/>
              <a:t>предсказать среднее </a:t>
            </a:r>
            <a:r>
              <a:rPr lang="ru-RU" sz="1600" dirty="0"/>
              <a:t>значение </a:t>
            </a:r>
            <a:r>
              <a:rPr lang="ru-RU" sz="1600" dirty="0" err="1" smtClean="0"/>
              <a:t>обводненности</a:t>
            </a:r>
            <a:r>
              <a:rPr lang="ru-RU" sz="1600" dirty="0" smtClean="0"/>
              <a:t> </a:t>
            </a:r>
            <a:r>
              <a:rPr lang="ru-RU" sz="1600" dirty="0"/>
              <a:t>входных </a:t>
            </a:r>
            <a:r>
              <a:rPr lang="ru-RU" sz="1600" dirty="0" smtClean="0"/>
              <a:t>данных</a:t>
            </a:r>
            <a:endParaRPr lang="ru-RU" sz="1600" dirty="0"/>
          </a:p>
          <a:p>
            <a:endParaRPr lang="ru-RU" sz="1600" dirty="0" smtClean="0"/>
          </a:p>
        </p:txBody>
      </p:sp>
      <p:pic>
        <p:nvPicPr>
          <p:cNvPr id="11266" name="Рисунок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3955926"/>
            <a:ext cx="27717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Рисунок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04" y="3944689"/>
            <a:ext cx="27717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7505" y="5877272"/>
            <a:ext cx="8928992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>
              <a:spcBef>
                <a:spcPts val="800"/>
              </a:spcBef>
            </a:pPr>
            <a:r>
              <a:rPr lang="ru-RU" sz="1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Гистограммы значений </a:t>
            </a:r>
            <a:r>
              <a:rPr lang="ru-RU" sz="16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обводненности</a:t>
            </a:r>
            <a:r>
              <a:rPr lang="ru-RU" sz="1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для обучающей выборки (слева) и для контрольной выборки (справа</a:t>
            </a:r>
            <a:r>
              <a:rPr lang="ru-RU" sz="16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ru-RU" sz="2000" b="0" dirty="0" smtClean="0">
                <a:latin typeface="Arial" charset="0"/>
              </a:rPr>
              <a:t>Возможные </a:t>
            </a:r>
            <a:r>
              <a:rPr lang="ru-RU" sz="2000" b="0" dirty="0">
                <a:latin typeface="Arial" charset="0"/>
              </a:rPr>
              <a:t>решения проблемы расширения обучающей выборки:</a:t>
            </a:r>
          </a:p>
          <a:p>
            <a:pPr marL="514350" lvl="0" indent="-514350" eaLnBrk="0" hangingPunct="0">
              <a:buFont typeface="+mj-lt"/>
              <a:buAutoNum type="arabicPeriod"/>
            </a:pPr>
            <a:r>
              <a:rPr lang="ru-RU" sz="2000" b="0" dirty="0" smtClean="0">
                <a:latin typeface="Arial" charset="0"/>
              </a:rPr>
              <a:t>Моделирование </a:t>
            </a:r>
            <a:r>
              <a:rPr lang="ru-RU" sz="2000" b="0" dirty="0">
                <a:latin typeface="Arial" charset="0"/>
              </a:rPr>
              <a:t>каротажных данных спектральным </a:t>
            </a:r>
            <a:r>
              <a:rPr lang="ru-RU" sz="2000" b="0" dirty="0" smtClean="0">
                <a:latin typeface="Arial" charset="0"/>
              </a:rPr>
              <a:t>методом </a:t>
            </a:r>
            <a:r>
              <a:rPr lang="ru-RU" sz="2000" b="0" dirty="0">
                <a:latin typeface="Arial" charset="0"/>
              </a:rPr>
              <a:t>и интерполяция (аппроксимация) карты обводненности.</a:t>
            </a:r>
          </a:p>
          <a:p>
            <a:pPr marL="514350" lvl="0" indent="-514350" eaLnBrk="0" hangingPunct="0">
              <a:buFont typeface="+mj-lt"/>
              <a:buAutoNum type="arabicPeriod"/>
            </a:pPr>
            <a:r>
              <a:rPr lang="ru-RU" sz="2000" b="0" dirty="0" smtClean="0">
                <a:latin typeface="Arial" charset="0"/>
              </a:rPr>
              <a:t>Использование </a:t>
            </a:r>
            <a:r>
              <a:rPr lang="ru-RU" sz="2000" b="0" dirty="0">
                <a:latin typeface="Arial" charset="0"/>
              </a:rPr>
              <a:t>каротажных данных и обводненности </a:t>
            </a:r>
            <a:r>
              <a:rPr lang="ru-RU" sz="2000" b="0" dirty="0" smtClean="0">
                <a:latin typeface="Arial" charset="0"/>
              </a:rPr>
              <a:t>по нескольким «</a:t>
            </a:r>
            <a:r>
              <a:rPr lang="ru-RU" sz="2000" b="0" dirty="0">
                <a:latin typeface="Arial" charset="0"/>
              </a:rPr>
              <a:t>схожим» </a:t>
            </a:r>
            <a:r>
              <a:rPr lang="ru-RU" sz="2000" b="0" dirty="0" smtClean="0">
                <a:latin typeface="Arial" charset="0"/>
              </a:rPr>
              <a:t>месторождениям </a:t>
            </a:r>
            <a:r>
              <a:rPr lang="ru-RU" sz="2000" b="0" dirty="0">
                <a:latin typeface="Arial" charset="0"/>
              </a:rPr>
              <a:t>(например, все месторождения Западной Сибири</a:t>
            </a:r>
            <a:r>
              <a:rPr lang="ru-RU" sz="2000" b="0" dirty="0" smtClean="0">
                <a:latin typeface="Arial" charset="0"/>
              </a:rPr>
              <a:t>).</a:t>
            </a:r>
          </a:p>
          <a:p>
            <a:pPr lvl="0" eaLnBrk="0" hangingPunct="0"/>
            <a:endParaRPr lang="ru-RU" sz="2000" b="0" dirty="0">
              <a:latin typeface="Arial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Увеличение размера обучающей выборки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9772" y="3501008"/>
            <a:ext cx="3852428" cy="2981074"/>
          </a:xfrm>
          <a:prstGeom prst="roundRect">
            <a:avLst/>
          </a:prstGeom>
          <a:solidFill>
            <a:srgbClr val="FFFFFF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 smtClean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66295" y="3616278"/>
            <a:ext cx="3489881" cy="2801054"/>
          </a:xfrm>
          <a:prstGeom prst="rect">
            <a:avLst/>
          </a:prstGeom>
        </p:spPr>
      </p:pic>
      <p:sp>
        <p:nvSpPr>
          <p:cNvPr id="7" name="Прямоугольник с одним вырезанным углом 6"/>
          <p:cNvSpPr/>
          <p:nvPr/>
        </p:nvSpPr>
        <p:spPr>
          <a:xfrm>
            <a:off x="431540" y="4221088"/>
            <a:ext cx="1620180" cy="1152128"/>
          </a:xfrm>
          <a:prstGeom prst="snip1Rect">
            <a:avLst/>
          </a:prstGeom>
          <a:solidFill>
            <a:srgbClr val="FFFFFF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ru-RU" sz="4400" dirty="0" smtClean="0">
                <a:solidFill>
                  <a:schemeClr val="tx1"/>
                </a:solidFill>
              </a:rPr>
              <a:t>166</a:t>
            </a:r>
          </a:p>
          <a:p>
            <a:pPr algn="ctr">
              <a:spcBef>
                <a:spcPts val="800"/>
              </a:spcBef>
            </a:pPr>
            <a:r>
              <a:rPr lang="ru-RU" sz="2200" dirty="0" smtClean="0">
                <a:solidFill>
                  <a:schemeClr val="tx1"/>
                </a:solidFill>
              </a:rPr>
              <a:t>скважин</a:t>
            </a:r>
          </a:p>
        </p:txBody>
      </p:sp>
      <p:sp>
        <p:nvSpPr>
          <p:cNvPr id="8" name="Прямоугольник с одним вырезанным углом 7"/>
          <p:cNvSpPr/>
          <p:nvPr/>
        </p:nvSpPr>
        <p:spPr>
          <a:xfrm>
            <a:off x="6876256" y="4221088"/>
            <a:ext cx="1620180" cy="1152128"/>
          </a:xfrm>
          <a:prstGeom prst="snip1Rect">
            <a:avLst/>
          </a:prstGeom>
          <a:solidFill>
            <a:srgbClr val="FFFFFF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ru-RU" sz="4400" dirty="0" smtClean="0">
                <a:solidFill>
                  <a:schemeClr val="tx1"/>
                </a:solidFill>
              </a:rPr>
              <a:t>5349</a:t>
            </a:r>
          </a:p>
          <a:p>
            <a:pPr algn="ctr">
              <a:spcBef>
                <a:spcPts val="800"/>
              </a:spcBef>
            </a:pPr>
            <a:r>
              <a:rPr lang="ru-RU" sz="2200" dirty="0" smtClean="0">
                <a:solidFill>
                  <a:schemeClr val="tx1"/>
                </a:solidFill>
              </a:rPr>
              <a:t>скважин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6372200" y="4797154"/>
            <a:ext cx="504056" cy="194392"/>
          </a:xfrm>
          <a:prstGeom prst="rightArrow">
            <a:avLst/>
          </a:prstGeom>
          <a:solidFill>
            <a:srgbClr val="FFFFFF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 smtClean="0">
              <a:solidFill>
                <a:schemeClr val="tx1"/>
              </a:solidFill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2051720" y="4725144"/>
            <a:ext cx="468052" cy="205209"/>
          </a:xfrm>
          <a:prstGeom prst="rightArrow">
            <a:avLst/>
          </a:prstGeom>
          <a:solidFill>
            <a:srgbClr val="FFFFFF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OR" val="powerlexis_panel_for_gpn"/>
  <p:tag name="TYPE" val="speech"/>
  <p:tag name="LANG" val="rus"/>
</p:tagLst>
</file>

<file path=ppt/theme/theme1.xml><?xml version="1.0" encoding="utf-8"?>
<a:theme xmlns:a="http://schemas.openxmlformats.org/drawingml/2006/main" name="gpn_speech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Газпром неф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800"/>
          </a:spcBef>
          <a:defRPr sz="2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Ins="0" rtlCol="0">
        <a:spAutoFit/>
      </a:bodyPr>
      <a:lstStyle>
        <a:defPPr>
          <a:spcBef>
            <a:spcPts val="800"/>
          </a:spcBef>
          <a:defRPr sz="2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</TotalTime>
  <Words>935</Words>
  <Application>Microsoft Office PowerPoint</Application>
  <PresentationFormat>Экран (4:3)</PresentationFormat>
  <Paragraphs>87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gpn_speech</vt:lpstr>
      <vt:lpstr>Прогноз стартовой обводненности по ГИС и РИГИС</vt:lpstr>
      <vt:lpstr>Содержание</vt:lpstr>
      <vt:lpstr>Условия задачи</vt:lpstr>
      <vt:lpstr>Подходы к решению задачи</vt:lpstr>
      <vt:lpstr>Анализ данных</vt:lpstr>
      <vt:lpstr>Генерация признаков</vt:lpstr>
      <vt:lpstr>Выбор оптимальных признаков</vt:lpstr>
      <vt:lpstr>Выбор параметра, по которому проводить обучение</vt:lpstr>
      <vt:lpstr>Увеличение размера обучающей выборки</vt:lpstr>
      <vt:lpstr>Обучение на расширенной обучающей выборке</vt:lpstr>
      <vt:lpstr>Случайный лес (aps)</vt:lpstr>
      <vt:lpstr>Нейросеть (aps)</vt:lpstr>
      <vt:lpstr>Нейросеть kgl</vt:lpstr>
      <vt:lpstr>Нейросеть (kgl + aps)</vt:lpstr>
      <vt:lpstr>Проверка классификатора на другом расширенном наборе</vt:lpstr>
      <vt:lpstr>Проверка классификатора на расширенном наборе</vt:lpstr>
      <vt:lpstr>Выводы</vt:lpstr>
      <vt:lpstr>Спасибо за внимание!</vt:lpstr>
    </vt:vector>
  </TitlesOfParts>
  <Company>PowerLexis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Marat</cp:lastModifiedBy>
  <cp:revision>87</cp:revision>
  <cp:lastPrinted>2015-05-15T13:37:53Z</cp:lastPrinted>
  <dcterms:created xsi:type="dcterms:W3CDTF">2013-07-30T10:25:23Z</dcterms:created>
  <dcterms:modified xsi:type="dcterms:W3CDTF">2017-12-15T03:06:28Z</dcterms:modified>
</cp:coreProperties>
</file>