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sldIdLst>
    <p:sldId id="256" r:id="rId5"/>
    <p:sldId id="353" r:id="rId6"/>
    <p:sldId id="298" r:id="rId7"/>
    <p:sldId id="356" r:id="rId8"/>
    <p:sldId id="366" r:id="rId9"/>
    <p:sldId id="357" r:id="rId10"/>
    <p:sldId id="278" r:id="rId11"/>
    <p:sldId id="358" r:id="rId12"/>
    <p:sldId id="359" r:id="rId13"/>
    <p:sldId id="360" r:id="rId14"/>
    <p:sldId id="362" r:id="rId15"/>
    <p:sldId id="365" r:id="rId16"/>
    <p:sldId id="364" r:id="rId17"/>
    <p:sldId id="361" r:id="rId18"/>
    <p:sldId id="296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Intro" id="{2F8BF25F-C1BE-48D0-BADC-476443524DA5}">
          <p14:sldIdLst>
            <p14:sldId id="256"/>
            <p14:sldId id="353"/>
            <p14:sldId id="298"/>
            <p14:sldId id="356"/>
            <p14:sldId id="366"/>
            <p14:sldId id="357"/>
            <p14:sldId id="278"/>
          </p14:sldIdLst>
        </p14:section>
        <p14:section name="Language Specs" id="{BF82252A-1CA6-4905-9C86-21FFEDCB8CCC}">
          <p14:sldIdLst>
            <p14:sldId id="358"/>
            <p14:sldId id="359"/>
            <p14:sldId id="360"/>
            <p14:sldId id="362"/>
          </p14:sldIdLst>
        </p14:section>
        <p14:section name="Modules" id="{B41976CD-F145-4A7A-98CC-780EAB741375}">
          <p14:sldIdLst>
            <p14:sldId id="365"/>
            <p14:sldId id="364"/>
          </p14:sldIdLst>
        </p14:section>
        <p14:section name="Conclusion" id="{847D7577-B11A-4873-AA88-C2DF1ADA8E65}">
          <p14:sldIdLst>
            <p14:sldId id="361"/>
            <p14:sldId id="29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771F"/>
    <a:srgbClr val="0D79C3"/>
    <a:srgbClr val="EAF1F7"/>
    <a:srgbClr val="0F72C3"/>
    <a:srgbClr val="31668B"/>
    <a:srgbClr val="5F5F5F"/>
    <a:srgbClr val="E6ECFE"/>
    <a:srgbClr val="A1B9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0" autoAdjust="0"/>
    <p:restoredTop sz="94660"/>
  </p:normalViewPr>
  <p:slideViewPr>
    <p:cSldViewPr>
      <p:cViewPr varScale="1">
        <p:scale>
          <a:sx n="87" d="100"/>
          <a:sy n="87" d="100"/>
        </p:scale>
        <p:origin x="948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0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hyperlink" Target="http://webapibloggers.com/" TargetMode="External"/><Relationship Id="rId2" Type="http://schemas.openxmlformats.org/officeDocument/2006/relationships/hyperlink" Target="http://stackoverflow.com/questions/tagged/typescript" TargetMode="External"/><Relationship Id="rId1" Type="http://schemas.openxmlformats.org/officeDocument/2006/relationships/hyperlink" Target="http://www.typescriptlang.org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E374ED-8008-4B4D-823C-D41C4DFA8999}" type="doc">
      <dgm:prSet loTypeId="urn:microsoft.com/office/officeart/2005/8/layout/vList2" loCatId="list" qsTypeId="urn:microsoft.com/office/officeart/2005/8/quickstyle/3d2" qsCatId="3D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FCC9B7BF-1633-4BC4-BA08-75EF233833EB}">
      <dgm:prSet/>
      <dgm:spPr/>
      <dgm:t>
        <a:bodyPr/>
        <a:lstStyle/>
        <a:p>
          <a:pPr rtl="0"/>
          <a:r>
            <a:rPr lang="en-US" smtClean="0"/>
            <a:t>What is TypeScript?</a:t>
          </a:r>
          <a:endParaRPr lang="en-US"/>
        </a:p>
      </dgm:t>
    </dgm:pt>
    <dgm:pt modelId="{81430C48-AFE2-4688-A150-97DC2C7963C6}" type="parTrans" cxnId="{68947101-1184-4C10-A788-8CDBC467D62A}">
      <dgm:prSet/>
      <dgm:spPr/>
      <dgm:t>
        <a:bodyPr/>
        <a:lstStyle/>
        <a:p>
          <a:endParaRPr lang="en-US"/>
        </a:p>
      </dgm:t>
    </dgm:pt>
    <dgm:pt modelId="{DD7FFC25-E7D0-448F-BCEC-7DD1B876C2B8}" type="sibTrans" cxnId="{68947101-1184-4C10-A788-8CDBC467D62A}">
      <dgm:prSet/>
      <dgm:spPr/>
      <dgm:t>
        <a:bodyPr/>
        <a:lstStyle/>
        <a:p>
          <a:endParaRPr lang="en-US"/>
        </a:p>
      </dgm:t>
    </dgm:pt>
    <dgm:pt modelId="{6474D8F6-6E91-4455-B138-E5EF2356E036}">
      <dgm:prSet/>
      <dgm:spPr/>
      <dgm:t>
        <a:bodyPr/>
        <a:lstStyle/>
        <a:p>
          <a:pPr rtl="0"/>
          <a:r>
            <a:rPr lang="en-US" smtClean="0"/>
            <a:t>Why TypeScript?</a:t>
          </a:r>
          <a:endParaRPr lang="en-US"/>
        </a:p>
      </dgm:t>
    </dgm:pt>
    <dgm:pt modelId="{5DA6DC45-66BC-4372-A0E5-3AF511CD9F07}" type="parTrans" cxnId="{239BF388-883E-42AD-AFAD-42CEFFA92115}">
      <dgm:prSet/>
      <dgm:spPr/>
      <dgm:t>
        <a:bodyPr/>
        <a:lstStyle/>
        <a:p>
          <a:endParaRPr lang="en-US"/>
        </a:p>
      </dgm:t>
    </dgm:pt>
    <dgm:pt modelId="{997EEBB8-0333-4DC5-B3C4-DF168C4EC736}" type="sibTrans" cxnId="{239BF388-883E-42AD-AFAD-42CEFFA92115}">
      <dgm:prSet/>
      <dgm:spPr/>
      <dgm:t>
        <a:bodyPr/>
        <a:lstStyle/>
        <a:p>
          <a:endParaRPr lang="en-US"/>
        </a:p>
      </dgm:t>
    </dgm:pt>
    <dgm:pt modelId="{2CBAEFC8-2300-495E-A898-F7949A132A96}">
      <dgm:prSet/>
      <dgm:spPr/>
      <dgm:t>
        <a:bodyPr/>
        <a:lstStyle/>
        <a:p>
          <a:pPr rtl="0"/>
          <a:r>
            <a:rPr lang="en-US" dirty="0" smtClean="0"/>
            <a:t>Demos – Intro</a:t>
          </a:r>
          <a:endParaRPr lang="en-US" dirty="0"/>
        </a:p>
      </dgm:t>
    </dgm:pt>
    <dgm:pt modelId="{0BFF329D-88EB-4F35-9E6E-717167CCE991}" type="parTrans" cxnId="{38CC7466-0304-433B-A386-650D70C7184D}">
      <dgm:prSet/>
      <dgm:spPr/>
      <dgm:t>
        <a:bodyPr/>
        <a:lstStyle/>
        <a:p>
          <a:endParaRPr lang="en-US"/>
        </a:p>
      </dgm:t>
    </dgm:pt>
    <dgm:pt modelId="{A1AFC55C-A21D-4BA5-A9E2-467CAE3A2D27}" type="sibTrans" cxnId="{38CC7466-0304-433B-A386-650D70C7184D}">
      <dgm:prSet/>
      <dgm:spPr/>
      <dgm:t>
        <a:bodyPr/>
        <a:lstStyle/>
        <a:p>
          <a:endParaRPr lang="en-US"/>
        </a:p>
      </dgm:t>
    </dgm:pt>
    <dgm:pt modelId="{80BD3307-662E-45AC-863A-2C78A7423A74}">
      <dgm:prSet/>
      <dgm:spPr/>
      <dgm:t>
        <a:bodyPr/>
        <a:lstStyle/>
        <a:p>
          <a:pPr rtl="0"/>
          <a:r>
            <a:rPr lang="en-US" dirty="0" smtClean="0"/>
            <a:t>Demos – Real World</a:t>
          </a:r>
          <a:endParaRPr lang="en-US" dirty="0"/>
        </a:p>
      </dgm:t>
    </dgm:pt>
    <dgm:pt modelId="{9F60E83B-0F9D-4987-8B3C-06060B09CE03}" type="parTrans" cxnId="{D2836C1D-1A2B-44AD-9970-AF000EAE56BB}">
      <dgm:prSet/>
      <dgm:spPr/>
      <dgm:t>
        <a:bodyPr/>
        <a:lstStyle/>
        <a:p>
          <a:endParaRPr lang="en-US"/>
        </a:p>
      </dgm:t>
    </dgm:pt>
    <dgm:pt modelId="{2E6DE656-71C9-48B5-B09D-80B59E1C3363}" type="sibTrans" cxnId="{D2836C1D-1A2B-44AD-9970-AF000EAE56BB}">
      <dgm:prSet/>
      <dgm:spPr/>
      <dgm:t>
        <a:bodyPr/>
        <a:lstStyle/>
        <a:p>
          <a:endParaRPr lang="en-US"/>
        </a:p>
      </dgm:t>
    </dgm:pt>
    <dgm:pt modelId="{9E9132A6-4336-4B69-9E2F-C7AFDC7F6EFB}" type="pres">
      <dgm:prSet presAssocID="{8AE374ED-8008-4B4D-823C-D41C4DFA899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93B1D72-F00E-4F08-98A1-33645E638CC0}" type="pres">
      <dgm:prSet presAssocID="{FCC9B7BF-1633-4BC4-BA08-75EF233833EB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AE3FBA-A902-4974-88EA-2806B700DC79}" type="pres">
      <dgm:prSet presAssocID="{DD7FFC25-E7D0-448F-BCEC-7DD1B876C2B8}" presName="spacer" presStyleCnt="0"/>
      <dgm:spPr/>
    </dgm:pt>
    <dgm:pt modelId="{1E33014F-8B21-4E72-BF97-1F67A94227D5}" type="pres">
      <dgm:prSet presAssocID="{6474D8F6-6E91-4455-B138-E5EF2356E036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DAE6C5-C2EC-4063-9EA7-2E2252FC5F07}" type="pres">
      <dgm:prSet presAssocID="{997EEBB8-0333-4DC5-B3C4-DF168C4EC736}" presName="spacer" presStyleCnt="0"/>
      <dgm:spPr/>
    </dgm:pt>
    <dgm:pt modelId="{922E9D50-2246-43C4-A012-3660609629F4}" type="pres">
      <dgm:prSet presAssocID="{2CBAEFC8-2300-495E-A898-F7949A132A96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78BD97-A17D-4C15-8A44-5B92EE8A2170}" type="pres">
      <dgm:prSet presAssocID="{A1AFC55C-A21D-4BA5-A9E2-467CAE3A2D27}" presName="spacer" presStyleCnt="0"/>
      <dgm:spPr/>
    </dgm:pt>
    <dgm:pt modelId="{50D82643-6CF8-4D73-83D7-DD9E21E2F3AA}" type="pres">
      <dgm:prSet presAssocID="{80BD3307-662E-45AC-863A-2C78A7423A74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8CC7466-0304-433B-A386-650D70C7184D}" srcId="{8AE374ED-8008-4B4D-823C-D41C4DFA8999}" destId="{2CBAEFC8-2300-495E-A898-F7949A132A96}" srcOrd="2" destOrd="0" parTransId="{0BFF329D-88EB-4F35-9E6E-717167CCE991}" sibTransId="{A1AFC55C-A21D-4BA5-A9E2-467CAE3A2D27}"/>
    <dgm:cxn modelId="{44534341-9C5D-4E1E-8408-6242154C95C1}" type="presOf" srcId="{6474D8F6-6E91-4455-B138-E5EF2356E036}" destId="{1E33014F-8B21-4E72-BF97-1F67A94227D5}" srcOrd="0" destOrd="0" presId="urn:microsoft.com/office/officeart/2005/8/layout/vList2"/>
    <dgm:cxn modelId="{D2836C1D-1A2B-44AD-9970-AF000EAE56BB}" srcId="{8AE374ED-8008-4B4D-823C-D41C4DFA8999}" destId="{80BD3307-662E-45AC-863A-2C78A7423A74}" srcOrd="3" destOrd="0" parTransId="{9F60E83B-0F9D-4987-8B3C-06060B09CE03}" sibTransId="{2E6DE656-71C9-48B5-B09D-80B59E1C3363}"/>
    <dgm:cxn modelId="{B8266D0E-6CB9-42D9-BE49-AF84113E843C}" type="presOf" srcId="{2CBAEFC8-2300-495E-A898-F7949A132A96}" destId="{922E9D50-2246-43C4-A012-3660609629F4}" srcOrd="0" destOrd="0" presId="urn:microsoft.com/office/officeart/2005/8/layout/vList2"/>
    <dgm:cxn modelId="{30EEFC67-8A66-4643-B139-C5A5095B7AE3}" type="presOf" srcId="{FCC9B7BF-1633-4BC4-BA08-75EF233833EB}" destId="{F93B1D72-F00E-4F08-98A1-33645E638CC0}" srcOrd="0" destOrd="0" presId="urn:microsoft.com/office/officeart/2005/8/layout/vList2"/>
    <dgm:cxn modelId="{D143265D-539F-40C1-9B96-90A73C9DA8BB}" type="presOf" srcId="{8AE374ED-8008-4B4D-823C-D41C4DFA8999}" destId="{9E9132A6-4336-4B69-9E2F-C7AFDC7F6EFB}" srcOrd="0" destOrd="0" presId="urn:microsoft.com/office/officeart/2005/8/layout/vList2"/>
    <dgm:cxn modelId="{239BF388-883E-42AD-AFAD-42CEFFA92115}" srcId="{8AE374ED-8008-4B4D-823C-D41C4DFA8999}" destId="{6474D8F6-6E91-4455-B138-E5EF2356E036}" srcOrd="1" destOrd="0" parTransId="{5DA6DC45-66BC-4372-A0E5-3AF511CD9F07}" sibTransId="{997EEBB8-0333-4DC5-B3C4-DF168C4EC736}"/>
    <dgm:cxn modelId="{3B862144-7020-4801-A2AD-A0BE02E90DAD}" type="presOf" srcId="{80BD3307-662E-45AC-863A-2C78A7423A74}" destId="{50D82643-6CF8-4D73-83D7-DD9E21E2F3AA}" srcOrd="0" destOrd="0" presId="urn:microsoft.com/office/officeart/2005/8/layout/vList2"/>
    <dgm:cxn modelId="{68947101-1184-4C10-A788-8CDBC467D62A}" srcId="{8AE374ED-8008-4B4D-823C-D41C4DFA8999}" destId="{FCC9B7BF-1633-4BC4-BA08-75EF233833EB}" srcOrd="0" destOrd="0" parTransId="{81430C48-AFE2-4688-A150-97DC2C7963C6}" sibTransId="{DD7FFC25-E7D0-448F-BCEC-7DD1B876C2B8}"/>
    <dgm:cxn modelId="{EEE09AFB-FE94-4A36-B2D2-C441317C6200}" type="presParOf" srcId="{9E9132A6-4336-4B69-9E2F-C7AFDC7F6EFB}" destId="{F93B1D72-F00E-4F08-98A1-33645E638CC0}" srcOrd="0" destOrd="0" presId="urn:microsoft.com/office/officeart/2005/8/layout/vList2"/>
    <dgm:cxn modelId="{59C5FB48-22C9-45C3-BACD-49B177B1A6EC}" type="presParOf" srcId="{9E9132A6-4336-4B69-9E2F-C7AFDC7F6EFB}" destId="{D6AE3FBA-A902-4974-88EA-2806B700DC79}" srcOrd="1" destOrd="0" presId="urn:microsoft.com/office/officeart/2005/8/layout/vList2"/>
    <dgm:cxn modelId="{4A3E906F-3544-4CC0-8DBA-A8BAD38CE040}" type="presParOf" srcId="{9E9132A6-4336-4B69-9E2F-C7AFDC7F6EFB}" destId="{1E33014F-8B21-4E72-BF97-1F67A94227D5}" srcOrd="2" destOrd="0" presId="urn:microsoft.com/office/officeart/2005/8/layout/vList2"/>
    <dgm:cxn modelId="{D04CEB40-F049-43A0-81C3-F7BA863EB495}" type="presParOf" srcId="{9E9132A6-4336-4B69-9E2F-C7AFDC7F6EFB}" destId="{A4DAE6C5-C2EC-4063-9EA7-2E2252FC5F07}" srcOrd="3" destOrd="0" presId="urn:microsoft.com/office/officeart/2005/8/layout/vList2"/>
    <dgm:cxn modelId="{D45FB46D-AF0A-4097-9B54-E046B3299B62}" type="presParOf" srcId="{9E9132A6-4336-4B69-9E2F-C7AFDC7F6EFB}" destId="{922E9D50-2246-43C4-A012-3660609629F4}" srcOrd="4" destOrd="0" presId="urn:microsoft.com/office/officeart/2005/8/layout/vList2"/>
    <dgm:cxn modelId="{902754FC-0332-40C6-93F6-EDC2168555FC}" type="presParOf" srcId="{9E9132A6-4336-4B69-9E2F-C7AFDC7F6EFB}" destId="{EA78BD97-A17D-4C15-8A44-5B92EE8A2170}" srcOrd="5" destOrd="0" presId="urn:microsoft.com/office/officeart/2005/8/layout/vList2"/>
    <dgm:cxn modelId="{75AEA24F-AF96-44B6-8BAC-3CA7CB46421B}" type="presParOf" srcId="{9E9132A6-4336-4B69-9E2F-C7AFDC7F6EFB}" destId="{50D82643-6CF8-4D73-83D7-DD9E21E2F3AA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DF8A599-2EB5-4A98-9FEC-4C1625777822}" type="doc">
      <dgm:prSet loTypeId="urn:microsoft.com/office/officeart/2005/8/layout/vList2" loCatId="list" qsTypeId="urn:microsoft.com/office/officeart/2005/8/quickstyle/3d2" qsCatId="3D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C97CF91B-A4C3-4024-9A69-CF156715F45E}">
      <dgm:prSet/>
      <dgm:spPr/>
      <dgm:t>
        <a:bodyPr/>
        <a:lstStyle/>
        <a:p>
          <a:pPr rtl="0"/>
          <a:r>
            <a:rPr lang="en-US" smtClean="0"/>
            <a:t>Language for application-scale JavaScript</a:t>
          </a:r>
          <a:endParaRPr lang="en-US"/>
        </a:p>
      </dgm:t>
    </dgm:pt>
    <dgm:pt modelId="{65F4AC46-83CD-4CAA-9974-CF243C888589}" type="parTrans" cxnId="{2DC18AC6-DBE8-46C6-95D0-A09AEB62B29C}">
      <dgm:prSet/>
      <dgm:spPr/>
      <dgm:t>
        <a:bodyPr/>
        <a:lstStyle/>
        <a:p>
          <a:endParaRPr lang="en-US"/>
        </a:p>
      </dgm:t>
    </dgm:pt>
    <dgm:pt modelId="{67F096C6-20B6-48D9-8793-ADCAD5B47811}" type="sibTrans" cxnId="{2DC18AC6-DBE8-46C6-95D0-A09AEB62B29C}">
      <dgm:prSet/>
      <dgm:spPr/>
      <dgm:t>
        <a:bodyPr/>
        <a:lstStyle/>
        <a:p>
          <a:endParaRPr lang="en-US"/>
        </a:p>
      </dgm:t>
    </dgm:pt>
    <dgm:pt modelId="{B6EAA2E5-2E73-47AE-AD43-41EBD0164E85}">
      <dgm:prSet/>
      <dgm:spPr/>
      <dgm:t>
        <a:bodyPr/>
        <a:lstStyle/>
        <a:p>
          <a:pPr rtl="0"/>
          <a:r>
            <a:rPr lang="en-US" b="1" dirty="0" smtClean="0">
              <a:solidFill>
                <a:srgbClr val="FFFF00"/>
              </a:solidFill>
            </a:rPr>
            <a:t>Superset</a:t>
          </a:r>
          <a:r>
            <a:rPr lang="en-US" dirty="0" smtClean="0"/>
            <a:t> of JavaScript (</a:t>
          </a:r>
          <a:r>
            <a:rPr lang="en-US" dirty="0" err="1" smtClean="0"/>
            <a:t>ECMAScript</a:t>
          </a:r>
          <a:r>
            <a:rPr lang="en-US" dirty="0" smtClean="0"/>
            <a:t> 5)</a:t>
          </a:r>
          <a:endParaRPr lang="en-US" dirty="0"/>
        </a:p>
      </dgm:t>
    </dgm:pt>
    <dgm:pt modelId="{4E4D2080-AC7E-41AE-8FCA-9B31A589AC58}" type="parTrans" cxnId="{BBB51CBD-83F7-4EAF-ABE3-68A74E099533}">
      <dgm:prSet/>
      <dgm:spPr/>
      <dgm:t>
        <a:bodyPr/>
        <a:lstStyle/>
        <a:p>
          <a:endParaRPr lang="en-US"/>
        </a:p>
      </dgm:t>
    </dgm:pt>
    <dgm:pt modelId="{032BBC7E-4A37-4C79-9CE2-4D254870B12D}" type="sibTrans" cxnId="{BBB51CBD-83F7-4EAF-ABE3-68A74E099533}">
      <dgm:prSet/>
      <dgm:spPr/>
      <dgm:t>
        <a:bodyPr/>
        <a:lstStyle/>
        <a:p>
          <a:endParaRPr lang="en-US"/>
        </a:p>
      </dgm:t>
    </dgm:pt>
    <dgm:pt modelId="{42F63CBA-FDC3-4D26-9FD6-8BB1B7ADA4AE}">
      <dgm:prSet/>
      <dgm:spPr/>
      <dgm:t>
        <a:bodyPr/>
        <a:lstStyle/>
        <a:p>
          <a:pPr rtl="0"/>
          <a:r>
            <a:rPr lang="en-US" dirty="0" smtClean="0"/>
            <a:t>Includes proposed features of </a:t>
          </a:r>
          <a:r>
            <a:rPr lang="en-US" dirty="0" err="1" smtClean="0"/>
            <a:t>ECMAScript</a:t>
          </a:r>
          <a:r>
            <a:rPr lang="en-US" dirty="0" smtClean="0"/>
            <a:t> 6</a:t>
          </a:r>
          <a:endParaRPr lang="en-US" dirty="0"/>
        </a:p>
      </dgm:t>
    </dgm:pt>
    <dgm:pt modelId="{BA694724-12AD-4E4B-A24F-E942BCCBF0CC}" type="parTrans" cxnId="{FA57F647-D94A-4FAE-99FE-C91E3FEB9D8D}">
      <dgm:prSet/>
      <dgm:spPr/>
      <dgm:t>
        <a:bodyPr/>
        <a:lstStyle/>
        <a:p>
          <a:endParaRPr lang="en-US"/>
        </a:p>
      </dgm:t>
    </dgm:pt>
    <dgm:pt modelId="{DA84A18B-47EA-4D3E-A4BB-34F22F66DD8B}" type="sibTrans" cxnId="{FA57F647-D94A-4FAE-99FE-C91E3FEB9D8D}">
      <dgm:prSet/>
      <dgm:spPr/>
      <dgm:t>
        <a:bodyPr/>
        <a:lstStyle/>
        <a:p>
          <a:endParaRPr lang="en-US"/>
        </a:p>
      </dgm:t>
    </dgm:pt>
    <dgm:pt modelId="{3CD4AB9E-E6AA-4F01-A484-AFB265D98FDE}">
      <dgm:prSet/>
      <dgm:spPr/>
      <dgm:t>
        <a:bodyPr/>
        <a:lstStyle/>
        <a:p>
          <a:pPr rtl="0"/>
          <a:r>
            <a:rPr lang="en-US" smtClean="0"/>
            <a:t>Any browser, any host, any OS</a:t>
          </a:r>
          <a:endParaRPr lang="en-US"/>
        </a:p>
      </dgm:t>
    </dgm:pt>
    <dgm:pt modelId="{7053CBE5-4CAE-4A0F-804B-D0AEBC33BF30}" type="parTrans" cxnId="{1654C363-BCBB-4A10-A71C-D9EC33894FDB}">
      <dgm:prSet/>
      <dgm:spPr/>
      <dgm:t>
        <a:bodyPr/>
        <a:lstStyle/>
        <a:p>
          <a:endParaRPr lang="en-US"/>
        </a:p>
      </dgm:t>
    </dgm:pt>
    <dgm:pt modelId="{7AC653D4-FD56-4C92-B493-018386EC134A}" type="sibTrans" cxnId="{1654C363-BCBB-4A10-A71C-D9EC33894FDB}">
      <dgm:prSet/>
      <dgm:spPr/>
      <dgm:t>
        <a:bodyPr/>
        <a:lstStyle/>
        <a:p>
          <a:endParaRPr lang="en-US"/>
        </a:p>
      </dgm:t>
    </dgm:pt>
    <dgm:pt modelId="{07ADFE70-EDEF-4C01-B5E3-8F95945DE77F}">
      <dgm:prSet/>
      <dgm:spPr/>
      <dgm:t>
        <a:bodyPr/>
        <a:lstStyle/>
        <a:p>
          <a:pPr rtl="0"/>
          <a:r>
            <a:rPr lang="en-US" smtClean="0"/>
            <a:t>Compiles </a:t>
          </a:r>
          <a:r>
            <a:rPr lang="en-US" dirty="0" smtClean="0"/>
            <a:t>to JavaScript</a:t>
          </a:r>
          <a:endParaRPr lang="en-US" dirty="0"/>
        </a:p>
      </dgm:t>
    </dgm:pt>
    <dgm:pt modelId="{252F3AB9-B3D9-4C34-9DFF-85CC1D5228A9}" type="parTrans" cxnId="{C06A6696-5089-4AE3-AC42-16035165E959}">
      <dgm:prSet/>
      <dgm:spPr/>
      <dgm:t>
        <a:bodyPr/>
        <a:lstStyle/>
        <a:p>
          <a:endParaRPr lang="en-US"/>
        </a:p>
      </dgm:t>
    </dgm:pt>
    <dgm:pt modelId="{5DF313C8-007C-4121-9FD1-285F037AF1F4}" type="sibTrans" cxnId="{C06A6696-5089-4AE3-AC42-16035165E959}">
      <dgm:prSet/>
      <dgm:spPr/>
      <dgm:t>
        <a:bodyPr/>
        <a:lstStyle/>
        <a:p>
          <a:endParaRPr lang="en-US"/>
        </a:p>
      </dgm:t>
    </dgm:pt>
    <dgm:pt modelId="{6D7B87FC-F73C-460C-9261-E01C888136F4}" type="pres">
      <dgm:prSet presAssocID="{2DF8A599-2EB5-4A98-9FEC-4C162577782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F475592-9EBE-4ECA-8C99-D10520DA9FB8}" type="pres">
      <dgm:prSet presAssocID="{C97CF91B-A4C3-4024-9A69-CF156715F45E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EE132B-EF17-4A0F-8B83-D2F551DEB771}" type="pres">
      <dgm:prSet presAssocID="{67F096C6-20B6-48D9-8793-ADCAD5B47811}" presName="spacer" presStyleCnt="0"/>
      <dgm:spPr/>
    </dgm:pt>
    <dgm:pt modelId="{FAE89A93-F533-45FF-858C-8FEBCE346B23}" type="pres">
      <dgm:prSet presAssocID="{B6EAA2E5-2E73-47AE-AD43-41EBD0164E85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332073-8301-4012-B5E3-AC6ACC9FC0F9}" type="pres">
      <dgm:prSet presAssocID="{032BBC7E-4A37-4C79-9CE2-4D254870B12D}" presName="spacer" presStyleCnt="0"/>
      <dgm:spPr/>
    </dgm:pt>
    <dgm:pt modelId="{8CB96ABD-D4B6-4340-9638-252B0D3B77BB}" type="pres">
      <dgm:prSet presAssocID="{42F63CBA-FDC3-4D26-9FD6-8BB1B7ADA4AE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7C4266-4C0D-445C-A85F-1D1C46A2522E}" type="pres">
      <dgm:prSet presAssocID="{DA84A18B-47EA-4D3E-A4BB-34F22F66DD8B}" presName="spacer" presStyleCnt="0"/>
      <dgm:spPr/>
    </dgm:pt>
    <dgm:pt modelId="{06AD77DE-EE53-499C-AE75-FC4B8B0E0B0C}" type="pres">
      <dgm:prSet presAssocID="{07ADFE70-EDEF-4C01-B5E3-8F95945DE77F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060FC0-D857-487C-A0DC-4505A6C752B9}" type="pres">
      <dgm:prSet presAssocID="{5DF313C8-007C-4121-9FD1-285F037AF1F4}" presName="spacer" presStyleCnt="0"/>
      <dgm:spPr/>
    </dgm:pt>
    <dgm:pt modelId="{8C8CC6B9-C337-453C-9E09-9C86A9A88628}" type="pres">
      <dgm:prSet presAssocID="{3CD4AB9E-E6AA-4F01-A484-AFB265D98FDE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BF5F05D-24D6-404B-B739-C4444806F3D0}" type="presOf" srcId="{2DF8A599-2EB5-4A98-9FEC-4C1625777822}" destId="{6D7B87FC-F73C-460C-9261-E01C888136F4}" srcOrd="0" destOrd="0" presId="urn:microsoft.com/office/officeart/2005/8/layout/vList2"/>
    <dgm:cxn modelId="{19CE3CC4-A365-427B-8B9A-20049277EEAB}" type="presOf" srcId="{3CD4AB9E-E6AA-4F01-A484-AFB265D98FDE}" destId="{8C8CC6B9-C337-453C-9E09-9C86A9A88628}" srcOrd="0" destOrd="0" presId="urn:microsoft.com/office/officeart/2005/8/layout/vList2"/>
    <dgm:cxn modelId="{5B67578B-425E-4D93-9009-546AE67260DE}" type="presOf" srcId="{B6EAA2E5-2E73-47AE-AD43-41EBD0164E85}" destId="{FAE89A93-F533-45FF-858C-8FEBCE346B23}" srcOrd="0" destOrd="0" presId="urn:microsoft.com/office/officeart/2005/8/layout/vList2"/>
    <dgm:cxn modelId="{12162527-24A3-4E56-953E-46A0F261DB9F}" type="presOf" srcId="{C97CF91B-A4C3-4024-9A69-CF156715F45E}" destId="{BF475592-9EBE-4ECA-8C99-D10520DA9FB8}" srcOrd="0" destOrd="0" presId="urn:microsoft.com/office/officeart/2005/8/layout/vList2"/>
    <dgm:cxn modelId="{C06A6696-5089-4AE3-AC42-16035165E959}" srcId="{2DF8A599-2EB5-4A98-9FEC-4C1625777822}" destId="{07ADFE70-EDEF-4C01-B5E3-8F95945DE77F}" srcOrd="3" destOrd="0" parTransId="{252F3AB9-B3D9-4C34-9DFF-85CC1D5228A9}" sibTransId="{5DF313C8-007C-4121-9FD1-285F037AF1F4}"/>
    <dgm:cxn modelId="{1654C363-BCBB-4A10-A71C-D9EC33894FDB}" srcId="{2DF8A599-2EB5-4A98-9FEC-4C1625777822}" destId="{3CD4AB9E-E6AA-4F01-A484-AFB265D98FDE}" srcOrd="4" destOrd="0" parTransId="{7053CBE5-4CAE-4A0F-804B-D0AEBC33BF30}" sibTransId="{7AC653D4-FD56-4C92-B493-018386EC134A}"/>
    <dgm:cxn modelId="{FA57F647-D94A-4FAE-99FE-C91E3FEB9D8D}" srcId="{2DF8A599-2EB5-4A98-9FEC-4C1625777822}" destId="{42F63CBA-FDC3-4D26-9FD6-8BB1B7ADA4AE}" srcOrd="2" destOrd="0" parTransId="{BA694724-12AD-4E4B-A24F-E942BCCBF0CC}" sibTransId="{DA84A18B-47EA-4D3E-A4BB-34F22F66DD8B}"/>
    <dgm:cxn modelId="{2DC18AC6-DBE8-46C6-95D0-A09AEB62B29C}" srcId="{2DF8A599-2EB5-4A98-9FEC-4C1625777822}" destId="{C97CF91B-A4C3-4024-9A69-CF156715F45E}" srcOrd="0" destOrd="0" parTransId="{65F4AC46-83CD-4CAA-9974-CF243C888589}" sibTransId="{67F096C6-20B6-48D9-8793-ADCAD5B47811}"/>
    <dgm:cxn modelId="{4E096F78-7C95-48E1-A23B-F7C09B8EDD7D}" type="presOf" srcId="{07ADFE70-EDEF-4C01-B5E3-8F95945DE77F}" destId="{06AD77DE-EE53-499C-AE75-FC4B8B0E0B0C}" srcOrd="0" destOrd="0" presId="urn:microsoft.com/office/officeart/2005/8/layout/vList2"/>
    <dgm:cxn modelId="{BBB51CBD-83F7-4EAF-ABE3-68A74E099533}" srcId="{2DF8A599-2EB5-4A98-9FEC-4C1625777822}" destId="{B6EAA2E5-2E73-47AE-AD43-41EBD0164E85}" srcOrd="1" destOrd="0" parTransId="{4E4D2080-AC7E-41AE-8FCA-9B31A589AC58}" sibTransId="{032BBC7E-4A37-4C79-9CE2-4D254870B12D}"/>
    <dgm:cxn modelId="{41B50BC9-2E55-44BC-BD20-8DAE84DCC4E5}" type="presOf" srcId="{42F63CBA-FDC3-4D26-9FD6-8BB1B7ADA4AE}" destId="{8CB96ABD-D4B6-4340-9638-252B0D3B77BB}" srcOrd="0" destOrd="0" presId="urn:microsoft.com/office/officeart/2005/8/layout/vList2"/>
    <dgm:cxn modelId="{59627308-B3C9-44FF-BAE2-B8E5779A308D}" type="presParOf" srcId="{6D7B87FC-F73C-460C-9261-E01C888136F4}" destId="{BF475592-9EBE-4ECA-8C99-D10520DA9FB8}" srcOrd="0" destOrd="0" presId="urn:microsoft.com/office/officeart/2005/8/layout/vList2"/>
    <dgm:cxn modelId="{16703B9F-EEE8-4FB9-BF21-F1001F9237D6}" type="presParOf" srcId="{6D7B87FC-F73C-460C-9261-E01C888136F4}" destId="{3EEE132B-EF17-4A0F-8B83-D2F551DEB771}" srcOrd="1" destOrd="0" presId="urn:microsoft.com/office/officeart/2005/8/layout/vList2"/>
    <dgm:cxn modelId="{12A66247-7FF9-48C0-9E22-F858E50BE387}" type="presParOf" srcId="{6D7B87FC-F73C-460C-9261-E01C888136F4}" destId="{FAE89A93-F533-45FF-858C-8FEBCE346B23}" srcOrd="2" destOrd="0" presId="urn:microsoft.com/office/officeart/2005/8/layout/vList2"/>
    <dgm:cxn modelId="{0BD2615B-98F1-49BA-95E1-F5F9CDD5769E}" type="presParOf" srcId="{6D7B87FC-F73C-460C-9261-E01C888136F4}" destId="{0C332073-8301-4012-B5E3-AC6ACC9FC0F9}" srcOrd="3" destOrd="0" presId="urn:microsoft.com/office/officeart/2005/8/layout/vList2"/>
    <dgm:cxn modelId="{84144CE1-ABBC-4D53-AF21-55EEED0D316C}" type="presParOf" srcId="{6D7B87FC-F73C-460C-9261-E01C888136F4}" destId="{8CB96ABD-D4B6-4340-9638-252B0D3B77BB}" srcOrd="4" destOrd="0" presId="urn:microsoft.com/office/officeart/2005/8/layout/vList2"/>
    <dgm:cxn modelId="{3D160DBA-37DA-4CCC-AB42-C701451066A8}" type="presParOf" srcId="{6D7B87FC-F73C-460C-9261-E01C888136F4}" destId="{0B7C4266-4C0D-445C-A85F-1D1C46A2522E}" srcOrd="5" destOrd="0" presId="urn:microsoft.com/office/officeart/2005/8/layout/vList2"/>
    <dgm:cxn modelId="{F1814889-BF4D-4390-9F42-17A111F9B086}" type="presParOf" srcId="{6D7B87FC-F73C-460C-9261-E01C888136F4}" destId="{06AD77DE-EE53-499C-AE75-FC4B8B0E0B0C}" srcOrd="6" destOrd="0" presId="urn:microsoft.com/office/officeart/2005/8/layout/vList2"/>
    <dgm:cxn modelId="{C116CDCB-AB96-4B94-AAED-8A1DC8E55E4B}" type="presParOf" srcId="{6D7B87FC-F73C-460C-9261-E01C888136F4}" destId="{10060FC0-D857-487C-A0DC-4505A6C752B9}" srcOrd="7" destOrd="0" presId="urn:microsoft.com/office/officeart/2005/8/layout/vList2"/>
    <dgm:cxn modelId="{16150886-A075-4192-9C49-9E29BB4FE0BD}" type="presParOf" srcId="{6D7B87FC-F73C-460C-9261-E01C888136F4}" destId="{8C8CC6B9-C337-453C-9E09-9C86A9A88628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8620800-9B1F-4E7F-A289-59A4405C960A}" type="doc">
      <dgm:prSet loTypeId="urn:microsoft.com/office/officeart/2005/8/layout/vList2" loCatId="list" qsTypeId="urn:microsoft.com/office/officeart/2005/8/quickstyle/3d2" qsCatId="3D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3FF6259C-B2D6-4CCA-AF11-210370160CF2}">
      <dgm:prSet/>
      <dgm:spPr/>
      <dgm:t>
        <a:bodyPr/>
        <a:lstStyle/>
        <a:p>
          <a:pPr rtl="0"/>
          <a:r>
            <a:rPr lang="en-US" dirty="0" smtClean="0"/>
            <a:t>Maintainable Code</a:t>
          </a:r>
          <a:endParaRPr lang="en-US" dirty="0"/>
        </a:p>
      </dgm:t>
    </dgm:pt>
    <dgm:pt modelId="{A3A15393-6515-43AF-98D7-E5B7C357B1CE}" type="parTrans" cxnId="{E163E3BB-4ABF-4701-98FF-9D721246D845}">
      <dgm:prSet/>
      <dgm:spPr/>
      <dgm:t>
        <a:bodyPr/>
        <a:lstStyle/>
        <a:p>
          <a:endParaRPr lang="en-US"/>
        </a:p>
      </dgm:t>
    </dgm:pt>
    <dgm:pt modelId="{A98C6DF9-4AE2-4A0E-B583-AAE4509101AD}" type="sibTrans" cxnId="{E163E3BB-4ABF-4701-98FF-9D721246D845}">
      <dgm:prSet/>
      <dgm:spPr/>
      <dgm:t>
        <a:bodyPr/>
        <a:lstStyle/>
        <a:p>
          <a:endParaRPr lang="en-US"/>
        </a:p>
      </dgm:t>
    </dgm:pt>
    <dgm:pt modelId="{D608C5C2-EB9F-4FD7-B7BE-C4B76A136792}">
      <dgm:prSet/>
      <dgm:spPr/>
      <dgm:t>
        <a:bodyPr/>
        <a:lstStyle/>
        <a:p>
          <a:pPr rtl="0"/>
          <a:r>
            <a:rPr lang="en-US" smtClean="0"/>
            <a:t>Enables static checking</a:t>
          </a:r>
          <a:endParaRPr lang="en-US"/>
        </a:p>
      </dgm:t>
    </dgm:pt>
    <dgm:pt modelId="{8DC89C83-09AA-493B-8C56-E0A27EDB1E86}" type="parTrans" cxnId="{D6C690D5-BA0D-4545-8778-E4EBBA0400A1}">
      <dgm:prSet/>
      <dgm:spPr/>
      <dgm:t>
        <a:bodyPr/>
        <a:lstStyle/>
        <a:p>
          <a:endParaRPr lang="en-US"/>
        </a:p>
      </dgm:t>
    </dgm:pt>
    <dgm:pt modelId="{609225CE-A182-48F1-BB95-3F17F386E076}" type="sibTrans" cxnId="{D6C690D5-BA0D-4545-8778-E4EBBA0400A1}">
      <dgm:prSet/>
      <dgm:spPr/>
      <dgm:t>
        <a:bodyPr/>
        <a:lstStyle/>
        <a:p>
          <a:endParaRPr lang="en-US"/>
        </a:p>
      </dgm:t>
    </dgm:pt>
    <dgm:pt modelId="{5B49F6BE-9E79-4947-BF60-5B673A6F37E0}">
      <dgm:prSet/>
      <dgm:spPr/>
      <dgm:t>
        <a:bodyPr/>
        <a:lstStyle/>
        <a:p>
          <a:pPr rtl="0"/>
          <a:r>
            <a:rPr lang="en-US" smtClean="0"/>
            <a:t>Symbol-based navigation</a:t>
          </a:r>
          <a:endParaRPr lang="en-US"/>
        </a:p>
      </dgm:t>
    </dgm:pt>
    <dgm:pt modelId="{279A9119-D06D-4742-A9AE-F9CD02563E79}" type="parTrans" cxnId="{DB2E5BD6-DC1C-4A43-A662-C491AB29544C}">
      <dgm:prSet/>
      <dgm:spPr/>
      <dgm:t>
        <a:bodyPr/>
        <a:lstStyle/>
        <a:p>
          <a:endParaRPr lang="en-US"/>
        </a:p>
      </dgm:t>
    </dgm:pt>
    <dgm:pt modelId="{3C8B03C7-D7FA-4D5E-9B83-EE02A746BBF7}" type="sibTrans" cxnId="{DB2E5BD6-DC1C-4A43-A662-C491AB29544C}">
      <dgm:prSet/>
      <dgm:spPr/>
      <dgm:t>
        <a:bodyPr/>
        <a:lstStyle/>
        <a:p>
          <a:endParaRPr lang="en-US"/>
        </a:p>
      </dgm:t>
    </dgm:pt>
    <dgm:pt modelId="{1F37C784-B7F1-4478-83CB-BA1D875CB966}">
      <dgm:prSet/>
      <dgm:spPr/>
      <dgm:t>
        <a:bodyPr/>
        <a:lstStyle/>
        <a:p>
          <a:pPr rtl="0"/>
          <a:r>
            <a:rPr lang="en-US" smtClean="0"/>
            <a:t>Statement completion</a:t>
          </a:r>
          <a:endParaRPr lang="en-US"/>
        </a:p>
      </dgm:t>
    </dgm:pt>
    <dgm:pt modelId="{DD7F272F-DE44-46A1-BD5B-4151B7BC6E83}" type="parTrans" cxnId="{4E4EE2AE-2323-49AF-A875-3B929181CBE0}">
      <dgm:prSet/>
      <dgm:spPr/>
      <dgm:t>
        <a:bodyPr/>
        <a:lstStyle/>
        <a:p>
          <a:endParaRPr lang="en-US"/>
        </a:p>
      </dgm:t>
    </dgm:pt>
    <dgm:pt modelId="{A44A1624-6CE3-4238-9376-C85510C3BFAA}" type="sibTrans" cxnId="{4E4EE2AE-2323-49AF-A875-3B929181CBE0}">
      <dgm:prSet/>
      <dgm:spPr/>
      <dgm:t>
        <a:bodyPr/>
        <a:lstStyle/>
        <a:p>
          <a:endParaRPr lang="en-US"/>
        </a:p>
      </dgm:t>
    </dgm:pt>
    <dgm:pt modelId="{C7BCFE21-BA84-4D59-B0A3-37C63204DF6E}">
      <dgm:prSet/>
      <dgm:spPr/>
      <dgm:t>
        <a:bodyPr/>
        <a:lstStyle/>
        <a:p>
          <a:pPr rtl="0"/>
          <a:r>
            <a:rPr lang="en-US" smtClean="0"/>
            <a:t>Code re-factoring</a:t>
          </a:r>
          <a:endParaRPr lang="en-US"/>
        </a:p>
      </dgm:t>
    </dgm:pt>
    <dgm:pt modelId="{20D168F7-7D8F-41FC-A6EE-00642D1718A0}" type="parTrans" cxnId="{CBF9DB68-C97B-4131-AA64-27FFE2337482}">
      <dgm:prSet/>
      <dgm:spPr/>
      <dgm:t>
        <a:bodyPr/>
        <a:lstStyle/>
        <a:p>
          <a:endParaRPr lang="en-US"/>
        </a:p>
      </dgm:t>
    </dgm:pt>
    <dgm:pt modelId="{EDDF65D0-B8E1-48BF-91B1-F7E0549BCCA4}" type="sibTrans" cxnId="{CBF9DB68-C97B-4131-AA64-27FFE2337482}">
      <dgm:prSet/>
      <dgm:spPr/>
      <dgm:t>
        <a:bodyPr/>
        <a:lstStyle/>
        <a:p>
          <a:endParaRPr lang="en-US"/>
        </a:p>
      </dgm:t>
    </dgm:pt>
    <dgm:pt modelId="{62D848E0-E374-47A9-B55B-97306BE0515F}" type="pres">
      <dgm:prSet presAssocID="{68620800-9B1F-4E7F-A289-59A4405C960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535C920-E886-467A-A5D1-D7B7EFEE6091}" type="pres">
      <dgm:prSet presAssocID="{3FF6259C-B2D6-4CCA-AF11-210370160CF2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039E0C-F41A-4BA7-A9A6-36B66100AB4D}" type="pres">
      <dgm:prSet presAssocID="{A98C6DF9-4AE2-4A0E-B583-AAE4509101AD}" presName="spacer" presStyleCnt="0"/>
      <dgm:spPr/>
    </dgm:pt>
    <dgm:pt modelId="{AFEE5CA1-4799-4C62-810D-56844C302AC0}" type="pres">
      <dgm:prSet presAssocID="{D608C5C2-EB9F-4FD7-B7BE-C4B76A136792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29FF43-0F11-4F59-B546-D42F8F2FB27D}" type="pres">
      <dgm:prSet presAssocID="{609225CE-A182-48F1-BB95-3F17F386E076}" presName="spacer" presStyleCnt="0"/>
      <dgm:spPr/>
    </dgm:pt>
    <dgm:pt modelId="{D9BF8CAA-092E-43EC-95C6-06D32810D4FA}" type="pres">
      <dgm:prSet presAssocID="{5B49F6BE-9E79-4947-BF60-5B673A6F37E0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71C913-72A9-4290-8A1B-992CBA73D4E8}" type="pres">
      <dgm:prSet presAssocID="{3C8B03C7-D7FA-4D5E-9B83-EE02A746BBF7}" presName="spacer" presStyleCnt="0"/>
      <dgm:spPr/>
    </dgm:pt>
    <dgm:pt modelId="{DAF52E12-0464-4857-93D7-690D97CCEA50}" type="pres">
      <dgm:prSet presAssocID="{1F37C784-B7F1-4478-83CB-BA1D875CB966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C2B3C4-D844-401B-B354-88A270FF10B3}" type="pres">
      <dgm:prSet presAssocID="{A44A1624-6CE3-4238-9376-C85510C3BFAA}" presName="spacer" presStyleCnt="0"/>
      <dgm:spPr/>
    </dgm:pt>
    <dgm:pt modelId="{FD1F8D75-4BE9-4840-B142-B8C8F8C1EF76}" type="pres">
      <dgm:prSet presAssocID="{C7BCFE21-BA84-4D59-B0A3-37C63204DF6E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36A936C-07B1-400B-A8DD-E6333B88B8C6}" type="presOf" srcId="{C7BCFE21-BA84-4D59-B0A3-37C63204DF6E}" destId="{FD1F8D75-4BE9-4840-B142-B8C8F8C1EF76}" srcOrd="0" destOrd="0" presId="urn:microsoft.com/office/officeart/2005/8/layout/vList2"/>
    <dgm:cxn modelId="{76F55102-83FB-4434-A5AC-516C128155CB}" type="presOf" srcId="{68620800-9B1F-4E7F-A289-59A4405C960A}" destId="{62D848E0-E374-47A9-B55B-97306BE0515F}" srcOrd="0" destOrd="0" presId="urn:microsoft.com/office/officeart/2005/8/layout/vList2"/>
    <dgm:cxn modelId="{E163E3BB-4ABF-4701-98FF-9D721246D845}" srcId="{68620800-9B1F-4E7F-A289-59A4405C960A}" destId="{3FF6259C-B2D6-4CCA-AF11-210370160CF2}" srcOrd="0" destOrd="0" parTransId="{A3A15393-6515-43AF-98D7-E5B7C357B1CE}" sibTransId="{A98C6DF9-4AE2-4A0E-B583-AAE4509101AD}"/>
    <dgm:cxn modelId="{4E4EE2AE-2323-49AF-A875-3B929181CBE0}" srcId="{68620800-9B1F-4E7F-A289-59A4405C960A}" destId="{1F37C784-B7F1-4478-83CB-BA1D875CB966}" srcOrd="3" destOrd="0" parTransId="{DD7F272F-DE44-46A1-BD5B-4151B7BC6E83}" sibTransId="{A44A1624-6CE3-4238-9376-C85510C3BFAA}"/>
    <dgm:cxn modelId="{DB2E5BD6-DC1C-4A43-A662-C491AB29544C}" srcId="{68620800-9B1F-4E7F-A289-59A4405C960A}" destId="{5B49F6BE-9E79-4947-BF60-5B673A6F37E0}" srcOrd="2" destOrd="0" parTransId="{279A9119-D06D-4742-A9AE-F9CD02563E79}" sibTransId="{3C8B03C7-D7FA-4D5E-9B83-EE02A746BBF7}"/>
    <dgm:cxn modelId="{A53E57E5-B3E9-460A-8E26-50974A6E1C74}" type="presOf" srcId="{3FF6259C-B2D6-4CCA-AF11-210370160CF2}" destId="{A535C920-E886-467A-A5D1-D7B7EFEE6091}" srcOrd="0" destOrd="0" presId="urn:microsoft.com/office/officeart/2005/8/layout/vList2"/>
    <dgm:cxn modelId="{5587AF7D-33C9-4786-BEE9-1B24DF31F4C4}" type="presOf" srcId="{D608C5C2-EB9F-4FD7-B7BE-C4B76A136792}" destId="{AFEE5CA1-4799-4C62-810D-56844C302AC0}" srcOrd="0" destOrd="0" presId="urn:microsoft.com/office/officeart/2005/8/layout/vList2"/>
    <dgm:cxn modelId="{CBF9DB68-C97B-4131-AA64-27FFE2337482}" srcId="{68620800-9B1F-4E7F-A289-59A4405C960A}" destId="{C7BCFE21-BA84-4D59-B0A3-37C63204DF6E}" srcOrd="4" destOrd="0" parTransId="{20D168F7-7D8F-41FC-A6EE-00642D1718A0}" sibTransId="{EDDF65D0-B8E1-48BF-91B1-F7E0549BCCA4}"/>
    <dgm:cxn modelId="{8A8FCAEB-FE0E-4946-A498-B5DC398D91AE}" type="presOf" srcId="{1F37C784-B7F1-4478-83CB-BA1D875CB966}" destId="{DAF52E12-0464-4857-93D7-690D97CCEA50}" srcOrd="0" destOrd="0" presId="urn:microsoft.com/office/officeart/2005/8/layout/vList2"/>
    <dgm:cxn modelId="{C9F4650A-8108-42D7-A2CF-47FA77214C98}" type="presOf" srcId="{5B49F6BE-9E79-4947-BF60-5B673A6F37E0}" destId="{D9BF8CAA-092E-43EC-95C6-06D32810D4FA}" srcOrd="0" destOrd="0" presId="urn:microsoft.com/office/officeart/2005/8/layout/vList2"/>
    <dgm:cxn modelId="{D6C690D5-BA0D-4545-8778-E4EBBA0400A1}" srcId="{68620800-9B1F-4E7F-A289-59A4405C960A}" destId="{D608C5C2-EB9F-4FD7-B7BE-C4B76A136792}" srcOrd="1" destOrd="0" parTransId="{8DC89C83-09AA-493B-8C56-E0A27EDB1E86}" sibTransId="{609225CE-A182-48F1-BB95-3F17F386E076}"/>
    <dgm:cxn modelId="{C68349FA-A789-4DAA-8880-94D4A0398296}" type="presParOf" srcId="{62D848E0-E374-47A9-B55B-97306BE0515F}" destId="{A535C920-E886-467A-A5D1-D7B7EFEE6091}" srcOrd="0" destOrd="0" presId="urn:microsoft.com/office/officeart/2005/8/layout/vList2"/>
    <dgm:cxn modelId="{CB736DBF-57ED-42DD-8A32-53ECCFCA32BD}" type="presParOf" srcId="{62D848E0-E374-47A9-B55B-97306BE0515F}" destId="{42039E0C-F41A-4BA7-A9A6-36B66100AB4D}" srcOrd="1" destOrd="0" presId="urn:microsoft.com/office/officeart/2005/8/layout/vList2"/>
    <dgm:cxn modelId="{ED415F2C-C989-49ED-AA77-402308E6E9B9}" type="presParOf" srcId="{62D848E0-E374-47A9-B55B-97306BE0515F}" destId="{AFEE5CA1-4799-4C62-810D-56844C302AC0}" srcOrd="2" destOrd="0" presId="urn:microsoft.com/office/officeart/2005/8/layout/vList2"/>
    <dgm:cxn modelId="{ABEA47D8-DA04-4D3B-8B03-0E557B7C1DBF}" type="presParOf" srcId="{62D848E0-E374-47A9-B55B-97306BE0515F}" destId="{9529FF43-0F11-4F59-B546-D42F8F2FB27D}" srcOrd="3" destOrd="0" presId="urn:microsoft.com/office/officeart/2005/8/layout/vList2"/>
    <dgm:cxn modelId="{E750F7A0-5AAF-4A5F-8AEE-86215B854658}" type="presParOf" srcId="{62D848E0-E374-47A9-B55B-97306BE0515F}" destId="{D9BF8CAA-092E-43EC-95C6-06D32810D4FA}" srcOrd="4" destOrd="0" presId="urn:microsoft.com/office/officeart/2005/8/layout/vList2"/>
    <dgm:cxn modelId="{7122DAE7-A346-4114-A49D-A378F6C54FBA}" type="presParOf" srcId="{62D848E0-E374-47A9-B55B-97306BE0515F}" destId="{AE71C913-72A9-4290-8A1B-992CBA73D4E8}" srcOrd="5" destOrd="0" presId="urn:microsoft.com/office/officeart/2005/8/layout/vList2"/>
    <dgm:cxn modelId="{89CC5066-E001-42A3-807C-517D7464A158}" type="presParOf" srcId="{62D848E0-E374-47A9-B55B-97306BE0515F}" destId="{DAF52E12-0464-4857-93D7-690D97CCEA50}" srcOrd="6" destOrd="0" presId="urn:microsoft.com/office/officeart/2005/8/layout/vList2"/>
    <dgm:cxn modelId="{F87D6DCE-5740-4E34-A1F8-16579B35244A}" type="presParOf" srcId="{62D848E0-E374-47A9-B55B-97306BE0515F}" destId="{27C2B3C4-D844-401B-B354-88A270FF10B3}" srcOrd="7" destOrd="0" presId="urn:microsoft.com/office/officeart/2005/8/layout/vList2"/>
    <dgm:cxn modelId="{968965AA-1428-4920-BEDB-5CFAFBECE2C6}" type="presParOf" srcId="{62D848E0-E374-47A9-B55B-97306BE0515F}" destId="{FD1F8D75-4BE9-4840-B142-B8C8F8C1EF76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77824E1-671D-4974-A349-4E060BCFE687}" type="doc">
      <dgm:prSet loTypeId="urn:microsoft.com/office/officeart/2005/8/layout/default" loCatId="list" qsTypeId="urn:microsoft.com/office/officeart/2005/8/quickstyle/3d2" qsCatId="3D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5C478FB5-87F7-4FA1-84AA-4D12456C2B75}">
      <dgm:prSet/>
      <dgm:spPr/>
      <dgm:t>
        <a:bodyPr/>
        <a:lstStyle/>
        <a:p>
          <a:pPr rtl="0"/>
          <a:r>
            <a:rPr lang="en-US" smtClean="0"/>
            <a:t>Tool Support</a:t>
          </a:r>
          <a:endParaRPr lang="en-US"/>
        </a:p>
      </dgm:t>
    </dgm:pt>
    <dgm:pt modelId="{73473606-0252-4DA9-94AF-9C511DCCC18A}" type="parTrans" cxnId="{7F66F23E-CB31-484B-B9E9-35BE397692B2}">
      <dgm:prSet/>
      <dgm:spPr/>
      <dgm:t>
        <a:bodyPr/>
        <a:lstStyle/>
        <a:p>
          <a:endParaRPr lang="en-US"/>
        </a:p>
      </dgm:t>
    </dgm:pt>
    <dgm:pt modelId="{8711FEBA-0990-47A0-8B51-AC1B909BC00E}" type="sibTrans" cxnId="{7F66F23E-CB31-484B-B9E9-35BE397692B2}">
      <dgm:prSet/>
      <dgm:spPr/>
      <dgm:t>
        <a:bodyPr/>
        <a:lstStyle/>
        <a:p>
          <a:endParaRPr lang="en-US"/>
        </a:p>
      </dgm:t>
    </dgm:pt>
    <dgm:pt modelId="{30309045-7DCA-4AB5-AB49-56636BFA0C10}">
      <dgm:prSet/>
      <dgm:spPr/>
      <dgm:t>
        <a:bodyPr/>
        <a:lstStyle/>
        <a:p>
          <a:pPr rtl="0"/>
          <a:r>
            <a:rPr lang="en-US" dirty="0" smtClean="0"/>
            <a:t>Standard JS code</a:t>
          </a:r>
          <a:endParaRPr lang="en-US" dirty="0"/>
        </a:p>
      </dgm:t>
    </dgm:pt>
    <dgm:pt modelId="{64AB83E2-822E-4ABD-9772-6AE4718AD51A}" type="parTrans" cxnId="{D63C4A60-D279-4AE9-BE3C-2FAC79E1211E}">
      <dgm:prSet/>
      <dgm:spPr/>
      <dgm:t>
        <a:bodyPr/>
        <a:lstStyle/>
        <a:p>
          <a:endParaRPr lang="en-US"/>
        </a:p>
      </dgm:t>
    </dgm:pt>
    <dgm:pt modelId="{F0FAF2F3-D418-434B-BD51-53F4AE8E45AF}" type="sibTrans" cxnId="{D63C4A60-D279-4AE9-BE3C-2FAC79E1211E}">
      <dgm:prSet/>
      <dgm:spPr/>
      <dgm:t>
        <a:bodyPr/>
        <a:lstStyle/>
        <a:p>
          <a:endParaRPr lang="en-US"/>
        </a:p>
      </dgm:t>
    </dgm:pt>
    <dgm:pt modelId="{2C951470-F80D-4A7B-9AC3-24566FAAE4CC}">
      <dgm:prSet/>
      <dgm:spPr/>
      <dgm:t>
        <a:bodyPr/>
        <a:lstStyle/>
        <a:p>
          <a:pPr rtl="0"/>
          <a:r>
            <a:rPr lang="en-US" smtClean="0"/>
            <a:t>Classes/Modules</a:t>
          </a:r>
          <a:endParaRPr lang="en-US"/>
        </a:p>
      </dgm:t>
    </dgm:pt>
    <dgm:pt modelId="{86ADDD32-4E7B-403E-9FCD-CAB26FFD5F1D}" type="parTrans" cxnId="{D5AA950A-E02D-4670-BED0-3BCA5299F777}">
      <dgm:prSet/>
      <dgm:spPr/>
      <dgm:t>
        <a:bodyPr/>
        <a:lstStyle/>
        <a:p>
          <a:endParaRPr lang="en-US"/>
        </a:p>
      </dgm:t>
    </dgm:pt>
    <dgm:pt modelId="{9528BFF3-07DC-44A4-A5B7-B561CE077B4C}" type="sibTrans" cxnId="{D5AA950A-E02D-4670-BED0-3BCA5299F777}">
      <dgm:prSet/>
      <dgm:spPr/>
      <dgm:t>
        <a:bodyPr/>
        <a:lstStyle/>
        <a:p>
          <a:endParaRPr lang="en-US"/>
        </a:p>
      </dgm:t>
    </dgm:pt>
    <dgm:pt modelId="{3F82859A-AFFC-4CD8-AF49-C2CAAAD0B6EA}">
      <dgm:prSet/>
      <dgm:spPr/>
      <dgm:t>
        <a:bodyPr/>
        <a:lstStyle/>
        <a:p>
          <a:pPr rtl="0"/>
          <a:r>
            <a:rPr lang="en-US" smtClean="0"/>
            <a:t>Interfaces</a:t>
          </a:r>
          <a:endParaRPr lang="en-US"/>
        </a:p>
      </dgm:t>
    </dgm:pt>
    <dgm:pt modelId="{B0D6311C-1089-4DC4-BABF-E8A3855EDFA4}" type="parTrans" cxnId="{43D5A824-39D6-4F46-BB93-577AA0B4FE4D}">
      <dgm:prSet/>
      <dgm:spPr/>
      <dgm:t>
        <a:bodyPr/>
        <a:lstStyle/>
        <a:p>
          <a:endParaRPr lang="en-US"/>
        </a:p>
      </dgm:t>
    </dgm:pt>
    <dgm:pt modelId="{82F9B010-9C2B-44E6-B1B4-207EEAE1B4F1}" type="sibTrans" cxnId="{43D5A824-39D6-4F46-BB93-577AA0B4FE4D}">
      <dgm:prSet/>
      <dgm:spPr/>
      <dgm:t>
        <a:bodyPr/>
        <a:lstStyle/>
        <a:p>
          <a:endParaRPr lang="en-US"/>
        </a:p>
      </dgm:t>
    </dgm:pt>
    <dgm:pt modelId="{918FBFCB-B85C-4DF9-8678-335E1C6E8B17}">
      <dgm:prSet/>
      <dgm:spPr/>
      <dgm:t>
        <a:bodyPr/>
        <a:lstStyle/>
        <a:p>
          <a:pPr rtl="0"/>
          <a:r>
            <a:rPr lang="en-US" smtClean="0"/>
            <a:t>Static Typing</a:t>
          </a:r>
          <a:endParaRPr lang="en-US"/>
        </a:p>
      </dgm:t>
    </dgm:pt>
    <dgm:pt modelId="{41767277-C854-4155-A249-695731EA5B81}" type="parTrans" cxnId="{BD657BBD-14B0-40C7-9123-E108B4065D04}">
      <dgm:prSet/>
      <dgm:spPr/>
      <dgm:t>
        <a:bodyPr/>
        <a:lstStyle/>
        <a:p>
          <a:endParaRPr lang="en-US"/>
        </a:p>
      </dgm:t>
    </dgm:pt>
    <dgm:pt modelId="{822EB501-6C07-4D11-B3E5-DEE46EB256E1}" type="sibTrans" cxnId="{BD657BBD-14B0-40C7-9123-E108B4065D04}">
      <dgm:prSet/>
      <dgm:spPr/>
      <dgm:t>
        <a:bodyPr/>
        <a:lstStyle/>
        <a:p>
          <a:endParaRPr lang="en-US"/>
        </a:p>
      </dgm:t>
    </dgm:pt>
    <dgm:pt modelId="{0F693DCC-EC26-491D-842F-13BE3160E95A}">
      <dgm:prSet/>
      <dgm:spPr/>
      <dgm:t>
        <a:bodyPr/>
        <a:lstStyle/>
        <a:p>
          <a:pPr rtl="0"/>
          <a:r>
            <a:rPr lang="en-US" smtClean="0"/>
            <a:t>Constructors</a:t>
          </a:r>
          <a:endParaRPr lang="en-US"/>
        </a:p>
      </dgm:t>
    </dgm:pt>
    <dgm:pt modelId="{83F4B67C-39C2-4DED-B688-4DC27C9851B0}" type="parTrans" cxnId="{23042FDF-E46B-4FE5-A207-9673DCE6D7B9}">
      <dgm:prSet/>
      <dgm:spPr/>
      <dgm:t>
        <a:bodyPr/>
        <a:lstStyle/>
        <a:p>
          <a:endParaRPr lang="en-US"/>
        </a:p>
      </dgm:t>
    </dgm:pt>
    <dgm:pt modelId="{C73BE711-21DF-4EB9-A467-3D9BA1A923D9}" type="sibTrans" cxnId="{23042FDF-E46B-4FE5-A207-9673DCE6D7B9}">
      <dgm:prSet/>
      <dgm:spPr/>
      <dgm:t>
        <a:bodyPr/>
        <a:lstStyle/>
        <a:p>
          <a:endParaRPr lang="en-US"/>
        </a:p>
      </dgm:t>
    </dgm:pt>
    <dgm:pt modelId="{7A3CFB45-BC3A-409C-9618-6C0A4ED7C1AA}">
      <dgm:prSet/>
      <dgm:spPr/>
      <dgm:t>
        <a:bodyPr/>
        <a:lstStyle/>
        <a:p>
          <a:pPr rtl="0"/>
          <a:r>
            <a:rPr lang="en-US" smtClean="0"/>
            <a:t>Properties</a:t>
          </a:r>
          <a:endParaRPr lang="en-US"/>
        </a:p>
      </dgm:t>
    </dgm:pt>
    <dgm:pt modelId="{E83F306F-9773-47E6-80CC-A9AECE7C9115}" type="parTrans" cxnId="{D165A405-FBA4-4E7F-B797-0F49E214F9E1}">
      <dgm:prSet/>
      <dgm:spPr/>
      <dgm:t>
        <a:bodyPr/>
        <a:lstStyle/>
        <a:p>
          <a:endParaRPr lang="en-US"/>
        </a:p>
      </dgm:t>
    </dgm:pt>
    <dgm:pt modelId="{B7FB3CF1-B8BF-41B8-9D09-0DAAE63067C0}" type="sibTrans" cxnId="{D165A405-FBA4-4E7F-B797-0F49E214F9E1}">
      <dgm:prSet/>
      <dgm:spPr/>
      <dgm:t>
        <a:bodyPr/>
        <a:lstStyle/>
        <a:p>
          <a:endParaRPr lang="en-US"/>
        </a:p>
      </dgm:t>
    </dgm:pt>
    <dgm:pt modelId="{2A2783D5-D851-4D7B-9B4E-8C52AADCB4E7}">
      <dgm:prSet/>
      <dgm:spPr/>
      <dgm:t>
        <a:bodyPr/>
        <a:lstStyle/>
        <a:p>
          <a:pPr rtl="0"/>
          <a:r>
            <a:rPr lang="en-US" smtClean="0"/>
            <a:t>Functions</a:t>
          </a:r>
          <a:endParaRPr lang="en-US"/>
        </a:p>
      </dgm:t>
    </dgm:pt>
    <dgm:pt modelId="{FBB18335-0B3A-4A05-9D94-61AD8D5661C2}" type="parTrans" cxnId="{B93F0DC5-1C77-4D10-88DB-843F54E0632F}">
      <dgm:prSet/>
      <dgm:spPr/>
      <dgm:t>
        <a:bodyPr/>
        <a:lstStyle/>
        <a:p>
          <a:endParaRPr lang="en-US"/>
        </a:p>
      </dgm:t>
    </dgm:pt>
    <dgm:pt modelId="{84CBB843-F6CB-40DD-B410-2E0141C34B1F}" type="sibTrans" cxnId="{B93F0DC5-1C77-4D10-88DB-843F54E0632F}">
      <dgm:prSet/>
      <dgm:spPr/>
      <dgm:t>
        <a:bodyPr/>
        <a:lstStyle/>
        <a:p>
          <a:endParaRPr lang="en-US"/>
        </a:p>
      </dgm:t>
    </dgm:pt>
    <dgm:pt modelId="{FBBDF456-2B3E-4AEC-9DF7-2AECE05A62A7}">
      <dgm:prSet/>
      <dgm:spPr/>
      <dgm:t>
        <a:bodyPr/>
        <a:lstStyle/>
        <a:p>
          <a:pPr rtl="0"/>
          <a:r>
            <a:rPr lang="en-US" smtClean="0"/>
            <a:t>Arrow Functions =&gt;</a:t>
          </a:r>
          <a:endParaRPr lang="en-US"/>
        </a:p>
      </dgm:t>
    </dgm:pt>
    <dgm:pt modelId="{2116346A-5B6C-4348-9E67-66812BFA4C17}" type="parTrans" cxnId="{0EAB5750-3E38-498A-8ABB-B597FD390699}">
      <dgm:prSet/>
      <dgm:spPr/>
      <dgm:t>
        <a:bodyPr/>
        <a:lstStyle/>
        <a:p>
          <a:endParaRPr lang="en-US"/>
        </a:p>
      </dgm:t>
    </dgm:pt>
    <dgm:pt modelId="{C5469E34-0BBE-4707-9BAD-D09097FC6894}" type="sibTrans" cxnId="{0EAB5750-3E38-498A-8ABB-B597FD390699}">
      <dgm:prSet/>
      <dgm:spPr/>
      <dgm:t>
        <a:bodyPr/>
        <a:lstStyle/>
        <a:p>
          <a:endParaRPr lang="en-US"/>
        </a:p>
      </dgm:t>
    </dgm:pt>
    <dgm:pt modelId="{79720541-7AF2-4BB8-BD46-94F92076B449}">
      <dgm:prSet/>
      <dgm:spPr/>
      <dgm:t>
        <a:bodyPr/>
        <a:lstStyle/>
        <a:p>
          <a:pPr rtl="0"/>
          <a:r>
            <a:rPr lang="en-US" smtClean="0"/>
            <a:t>Intellisense</a:t>
          </a:r>
          <a:endParaRPr lang="en-US"/>
        </a:p>
      </dgm:t>
    </dgm:pt>
    <dgm:pt modelId="{270D8F76-1A22-488E-8FCD-4482B7389793}" type="parTrans" cxnId="{B63A09B4-BD15-4580-8D66-E291F1D926C2}">
      <dgm:prSet/>
      <dgm:spPr/>
      <dgm:t>
        <a:bodyPr/>
        <a:lstStyle/>
        <a:p>
          <a:endParaRPr lang="en-US"/>
        </a:p>
      </dgm:t>
    </dgm:pt>
    <dgm:pt modelId="{A605D5CB-2EC2-44B2-843E-9B6FFF4BE698}" type="sibTrans" cxnId="{B63A09B4-BD15-4580-8D66-E291F1D926C2}">
      <dgm:prSet/>
      <dgm:spPr/>
      <dgm:t>
        <a:bodyPr/>
        <a:lstStyle/>
        <a:p>
          <a:endParaRPr lang="en-US"/>
        </a:p>
      </dgm:t>
    </dgm:pt>
    <dgm:pt modelId="{1CE5DB1B-F880-438D-81A9-0104BAC75476}">
      <dgm:prSet/>
      <dgm:spPr/>
      <dgm:t>
        <a:bodyPr/>
        <a:lstStyle/>
        <a:p>
          <a:pPr rtl="0"/>
          <a:r>
            <a:rPr lang="en-US" dirty="0" smtClean="0"/>
            <a:t>Debugging</a:t>
          </a:r>
          <a:endParaRPr lang="en-US" dirty="0"/>
        </a:p>
      </dgm:t>
    </dgm:pt>
    <dgm:pt modelId="{8ADFD062-C18B-4FE4-9A42-41EF022761B7}" type="parTrans" cxnId="{F207679C-F2D6-4726-8BE6-64982CE257CD}">
      <dgm:prSet/>
      <dgm:spPr/>
      <dgm:t>
        <a:bodyPr/>
        <a:lstStyle/>
        <a:p>
          <a:endParaRPr lang="en-US"/>
        </a:p>
      </dgm:t>
    </dgm:pt>
    <dgm:pt modelId="{D121FB87-523D-4423-8DD4-FB3E48DBC57D}" type="sibTrans" cxnId="{F207679C-F2D6-4726-8BE6-64982CE257CD}">
      <dgm:prSet/>
      <dgm:spPr/>
      <dgm:t>
        <a:bodyPr/>
        <a:lstStyle/>
        <a:p>
          <a:endParaRPr lang="en-US"/>
        </a:p>
      </dgm:t>
    </dgm:pt>
    <dgm:pt modelId="{6280B449-D1A9-441E-B42F-7AD0F09C7588}">
      <dgm:prSet/>
      <dgm:spPr/>
      <dgm:t>
        <a:bodyPr/>
        <a:lstStyle/>
        <a:p>
          <a:pPr rtl="0"/>
          <a:r>
            <a:rPr lang="en-US" dirty="0" smtClean="0"/>
            <a:t>AMD Support</a:t>
          </a:r>
          <a:endParaRPr lang="en-US" dirty="0"/>
        </a:p>
      </dgm:t>
    </dgm:pt>
    <dgm:pt modelId="{D096BFEA-4CED-4F52-AE1F-F25B5361FDE7}" type="parTrans" cxnId="{76797090-BCE1-44B4-BB79-BAA3D2D2D750}">
      <dgm:prSet/>
      <dgm:spPr/>
      <dgm:t>
        <a:bodyPr/>
        <a:lstStyle/>
        <a:p>
          <a:endParaRPr lang="en-US"/>
        </a:p>
      </dgm:t>
    </dgm:pt>
    <dgm:pt modelId="{C923CB46-726E-4667-B1CB-4A9955D9A09C}" type="sibTrans" cxnId="{76797090-BCE1-44B4-BB79-BAA3D2D2D750}">
      <dgm:prSet/>
      <dgm:spPr/>
      <dgm:t>
        <a:bodyPr/>
        <a:lstStyle/>
        <a:p>
          <a:endParaRPr lang="en-US"/>
        </a:p>
      </dgm:t>
    </dgm:pt>
    <dgm:pt modelId="{42D0113B-DD63-4F91-8C43-E9CAE58DEA2F}" type="pres">
      <dgm:prSet presAssocID="{677824E1-671D-4974-A349-4E060BCFE687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999F67F-DB0A-4934-B0AA-8F627FC07244}" type="pres">
      <dgm:prSet presAssocID="{5C478FB5-87F7-4FA1-84AA-4D12456C2B75}" presName="node" presStyleLbl="node1" presStyleIdx="0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751346-7D82-47EE-8AE4-05EC7771523A}" type="pres">
      <dgm:prSet presAssocID="{8711FEBA-0990-47A0-8B51-AC1B909BC00E}" presName="sibTrans" presStyleCnt="0"/>
      <dgm:spPr/>
    </dgm:pt>
    <dgm:pt modelId="{19139E64-00A0-4B2C-AFA8-F8104B10A537}" type="pres">
      <dgm:prSet presAssocID="{30309045-7DCA-4AB5-AB49-56636BFA0C10}" presName="node" presStyleLbl="node1" presStyleIdx="1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A30152-A107-4A07-8481-86F07A347AFA}" type="pres">
      <dgm:prSet presAssocID="{F0FAF2F3-D418-434B-BD51-53F4AE8E45AF}" presName="sibTrans" presStyleCnt="0"/>
      <dgm:spPr/>
    </dgm:pt>
    <dgm:pt modelId="{45B126D5-5161-4860-9F61-60477CE7ACE2}" type="pres">
      <dgm:prSet presAssocID="{2C951470-F80D-4A7B-9AC3-24566FAAE4CC}" presName="node" presStyleLbl="node1" presStyleIdx="2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5602E3-791F-4F85-A8CF-4B204EE5E7C5}" type="pres">
      <dgm:prSet presAssocID="{9528BFF3-07DC-44A4-A5B7-B561CE077B4C}" presName="sibTrans" presStyleCnt="0"/>
      <dgm:spPr/>
    </dgm:pt>
    <dgm:pt modelId="{4E2ED9E6-8253-469B-BD1A-B04BB2EBBFD9}" type="pres">
      <dgm:prSet presAssocID="{3F82859A-AFFC-4CD8-AF49-C2CAAAD0B6EA}" presName="node" presStyleLbl="node1" presStyleIdx="3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693C40-FDA3-4A64-8E38-E0DD755C0582}" type="pres">
      <dgm:prSet presAssocID="{82F9B010-9C2B-44E6-B1B4-207EEAE1B4F1}" presName="sibTrans" presStyleCnt="0"/>
      <dgm:spPr/>
    </dgm:pt>
    <dgm:pt modelId="{F52D0060-88C5-44C4-85DD-DFF5D03FD30B}" type="pres">
      <dgm:prSet presAssocID="{918FBFCB-B85C-4DF9-8678-335E1C6E8B17}" presName="node" presStyleLbl="node1" presStyleIdx="4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2DD642-FE69-49C9-992A-F899F19CE470}" type="pres">
      <dgm:prSet presAssocID="{822EB501-6C07-4D11-B3E5-DEE46EB256E1}" presName="sibTrans" presStyleCnt="0"/>
      <dgm:spPr/>
    </dgm:pt>
    <dgm:pt modelId="{51270F16-1CA7-4080-B381-A6D125C9A2DA}" type="pres">
      <dgm:prSet presAssocID="{0F693DCC-EC26-491D-842F-13BE3160E95A}" presName="node" presStyleLbl="node1" presStyleIdx="5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DB1E62-E588-4628-A3E7-007E083BC2A2}" type="pres">
      <dgm:prSet presAssocID="{C73BE711-21DF-4EB9-A467-3D9BA1A923D9}" presName="sibTrans" presStyleCnt="0"/>
      <dgm:spPr/>
    </dgm:pt>
    <dgm:pt modelId="{A3761E8E-FD22-4D13-9CF5-39E8E11A7B97}" type="pres">
      <dgm:prSet presAssocID="{7A3CFB45-BC3A-409C-9618-6C0A4ED7C1AA}" presName="node" presStyleLbl="node1" presStyleIdx="6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A4D492-4772-40A8-9820-537C0DE89FB5}" type="pres">
      <dgm:prSet presAssocID="{B7FB3CF1-B8BF-41B8-9D09-0DAAE63067C0}" presName="sibTrans" presStyleCnt="0"/>
      <dgm:spPr/>
    </dgm:pt>
    <dgm:pt modelId="{8FFD29BD-F83B-4391-B57B-1AE2949BB827}" type="pres">
      <dgm:prSet presAssocID="{2A2783D5-D851-4D7B-9B4E-8C52AADCB4E7}" presName="node" presStyleLbl="node1" presStyleIdx="7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37236A-6BC3-4744-A024-2700358F75AC}" type="pres">
      <dgm:prSet presAssocID="{84CBB843-F6CB-40DD-B410-2E0141C34B1F}" presName="sibTrans" presStyleCnt="0"/>
      <dgm:spPr/>
    </dgm:pt>
    <dgm:pt modelId="{8017C4E6-B3F1-4865-91E3-50A9C72FC6EB}" type="pres">
      <dgm:prSet presAssocID="{FBBDF456-2B3E-4AEC-9DF7-2AECE05A62A7}" presName="node" presStyleLbl="node1" presStyleIdx="8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4681A4-7C17-4E8B-AE9E-95A68A784CF2}" type="pres">
      <dgm:prSet presAssocID="{C5469E34-0BBE-4707-9BAD-D09097FC6894}" presName="sibTrans" presStyleCnt="0"/>
      <dgm:spPr/>
    </dgm:pt>
    <dgm:pt modelId="{612DA792-EC81-453B-9429-A4360F3FFA43}" type="pres">
      <dgm:prSet presAssocID="{79720541-7AF2-4BB8-BD46-94F92076B449}" presName="node" presStyleLbl="node1" presStyleIdx="9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769738-9DFA-4B07-A577-A8E713863490}" type="pres">
      <dgm:prSet presAssocID="{A605D5CB-2EC2-44B2-843E-9B6FFF4BE698}" presName="sibTrans" presStyleCnt="0"/>
      <dgm:spPr/>
    </dgm:pt>
    <dgm:pt modelId="{ED05E161-4E3C-444C-958D-0EBC79F90E60}" type="pres">
      <dgm:prSet presAssocID="{1CE5DB1B-F880-438D-81A9-0104BAC75476}" presName="node" presStyleLbl="node1" presStyleIdx="10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8CB033-2DCF-42CB-BFF8-418C89022887}" type="pres">
      <dgm:prSet presAssocID="{D121FB87-523D-4423-8DD4-FB3E48DBC57D}" presName="sibTrans" presStyleCnt="0"/>
      <dgm:spPr/>
    </dgm:pt>
    <dgm:pt modelId="{F31D0DC3-7DF8-4F5C-A193-DE5DCAF80D50}" type="pres">
      <dgm:prSet presAssocID="{6280B449-D1A9-441E-B42F-7AD0F09C7588}" presName="node" presStyleLbl="node1" presStyleIdx="11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165A405-FBA4-4E7F-B797-0F49E214F9E1}" srcId="{677824E1-671D-4974-A349-4E060BCFE687}" destId="{7A3CFB45-BC3A-409C-9618-6C0A4ED7C1AA}" srcOrd="6" destOrd="0" parTransId="{E83F306F-9773-47E6-80CC-A9AECE7C9115}" sibTransId="{B7FB3CF1-B8BF-41B8-9D09-0DAAE63067C0}"/>
    <dgm:cxn modelId="{C616564E-4B4B-4818-A467-AD6E01481976}" type="presOf" srcId="{918FBFCB-B85C-4DF9-8678-335E1C6E8B17}" destId="{F52D0060-88C5-44C4-85DD-DFF5D03FD30B}" srcOrd="0" destOrd="0" presId="urn:microsoft.com/office/officeart/2005/8/layout/default"/>
    <dgm:cxn modelId="{7F66F23E-CB31-484B-B9E9-35BE397692B2}" srcId="{677824E1-671D-4974-A349-4E060BCFE687}" destId="{5C478FB5-87F7-4FA1-84AA-4D12456C2B75}" srcOrd="0" destOrd="0" parTransId="{73473606-0252-4DA9-94AF-9C511DCCC18A}" sibTransId="{8711FEBA-0990-47A0-8B51-AC1B909BC00E}"/>
    <dgm:cxn modelId="{D0DBB248-4CAC-464F-82E1-ADFEAE62EB87}" type="presOf" srcId="{7A3CFB45-BC3A-409C-9618-6C0A4ED7C1AA}" destId="{A3761E8E-FD22-4D13-9CF5-39E8E11A7B97}" srcOrd="0" destOrd="0" presId="urn:microsoft.com/office/officeart/2005/8/layout/default"/>
    <dgm:cxn modelId="{FD294975-3A0B-48A0-BDFF-386127CA15F7}" type="presOf" srcId="{677824E1-671D-4974-A349-4E060BCFE687}" destId="{42D0113B-DD63-4F91-8C43-E9CAE58DEA2F}" srcOrd="0" destOrd="0" presId="urn:microsoft.com/office/officeart/2005/8/layout/default"/>
    <dgm:cxn modelId="{AEA503B7-3BC1-4E79-9C3A-1080D40EA188}" type="presOf" srcId="{79720541-7AF2-4BB8-BD46-94F92076B449}" destId="{612DA792-EC81-453B-9429-A4360F3FFA43}" srcOrd="0" destOrd="0" presId="urn:microsoft.com/office/officeart/2005/8/layout/default"/>
    <dgm:cxn modelId="{DEAACDB1-F075-4F74-9BCF-23C7406FE716}" type="presOf" srcId="{0F693DCC-EC26-491D-842F-13BE3160E95A}" destId="{51270F16-1CA7-4080-B381-A6D125C9A2DA}" srcOrd="0" destOrd="0" presId="urn:microsoft.com/office/officeart/2005/8/layout/default"/>
    <dgm:cxn modelId="{0EAB5750-3E38-498A-8ABB-B597FD390699}" srcId="{677824E1-671D-4974-A349-4E060BCFE687}" destId="{FBBDF456-2B3E-4AEC-9DF7-2AECE05A62A7}" srcOrd="8" destOrd="0" parTransId="{2116346A-5B6C-4348-9E67-66812BFA4C17}" sibTransId="{C5469E34-0BBE-4707-9BAD-D09097FC6894}"/>
    <dgm:cxn modelId="{689B1A8D-7259-45DC-83F1-A92852EECCDB}" type="presOf" srcId="{FBBDF456-2B3E-4AEC-9DF7-2AECE05A62A7}" destId="{8017C4E6-B3F1-4865-91E3-50A9C72FC6EB}" srcOrd="0" destOrd="0" presId="urn:microsoft.com/office/officeart/2005/8/layout/default"/>
    <dgm:cxn modelId="{633BD079-F7E8-4468-9468-4A9C09820103}" type="presOf" srcId="{6280B449-D1A9-441E-B42F-7AD0F09C7588}" destId="{F31D0DC3-7DF8-4F5C-A193-DE5DCAF80D50}" srcOrd="0" destOrd="0" presId="urn:microsoft.com/office/officeart/2005/8/layout/default"/>
    <dgm:cxn modelId="{CC9C2236-E961-4281-BE7F-07088C4BD391}" type="presOf" srcId="{5C478FB5-87F7-4FA1-84AA-4D12456C2B75}" destId="{5999F67F-DB0A-4934-B0AA-8F627FC07244}" srcOrd="0" destOrd="0" presId="urn:microsoft.com/office/officeart/2005/8/layout/default"/>
    <dgm:cxn modelId="{B63A09B4-BD15-4580-8D66-E291F1D926C2}" srcId="{677824E1-671D-4974-A349-4E060BCFE687}" destId="{79720541-7AF2-4BB8-BD46-94F92076B449}" srcOrd="9" destOrd="0" parTransId="{270D8F76-1A22-488E-8FCD-4482B7389793}" sibTransId="{A605D5CB-2EC2-44B2-843E-9B6FFF4BE698}"/>
    <dgm:cxn modelId="{5AD5E09F-9C68-4AC3-851E-1FBE687FC3C6}" type="presOf" srcId="{3F82859A-AFFC-4CD8-AF49-C2CAAAD0B6EA}" destId="{4E2ED9E6-8253-469B-BD1A-B04BB2EBBFD9}" srcOrd="0" destOrd="0" presId="urn:microsoft.com/office/officeart/2005/8/layout/default"/>
    <dgm:cxn modelId="{43D5A824-39D6-4F46-BB93-577AA0B4FE4D}" srcId="{677824E1-671D-4974-A349-4E060BCFE687}" destId="{3F82859A-AFFC-4CD8-AF49-C2CAAAD0B6EA}" srcOrd="3" destOrd="0" parTransId="{B0D6311C-1089-4DC4-BABF-E8A3855EDFA4}" sibTransId="{82F9B010-9C2B-44E6-B1B4-207EEAE1B4F1}"/>
    <dgm:cxn modelId="{B93F0DC5-1C77-4D10-88DB-843F54E0632F}" srcId="{677824E1-671D-4974-A349-4E060BCFE687}" destId="{2A2783D5-D851-4D7B-9B4E-8C52AADCB4E7}" srcOrd="7" destOrd="0" parTransId="{FBB18335-0B3A-4A05-9D94-61AD8D5661C2}" sibTransId="{84CBB843-F6CB-40DD-B410-2E0141C34B1F}"/>
    <dgm:cxn modelId="{F6815E44-FBE3-497A-BB31-5A915FD1CF2C}" type="presOf" srcId="{1CE5DB1B-F880-438D-81A9-0104BAC75476}" destId="{ED05E161-4E3C-444C-958D-0EBC79F90E60}" srcOrd="0" destOrd="0" presId="urn:microsoft.com/office/officeart/2005/8/layout/default"/>
    <dgm:cxn modelId="{76797090-BCE1-44B4-BB79-BAA3D2D2D750}" srcId="{677824E1-671D-4974-A349-4E060BCFE687}" destId="{6280B449-D1A9-441E-B42F-7AD0F09C7588}" srcOrd="11" destOrd="0" parTransId="{D096BFEA-4CED-4F52-AE1F-F25B5361FDE7}" sibTransId="{C923CB46-726E-4667-B1CB-4A9955D9A09C}"/>
    <dgm:cxn modelId="{F207679C-F2D6-4726-8BE6-64982CE257CD}" srcId="{677824E1-671D-4974-A349-4E060BCFE687}" destId="{1CE5DB1B-F880-438D-81A9-0104BAC75476}" srcOrd="10" destOrd="0" parTransId="{8ADFD062-C18B-4FE4-9A42-41EF022761B7}" sibTransId="{D121FB87-523D-4423-8DD4-FB3E48DBC57D}"/>
    <dgm:cxn modelId="{D5AA950A-E02D-4670-BED0-3BCA5299F777}" srcId="{677824E1-671D-4974-A349-4E060BCFE687}" destId="{2C951470-F80D-4A7B-9AC3-24566FAAE4CC}" srcOrd="2" destOrd="0" parTransId="{86ADDD32-4E7B-403E-9FCD-CAB26FFD5F1D}" sibTransId="{9528BFF3-07DC-44A4-A5B7-B561CE077B4C}"/>
    <dgm:cxn modelId="{D63C4A60-D279-4AE9-BE3C-2FAC79E1211E}" srcId="{677824E1-671D-4974-A349-4E060BCFE687}" destId="{30309045-7DCA-4AB5-AB49-56636BFA0C10}" srcOrd="1" destOrd="0" parTransId="{64AB83E2-822E-4ABD-9772-6AE4718AD51A}" sibTransId="{F0FAF2F3-D418-434B-BD51-53F4AE8E45AF}"/>
    <dgm:cxn modelId="{6611D7B5-D725-4B8A-802C-B7EBB08D9BF0}" type="presOf" srcId="{30309045-7DCA-4AB5-AB49-56636BFA0C10}" destId="{19139E64-00A0-4B2C-AFA8-F8104B10A537}" srcOrd="0" destOrd="0" presId="urn:microsoft.com/office/officeart/2005/8/layout/default"/>
    <dgm:cxn modelId="{23042FDF-E46B-4FE5-A207-9673DCE6D7B9}" srcId="{677824E1-671D-4974-A349-4E060BCFE687}" destId="{0F693DCC-EC26-491D-842F-13BE3160E95A}" srcOrd="5" destOrd="0" parTransId="{83F4B67C-39C2-4DED-B688-4DC27C9851B0}" sibTransId="{C73BE711-21DF-4EB9-A467-3D9BA1A923D9}"/>
    <dgm:cxn modelId="{178B1408-6EFC-4636-B1BC-ACFD665448B6}" type="presOf" srcId="{2A2783D5-D851-4D7B-9B4E-8C52AADCB4E7}" destId="{8FFD29BD-F83B-4391-B57B-1AE2949BB827}" srcOrd="0" destOrd="0" presId="urn:microsoft.com/office/officeart/2005/8/layout/default"/>
    <dgm:cxn modelId="{B82E4024-E5B4-46FE-86CD-CCC222E6B12D}" type="presOf" srcId="{2C951470-F80D-4A7B-9AC3-24566FAAE4CC}" destId="{45B126D5-5161-4860-9F61-60477CE7ACE2}" srcOrd="0" destOrd="0" presId="urn:microsoft.com/office/officeart/2005/8/layout/default"/>
    <dgm:cxn modelId="{BD657BBD-14B0-40C7-9123-E108B4065D04}" srcId="{677824E1-671D-4974-A349-4E060BCFE687}" destId="{918FBFCB-B85C-4DF9-8678-335E1C6E8B17}" srcOrd="4" destOrd="0" parTransId="{41767277-C854-4155-A249-695731EA5B81}" sibTransId="{822EB501-6C07-4D11-B3E5-DEE46EB256E1}"/>
    <dgm:cxn modelId="{69258934-2DD5-4E72-9F14-2254CECFCFE1}" type="presParOf" srcId="{42D0113B-DD63-4F91-8C43-E9CAE58DEA2F}" destId="{5999F67F-DB0A-4934-B0AA-8F627FC07244}" srcOrd="0" destOrd="0" presId="urn:microsoft.com/office/officeart/2005/8/layout/default"/>
    <dgm:cxn modelId="{DDE047FB-2896-454C-AC3E-11D60CCFA166}" type="presParOf" srcId="{42D0113B-DD63-4F91-8C43-E9CAE58DEA2F}" destId="{BC751346-7D82-47EE-8AE4-05EC7771523A}" srcOrd="1" destOrd="0" presId="urn:microsoft.com/office/officeart/2005/8/layout/default"/>
    <dgm:cxn modelId="{E05376D1-EBDC-4CAA-A3C1-675CA271259A}" type="presParOf" srcId="{42D0113B-DD63-4F91-8C43-E9CAE58DEA2F}" destId="{19139E64-00A0-4B2C-AFA8-F8104B10A537}" srcOrd="2" destOrd="0" presId="urn:microsoft.com/office/officeart/2005/8/layout/default"/>
    <dgm:cxn modelId="{DFB9BF5E-8ECB-4306-B103-2EF06D305910}" type="presParOf" srcId="{42D0113B-DD63-4F91-8C43-E9CAE58DEA2F}" destId="{96A30152-A107-4A07-8481-86F07A347AFA}" srcOrd="3" destOrd="0" presId="urn:microsoft.com/office/officeart/2005/8/layout/default"/>
    <dgm:cxn modelId="{0811CDB6-971F-45CF-8D6E-84EE15FA844C}" type="presParOf" srcId="{42D0113B-DD63-4F91-8C43-E9CAE58DEA2F}" destId="{45B126D5-5161-4860-9F61-60477CE7ACE2}" srcOrd="4" destOrd="0" presId="urn:microsoft.com/office/officeart/2005/8/layout/default"/>
    <dgm:cxn modelId="{7D9F3C7F-D556-48CB-8CF2-4D1370F2A42C}" type="presParOf" srcId="{42D0113B-DD63-4F91-8C43-E9CAE58DEA2F}" destId="{4D5602E3-791F-4F85-A8CF-4B204EE5E7C5}" srcOrd="5" destOrd="0" presId="urn:microsoft.com/office/officeart/2005/8/layout/default"/>
    <dgm:cxn modelId="{1170F6C2-8BC7-46C4-AF6B-3EE35B73B926}" type="presParOf" srcId="{42D0113B-DD63-4F91-8C43-E9CAE58DEA2F}" destId="{4E2ED9E6-8253-469B-BD1A-B04BB2EBBFD9}" srcOrd="6" destOrd="0" presId="urn:microsoft.com/office/officeart/2005/8/layout/default"/>
    <dgm:cxn modelId="{09EEC77F-BC1A-4860-8D52-008712CC2932}" type="presParOf" srcId="{42D0113B-DD63-4F91-8C43-E9CAE58DEA2F}" destId="{EE693C40-FDA3-4A64-8E38-E0DD755C0582}" srcOrd="7" destOrd="0" presId="urn:microsoft.com/office/officeart/2005/8/layout/default"/>
    <dgm:cxn modelId="{7859DB9F-F377-448C-B98B-0DB3B0A81E76}" type="presParOf" srcId="{42D0113B-DD63-4F91-8C43-E9CAE58DEA2F}" destId="{F52D0060-88C5-44C4-85DD-DFF5D03FD30B}" srcOrd="8" destOrd="0" presId="urn:microsoft.com/office/officeart/2005/8/layout/default"/>
    <dgm:cxn modelId="{988A6BCA-7273-460E-B187-F0EB3F87328C}" type="presParOf" srcId="{42D0113B-DD63-4F91-8C43-E9CAE58DEA2F}" destId="{5C2DD642-FE69-49C9-992A-F899F19CE470}" srcOrd="9" destOrd="0" presId="urn:microsoft.com/office/officeart/2005/8/layout/default"/>
    <dgm:cxn modelId="{DDC9B62D-88EC-43AA-AFFA-6441FDD79C60}" type="presParOf" srcId="{42D0113B-DD63-4F91-8C43-E9CAE58DEA2F}" destId="{51270F16-1CA7-4080-B381-A6D125C9A2DA}" srcOrd="10" destOrd="0" presId="urn:microsoft.com/office/officeart/2005/8/layout/default"/>
    <dgm:cxn modelId="{27AB6368-1B38-4187-9FF5-B330F46F6BB1}" type="presParOf" srcId="{42D0113B-DD63-4F91-8C43-E9CAE58DEA2F}" destId="{EADB1E62-E588-4628-A3E7-007E083BC2A2}" srcOrd="11" destOrd="0" presId="urn:microsoft.com/office/officeart/2005/8/layout/default"/>
    <dgm:cxn modelId="{5EC2864C-F45D-4EB2-A45F-6F4F3E1ED720}" type="presParOf" srcId="{42D0113B-DD63-4F91-8C43-E9CAE58DEA2F}" destId="{A3761E8E-FD22-4D13-9CF5-39E8E11A7B97}" srcOrd="12" destOrd="0" presId="urn:microsoft.com/office/officeart/2005/8/layout/default"/>
    <dgm:cxn modelId="{5BC45510-442C-4F82-A7B0-8560110D09AF}" type="presParOf" srcId="{42D0113B-DD63-4F91-8C43-E9CAE58DEA2F}" destId="{EFA4D492-4772-40A8-9820-537C0DE89FB5}" srcOrd="13" destOrd="0" presId="urn:microsoft.com/office/officeart/2005/8/layout/default"/>
    <dgm:cxn modelId="{B79D929A-0E72-4477-8FFA-EEF49CEFDB7C}" type="presParOf" srcId="{42D0113B-DD63-4F91-8C43-E9CAE58DEA2F}" destId="{8FFD29BD-F83B-4391-B57B-1AE2949BB827}" srcOrd="14" destOrd="0" presId="urn:microsoft.com/office/officeart/2005/8/layout/default"/>
    <dgm:cxn modelId="{11235E4D-E2D4-4AAF-9DF0-377CAC91240A}" type="presParOf" srcId="{42D0113B-DD63-4F91-8C43-E9CAE58DEA2F}" destId="{D937236A-6BC3-4744-A024-2700358F75AC}" srcOrd="15" destOrd="0" presId="urn:microsoft.com/office/officeart/2005/8/layout/default"/>
    <dgm:cxn modelId="{538DEF28-78DF-46B7-B543-552AAC510A79}" type="presParOf" srcId="{42D0113B-DD63-4F91-8C43-E9CAE58DEA2F}" destId="{8017C4E6-B3F1-4865-91E3-50A9C72FC6EB}" srcOrd="16" destOrd="0" presId="urn:microsoft.com/office/officeart/2005/8/layout/default"/>
    <dgm:cxn modelId="{6D769737-9FEF-42C1-BA79-D23C0D1DE15F}" type="presParOf" srcId="{42D0113B-DD63-4F91-8C43-E9CAE58DEA2F}" destId="{B14681A4-7C17-4E8B-AE9E-95A68A784CF2}" srcOrd="17" destOrd="0" presId="urn:microsoft.com/office/officeart/2005/8/layout/default"/>
    <dgm:cxn modelId="{B87947AA-24AF-402D-AE41-25F234AA278E}" type="presParOf" srcId="{42D0113B-DD63-4F91-8C43-E9CAE58DEA2F}" destId="{612DA792-EC81-453B-9429-A4360F3FFA43}" srcOrd="18" destOrd="0" presId="urn:microsoft.com/office/officeart/2005/8/layout/default"/>
    <dgm:cxn modelId="{610AAFF5-A34E-4E35-AAF6-EC55601B6CDA}" type="presParOf" srcId="{42D0113B-DD63-4F91-8C43-E9CAE58DEA2F}" destId="{CB769738-9DFA-4B07-A577-A8E713863490}" srcOrd="19" destOrd="0" presId="urn:microsoft.com/office/officeart/2005/8/layout/default"/>
    <dgm:cxn modelId="{12DB862F-77F0-4934-9EBD-C445041ED81F}" type="presParOf" srcId="{42D0113B-DD63-4F91-8C43-E9CAE58DEA2F}" destId="{ED05E161-4E3C-444C-958D-0EBC79F90E60}" srcOrd="20" destOrd="0" presId="urn:microsoft.com/office/officeart/2005/8/layout/default"/>
    <dgm:cxn modelId="{F6A65E7D-176F-4CA6-B80A-D1D6E2832439}" type="presParOf" srcId="{42D0113B-DD63-4F91-8C43-E9CAE58DEA2F}" destId="{548CB033-2DCF-42CB-BFF8-418C89022887}" srcOrd="21" destOrd="0" presId="urn:microsoft.com/office/officeart/2005/8/layout/default"/>
    <dgm:cxn modelId="{695A6641-2B6D-4474-94D8-41C3932C30EA}" type="presParOf" srcId="{42D0113B-DD63-4F91-8C43-E9CAE58DEA2F}" destId="{F31D0DC3-7DF8-4F5C-A193-DE5DCAF80D50}" srcOrd="2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F4038D6-C839-4536-A780-E13C431CC981}" type="doc">
      <dgm:prSet loTypeId="urn:microsoft.com/office/officeart/2005/8/layout/vList2" loCatId="list" qsTypeId="urn:microsoft.com/office/officeart/2005/8/quickstyle/3d2" qsCatId="3D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736FA03D-ED57-45CF-BE11-AC1469F01E33}">
      <dgm:prSet/>
      <dgm:spPr/>
      <dgm:t>
        <a:bodyPr/>
        <a:lstStyle/>
        <a:p>
          <a:pPr rtl="0"/>
          <a:r>
            <a:rPr lang="en-US" dirty="0" smtClean="0"/>
            <a:t>Avoid polluting the global scope!</a:t>
          </a:r>
          <a:endParaRPr lang="en-US" dirty="0"/>
        </a:p>
      </dgm:t>
    </dgm:pt>
    <dgm:pt modelId="{AA24C534-8962-48E9-A156-A9957A94A7A8}" type="parTrans" cxnId="{968D0218-ACCD-4227-A4E8-E84C1BD0A0F0}">
      <dgm:prSet/>
      <dgm:spPr/>
      <dgm:t>
        <a:bodyPr/>
        <a:lstStyle/>
        <a:p>
          <a:endParaRPr lang="en-US"/>
        </a:p>
      </dgm:t>
    </dgm:pt>
    <dgm:pt modelId="{81628B95-24AF-4636-B779-D2EA34B93CE4}" type="sibTrans" cxnId="{968D0218-ACCD-4227-A4E8-E84C1BD0A0F0}">
      <dgm:prSet/>
      <dgm:spPr/>
      <dgm:t>
        <a:bodyPr/>
        <a:lstStyle/>
        <a:p>
          <a:endParaRPr lang="en-US"/>
        </a:p>
      </dgm:t>
    </dgm:pt>
    <dgm:pt modelId="{70ECE7AD-F4BF-42AB-9A3A-BED4FA9D653F}">
      <dgm:prSet/>
      <dgm:spPr/>
      <dgm:t>
        <a:bodyPr/>
        <a:lstStyle/>
        <a:p>
          <a:pPr rtl="0"/>
          <a:r>
            <a:rPr lang="en-US" smtClean="0"/>
            <a:t>Encapsulation</a:t>
          </a:r>
          <a:endParaRPr lang="en-US"/>
        </a:p>
      </dgm:t>
    </dgm:pt>
    <dgm:pt modelId="{A259A41C-5CDE-48F3-92C0-4BC8B07D3C9E}" type="parTrans" cxnId="{900C9AB6-D928-41C5-8B95-CBC3720D8CF7}">
      <dgm:prSet/>
      <dgm:spPr/>
      <dgm:t>
        <a:bodyPr/>
        <a:lstStyle/>
        <a:p>
          <a:endParaRPr lang="en-US"/>
        </a:p>
      </dgm:t>
    </dgm:pt>
    <dgm:pt modelId="{C217736D-9494-4DAA-B47B-F4A4092AD6E9}" type="sibTrans" cxnId="{900C9AB6-D928-41C5-8B95-CBC3720D8CF7}">
      <dgm:prSet/>
      <dgm:spPr/>
      <dgm:t>
        <a:bodyPr/>
        <a:lstStyle/>
        <a:p>
          <a:endParaRPr lang="en-US"/>
        </a:p>
      </dgm:t>
    </dgm:pt>
    <dgm:pt modelId="{DF0D1876-9381-415A-BE6E-9C520C1AB171}">
      <dgm:prSet/>
      <dgm:spPr/>
      <dgm:t>
        <a:bodyPr/>
        <a:lstStyle/>
        <a:p>
          <a:pPr rtl="0"/>
          <a:r>
            <a:rPr lang="en-US" smtClean="0"/>
            <a:t>Better/easier re-use</a:t>
          </a:r>
          <a:endParaRPr lang="en-US"/>
        </a:p>
      </dgm:t>
    </dgm:pt>
    <dgm:pt modelId="{878A3B87-F5E6-4914-BC58-6363A3F5BCA6}" type="parTrans" cxnId="{3A608922-774D-4DD2-9234-C0C89EB1386A}">
      <dgm:prSet/>
      <dgm:spPr/>
      <dgm:t>
        <a:bodyPr/>
        <a:lstStyle/>
        <a:p>
          <a:endParaRPr lang="en-US"/>
        </a:p>
      </dgm:t>
    </dgm:pt>
    <dgm:pt modelId="{869CD9FF-3C24-4A1B-9C6F-BBB99BCB0448}" type="sibTrans" cxnId="{3A608922-774D-4DD2-9234-C0C89EB1386A}">
      <dgm:prSet/>
      <dgm:spPr/>
      <dgm:t>
        <a:bodyPr/>
        <a:lstStyle/>
        <a:p>
          <a:endParaRPr lang="en-US"/>
        </a:p>
      </dgm:t>
    </dgm:pt>
    <dgm:pt modelId="{7FF4D94C-4BB7-4FFA-9FE9-D0F711E2E202}">
      <dgm:prSet/>
      <dgm:spPr/>
      <dgm:t>
        <a:bodyPr/>
        <a:lstStyle/>
        <a:p>
          <a:pPr rtl="0"/>
          <a:r>
            <a:rPr lang="en-US" smtClean="0"/>
            <a:t>Dependency Management</a:t>
          </a:r>
          <a:endParaRPr lang="en-US"/>
        </a:p>
      </dgm:t>
    </dgm:pt>
    <dgm:pt modelId="{E18CC244-FCA4-4809-AFF3-0280DDB04858}" type="parTrans" cxnId="{958B4407-CCE8-42B2-82A3-CEC6C71964BC}">
      <dgm:prSet/>
      <dgm:spPr/>
      <dgm:t>
        <a:bodyPr/>
        <a:lstStyle/>
        <a:p>
          <a:endParaRPr lang="en-US"/>
        </a:p>
      </dgm:t>
    </dgm:pt>
    <dgm:pt modelId="{5BFDEEEC-9E13-4413-A283-047D48D27EF3}" type="sibTrans" cxnId="{958B4407-CCE8-42B2-82A3-CEC6C71964BC}">
      <dgm:prSet/>
      <dgm:spPr/>
      <dgm:t>
        <a:bodyPr/>
        <a:lstStyle/>
        <a:p>
          <a:endParaRPr lang="en-US"/>
        </a:p>
      </dgm:t>
    </dgm:pt>
    <dgm:pt modelId="{DE05A1DD-0B08-494D-AE09-0B6FC67F86AB}">
      <dgm:prSet/>
      <dgm:spPr/>
      <dgm:t>
        <a:bodyPr/>
        <a:lstStyle/>
        <a:p>
          <a:pPr rtl="0"/>
          <a:r>
            <a:rPr lang="en-US" dirty="0" smtClean="0"/>
            <a:t>AMD Support</a:t>
          </a:r>
          <a:endParaRPr lang="en-US" dirty="0"/>
        </a:p>
      </dgm:t>
    </dgm:pt>
    <dgm:pt modelId="{DD04B10F-9031-45AA-9109-104D11430684}" type="parTrans" cxnId="{01001A6E-A063-45B7-8F59-E90DF8DB286F}">
      <dgm:prSet/>
      <dgm:spPr/>
      <dgm:t>
        <a:bodyPr/>
        <a:lstStyle/>
        <a:p>
          <a:endParaRPr lang="en-US"/>
        </a:p>
      </dgm:t>
    </dgm:pt>
    <dgm:pt modelId="{8FA29B71-9BDC-4272-B6E8-7EC7CAEEF17A}" type="sibTrans" cxnId="{01001A6E-A063-45B7-8F59-E90DF8DB286F}">
      <dgm:prSet/>
      <dgm:spPr/>
      <dgm:t>
        <a:bodyPr/>
        <a:lstStyle/>
        <a:p>
          <a:endParaRPr lang="en-US"/>
        </a:p>
      </dgm:t>
    </dgm:pt>
    <dgm:pt modelId="{1D12BA20-02BF-452B-8D58-524A9072A2C0}" type="pres">
      <dgm:prSet presAssocID="{4F4038D6-C839-4536-A780-E13C431CC98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8ECCC29-A514-483C-B32F-430D6C2414B9}" type="pres">
      <dgm:prSet presAssocID="{736FA03D-ED57-45CF-BE11-AC1469F01E33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6A7F0D-CDAB-45F0-9867-521C47FC1D61}" type="pres">
      <dgm:prSet presAssocID="{81628B95-24AF-4636-B779-D2EA34B93CE4}" presName="spacer" presStyleCnt="0"/>
      <dgm:spPr/>
    </dgm:pt>
    <dgm:pt modelId="{0E2EC6B8-6444-4631-8A0C-5EEE4AD72975}" type="pres">
      <dgm:prSet presAssocID="{70ECE7AD-F4BF-42AB-9A3A-BED4FA9D653F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F814DF-777E-4A98-9493-3AA4B2E0D635}" type="pres">
      <dgm:prSet presAssocID="{C217736D-9494-4DAA-B47B-F4A4092AD6E9}" presName="spacer" presStyleCnt="0"/>
      <dgm:spPr/>
    </dgm:pt>
    <dgm:pt modelId="{5E47A46C-35D2-4C65-BAF4-A17741710E60}" type="pres">
      <dgm:prSet presAssocID="{DF0D1876-9381-415A-BE6E-9C520C1AB171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9EA4FA-FCD0-4BE6-8D43-D04DFCF844D6}" type="pres">
      <dgm:prSet presAssocID="{869CD9FF-3C24-4A1B-9C6F-BBB99BCB0448}" presName="spacer" presStyleCnt="0"/>
      <dgm:spPr/>
    </dgm:pt>
    <dgm:pt modelId="{09A0855E-19EF-4FB8-8BF7-8FA5EC0A3521}" type="pres">
      <dgm:prSet presAssocID="{7FF4D94C-4BB7-4FFA-9FE9-D0F711E2E202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887972-EFAE-4344-9C08-5CB2116E5B92}" type="pres">
      <dgm:prSet presAssocID="{5BFDEEEC-9E13-4413-A283-047D48D27EF3}" presName="spacer" presStyleCnt="0"/>
      <dgm:spPr/>
    </dgm:pt>
    <dgm:pt modelId="{C275FB09-44C6-492B-A7A1-9034A9AB37D6}" type="pres">
      <dgm:prSet presAssocID="{DE05A1DD-0B08-494D-AE09-0B6FC67F86AB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1001A6E-A063-45B7-8F59-E90DF8DB286F}" srcId="{4F4038D6-C839-4536-A780-E13C431CC981}" destId="{DE05A1DD-0B08-494D-AE09-0B6FC67F86AB}" srcOrd="4" destOrd="0" parTransId="{DD04B10F-9031-45AA-9109-104D11430684}" sibTransId="{8FA29B71-9BDC-4272-B6E8-7EC7CAEEF17A}"/>
    <dgm:cxn modelId="{E2745518-03EF-4C8C-940B-332DABA6D487}" type="presOf" srcId="{7FF4D94C-4BB7-4FFA-9FE9-D0F711E2E202}" destId="{09A0855E-19EF-4FB8-8BF7-8FA5EC0A3521}" srcOrd="0" destOrd="0" presId="urn:microsoft.com/office/officeart/2005/8/layout/vList2"/>
    <dgm:cxn modelId="{96214A1A-65C1-431C-A314-EEC50F18275F}" type="presOf" srcId="{70ECE7AD-F4BF-42AB-9A3A-BED4FA9D653F}" destId="{0E2EC6B8-6444-4631-8A0C-5EEE4AD72975}" srcOrd="0" destOrd="0" presId="urn:microsoft.com/office/officeart/2005/8/layout/vList2"/>
    <dgm:cxn modelId="{2F174466-811F-46BB-A63C-7FAAB8222D5D}" type="presOf" srcId="{DF0D1876-9381-415A-BE6E-9C520C1AB171}" destId="{5E47A46C-35D2-4C65-BAF4-A17741710E60}" srcOrd="0" destOrd="0" presId="urn:microsoft.com/office/officeart/2005/8/layout/vList2"/>
    <dgm:cxn modelId="{958B4407-CCE8-42B2-82A3-CEC6C71964BC}" srcId="{4F4038D6-C839-4536-A780-E13C431CC981}" destId="{7FF4D94C-4BB7-4FFA-9FE9-D0F711E2E202}" srcOrd="3" destOrd="0" parTransId="{E18CC244-FCA4-4809-AFF3-0280DDB04858}" sibTransId="{5BFDEEEC-9E13-4413-A283-047D48D27EF3}"/>
    <dgm:cxn modelId="{3A608922-774D-4DD2-9234-C0C89EB1386A}" srcId="{4F4038D6-C839-4536-A780-E13C431CC981}" destId="{DF0D1876-9381-415A-BE6E-9C520C1AB171}" srcOrd="2" destOrd="0" parTransId="{878A3B87-F5E6-4914-BC58-6363A3F5BCA6}" sibTransId="{869CD9FF-3C24-4A1B-9C6F-BBB99BCB0448}"/>
    <dgm:cxn modelId="{900C9AB6-D928-41C5-8B95-CBC3720D8CF7}" srcId="{4F4038D6-C839-4536-A780-E13C431CC981}" destId="{70ECE7AD-F4BF-42AB-9A3A-BED4FA9D653F}" srcOrd="1" destOrd="0" parTransId="{A259A41C-5CDE-48F3-92C0-4BC8B07D3C9E}" sibTransId="{C217736D-9494-4DAA-B47B-F4A4092AD6E9}"/>
    <dgm:cxn modelId="{7A98C36F-12FE-48BD-82B9-DBDEDC7A2421}" type="presOf" srcId="{4F4038D6-C839-4536-A780-E13C431CC981}" destId="{1D12BA20-02BF-452B-8D58-524A9072A2C0}" srcOrd="0" destOrd="0" presId="urn:microsoft.com/office/officeart/2005/8/layout/vList2"/>
    <dgm:cxn modelId="{968D0218-ACCD-4227-A4E8-E84C1BD0A0F0}" srcId="{4F4038D6-C839-4536-A780-E13C431CC981}" destId="{736FA03D-ED57-45CF-BE11-AC1469F01E33}" srcOrd="0" destOrd="0" parTransId="{AA24C534-8962-48E9-A156-A9957A94A7A8}" sibTransId="{81628B95-24AF-4636-B779-D2EA34B93CE4}"/>
    <dgm:cxn modelId="{6B28F9B6-E747-4003-9001-EC4E2183F306}" type="presOf" srcId="{DE05A1DD-0B08-494D-AE09-0B6FC67F86AB}" destId="{C275FB09-44C6-492B-A7A1-9034A9AB37D6}" srcOrd="0" destOrd="0" presId="urn:microsoft.com/office/officeart/2005/8/layout/vList2"/>
    <dgm:cxn modelId="{5C5AD81D-0089-4823-B2B3-1E57081723BE}" type="presOf" srcId="{736FA03D-ED57-45CF-BE11-AC1469F01E33}" destId="{D8ECCC29-A514-483C-B32F-430D6C2414B9}" srcOrd="0" destOrd="0" presId="urn:microsoft.com/office/officeart/2005/8/layout/vList2"/>
    <dgm:cxn modelId="{FD6BD8ED-AE69-480F-BA8F-AA57FB42CBE4}" type="presParOf" srcId="{1D12BA20-02BF-452B-8D58-524A9072A2C0}" destId="{D8ECCC29-A514-483C-B32F-430D6C2414B9}" srcOrd="0" destOrd="0" presId="urn:microsoft.com/office/officeart/2005/8/layout/vList2"/>
    <dgm:cxn modelId="{2541DDE4-FEE0-4619-A30C-1749710C3A92}" type="presParOf" srcId="{1D12BA20-02BF-452B-8D58-524A9072A2C0}" destId="{F06A7F0D-CDAB-45F0-9867-521C47FC1D61}" srcOrd="1" destOrd="0" presId="urn:microsoft.com/office/officeart/2005/8/layout/vList2"/>
    <dgm:cxn modelId="{24F2D714-3B06-4172-9586-3422F5C29BEF}" type="presParOf" srcId="{1D12BA20-02BF-452B-8D58-524A9072A2C0}" destId="{0E2EC6B8-6444-4631-8A0C-5EEE4AD72975}" srcOrd="2" destOrd="0" presId="urn:microsoft.com/office/officeart/2005/8/layout/vList2"/>
    <dgm:cxn modelId="{0569BF54-763E-46DC-A454-B420779E584E}" type="presParOf" srcId="{1D12BA20-02BF-452B-8D58-524A9072A2C0}" destId="{EFF814DF-777E-4A98-9493-3AA4B2E0D635}" srcOrd="3" destOrd="0" presId="urn:microsoft.com/office/officeart/2005/8/layout/vList2"/>
    <dgm:cxn modelId="{497E1F7D-B313-4C27-964C-0C8C7ADCFD78}" type="presParOf" srcId="{1D12BA20-02BF-452B-8D58-524A9072A2C0}" destId="{5E47A46C-35D2-4C65-BAF4-A17741710E60}" srcOrd="4" destOrd="0" presId="urn:microsoft.com/office/officeart/2005/8/layout/vList2"/>
    <dgm:cxn modelId="{FE0703D2-F590-4899-B865-B9486C33D4E8}" type="presParOf" srcId="{1D12BA20-02BF-452B-8D58-524A9072A2C0}" destId="{B79EA4FA-FCD0-4BE6-8D43-D04DFCF844D6}" srcOrd="5" destOrd="0" presId="urn:microsoft.com/office/officeart/2005/8/layout/vList2"/>
    <dgm:cxn modelId="{902B1CA8-2BFE-4CF6-B2DF-A1299B85DE14}" type="presParOf" srcId="{1D12BA20-02BF-452B-8D58-524A9072A2C0}" destId="{09A0855E-19EF-4FB8-8BF7-8FA5EC0A3521}" srcOrd="6" destOrd="0" presId="urn:microsoft.com/office/officeart/2005/8/layout/vList2"/>
    <dgm:cxn modelId="{105B5918-5E21-4206-BAE3-5CBADF7795D1}" type="presParOf" srcId="{1D12BA20-02BF-452B-8D58-524A9072A2C0}" destId="{FD887972-EFAE-4344-9C08-5CB2116E5B92}" srcOrd="7" destOrd="0" presId="urn:microsoft.com/office/officeart/2005/8/layout/vList2"/>
    <dgm:cxn modelId="{0FFC97F3-91D1-4544-B59F-87420CAE24F8}" type="presParOf" srcId="{1D12BA20-02BF-452B-8D58-524A9072A2C0}" destId="{C275FB09-44C6-492B-A7A1-9034A9AB37D6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77824E1-671D-4974-A349-4E060BCFE687}" type="doc">
      <dgm:prSet loTypeId="urn:microsoft.com/office/officeart/2005/8/layout/default" loCatId="list" qsTypeId="urn:microsoft.com/office/officeart/2005/8/quickstyle/3d2" qsCatId="3D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5C478FB5-87F7-4FA1-84AA-4D12456C2B75}">
      <dgm:prSet/>
      <dgm:spPr/>
      <dgm:t>
        <a:bodyPr/>
        <a:lstStyle/>
        <a:p>
          <a:pPr rtl="0"/>
          <a:r>
            <a:rPr lang="en-US" smtClean="0"/>
            <a:t>Tool Support</a:t>
          </a:r>
          <a:endParaRPr lang="en-US"/>
        </a:p>
      </dgm:t>
    </dgm:pt>
    <dgm:pt modelId="{73473606-0252-4DA9-94AF-9C511DCCC18A}" type="parTrans" cxnId="{7F66F23E-CB31-484B-B9E9-35BE397692B2}">
      <dgm:prSet/>
      <dgm:spPr/>
      <dgm:t>
        <a:bodyPr/>
        <a:lstStyle/>
        <a:p>
          <a:endParaRPr lang="en-US"/>
        </a:p>
      </dgm:t>
    </dgm:pt>
    <dgm:pt modelId="{8711FEBA-0990-47A0-8B51-AC1B909BC00E}" type="sibTrans" cxnId="{7F66F23E-CB31-484B-B9E9-35BE397692B2}">
      <dgm:prSet/>
      <dgm:spPr/>
      <dgm:t>
        <a:bodyPr/>
        <a:lstStyle/>
        <a:p>
          <a:endParaRPr lang="en-US"/>
        </a:p>
      </dgm:t>
    </dgm:pt>
    <dgm:pt modelId="{30309045-7DCA-4AB5-AB49-56636BFA0C10}">
      <dgm:prSet/>
      <dgm:spPr/>
      <dgm:t>
        <a:bodyPr/>
        <a:lstStyle/>
        <a:p>
          <a:pPr rtl="0"/>
          <a:r>
            <a:rPr lang="en-US" smtClean="0"/>
            <a:t>Standard JS code</a:t>
          </a:r>
          <a:endParaRPr lang="en-US"/>
        </a:p>
      </dgm:t>
    </dgm:pt>
    <dgm:pt modelId="{64AB83E2-822E-4ABD-9772-6AE4718AD51A}" type="parTrans" cxnId="{D63C4A60-D279-4AE9-BE3C-2FAC79E1211E}">
      <dgm:prSet/>
      <dgm:spPr/>
      <dgm:t>
        <a:bodyPr/>
        <a:lstStyle/>
        <a:p>
          <a:endParaRPr lang="en-US"/>
        </a:p>
      </dgm:t>
    </dgm:pt>
    <dgm:pt modelId="{F0FAF2F3-D418-434B-BD51-53F4AE8E45AF}" type="sibTrans" cxnId="{D63C4A60-D279-4AE9-BE3C-2FAC79E1211E}">
      <dgm:prSet/>
      <dgm:spPr/>
      <dgm:t>
        <a:bodyPr/>
        <a:lstStyle/>
        <a:p>
          <a:endParaRPr lang="en-US"/>
        </a:p>
      </dgm:t>
    </dgm:pt>
    <dgm:pt modelId="{2C951470-F80D-4A7B-9AC3-24566FAAE4CC}">
      <dgm:prSet/>
      <dgm:spPr/>
      <dgm:t>
        <a:bodyPr/>
        <a:lstStyle/>
        <a:p>
          <a:pPr rtl="0"/>
          <a:r>
            <a:rPr lang="en-US" smtClean="0"/>
            <a:t>Classes/Modules</a:t>
          </a:r>
          <a:endParaRPr lang="en-US"/>
        </a:p>
      </dgm:t>
    </dgm:pt>
    <dgm:pt modelId="{86ADDD32-4E7B-403E-9FCD-CAB26FFD5F1D}" type="parTrans" cxnId="{D5AA950A-E02D-4670-BED0-3BCA5299F777}">
      <dgm:prSet/>
      <dgm:spPr/>
      <dgm:t>
        <a:bodyPr/>
        <a:lstStyle/>
        <a:p>
          <a:endParaRPr lang="en-US"/>
        </a:p>
      </dgm:t>
    </dgm:pt>
    <dgm:pt modelId="{9528BFF3-07DC-44A4-A5B7-B561CE077B4C}" type="sibTrans" cxnId="{D5AA950A-E02D-4670-BED0-3BCA5299F777}">
      <dgm:prSet/>
      <dgm:spPr/>
      <dgm:t>
        <a:bodyPr/>
        <a:lstStyle/>
        <a:p>
          <a:endParaRPr lang="en-US"/>
        </a:p>
      </dgm:t>
    </dgm:pt>
    <dgm:pt modelId="{3F82859A-AFFC-4CD8-AF49-C2CAAAD0B6EA}">
      <dgm:prSet/>
      <dgm:spPr/>
      <dgm:t>
        <a:bodyPr/>
        <a:lstStyle/>
        <a:p>
          <a:pPr rtl="0"/>
          <a:r>
            <a:rPr lang="en-US" smtClean="0"/>
            <a:t>Interfaces</a:t>
          </a:r>
          <a:endParaRPr lang="en-US"/>
        </a:p>
      </dgm:t>
    </dgm:pt>
    <dgm:pt modelId="{B0D6311C-1089-4DC4-BABF-E8A3855EDFA4}" type="parTrans" cxnId="{43D5A824-39D6-4F46-BB93-577AA0B4FE4D}">
      <dgm:prSet/>
      <dgm:spPr/>
      <dgm:t>
        <a:bodyPr/>
        <a:lstStyle/>
        <a:p>
          <a:endParaRPr lang="en-US"/>
        </a:p>
      </dgm:t>
    </dgm:pt>
    <dgm:pt modelId="{82F9B010-9C2B-44E6-B1B4-207EEAE1B4F1}" type="sibTrans" cxnId="{43D5A824-39D6-4F46-BB93-577AA0B4FE4D}">
      <dgm:prSet/>
      <dgm:spPr/>
      <dgm:t>
        <a:bodyPr/>
        <a:lstStyle/>
        <a:p>
          <a:endParaRPr lang="en-US"/>
        </a:p>
      </dgm:t>
    </dgm:pt>
    <dgm:pt modelId="{918FBFCB-B85C-4DF9-8678-335E1C6E8B17}">
      <dgm:prSet/>
      <dgm:spPr/>
      <dgm:t>
        <a:bodyPr/>
        <a:lstStyle/>
        <a:p>
          <a:pPr rtl="0"/>
          <a:r>
            <a:rPr lang="en-US" smtClean="0"/>
            <a:t>Static Typing</a:t>
          </a:r>
          <a:endParaRPr lang="en-US"/>
        </a:p>
      </dgm:t>
    </dgm:pt>
    <dgm:pt modelId="{41767277-C854-4155-A249-695731EA5B81}" type="parTrans" cxnId="{BD657BBD-14B0-40C7-9123-E108B4065D04}">
      <dgm:prSet/>
      <dgm:spPr/>
      <dgm:t>
        <a:bodyPr/>
        <a:lstStyle/>
        <a:p>
          <a:endParaRPr lang="en-US"/>
        </a:p>
      </dgm:t>
    </dgm:pt>
    <dgm:pt modelId="{822EB501-6C07-4D11-B3E5-DEE46EB256E1}" type="sibTrans" cxnId="{BD657BBD-14B0-40C7-9123-E108B4065D04}">
      <dgm:prSet/>
      <dgm:spPr/>
      <dgm:t>
        <a:bodyPr/>
        <a:lstStyle/>
        <a:p>
          <a:endParaRPr lang="en-US"/>
        </a:p>
      </dgm:t>
    </dgm:pt>
    <dgm:pt modelId="{0F693DCC-EC26-491D-842F-13BE3160E95A}">
      <dgm:prSet/>
      <dgm:spPr/>
      <dgm:t>
        <a:bodyPr/>
        <a:lstStyle/>
        <a:p>
          <a:pPr rtl="0"/>
          <a:r>
            <a:rPr lang="en-US" smtClean="0"/>
            <a:t>Constructors</a:t>
          </a:r>
          <a:endParaRPr lang="en-US"/>
        </a:p>
      </dgm:t>
    </dgm:pt>
    <dgm:pt modelId="{83F4B67C-39C2-4DED-B688-4DC27C9851B0}" type="parTrans" cxnId="{23042FDF-E46B-4FE5-A207-9673DCE6D7B9}">
      <dgm:prSet/>
      <dgm:spPr/>
      <dgm:t>
        <a:bodyPr/>
        <a:lstStyle/>
        <a:p>
          <a:endParaRPr lang="en-US"/>
        </a:p>
      </dgm:t>
    </dgm:pt>
    <dgm:pt modelId="{C73BE711-21DF-4EB9-A467-3D9BA1A923D9}" type="sibTrans" cxnId="{23042FDF-E46B-4FE5-A207-9673DCE6D7B9}">
      <dgm:prSet/>
      <dgm:spPr/>
      <dgm:t>
        <a:bodyPr/>
        <a:lstStyle/>
        <a:p>
          <a:endParaRPr lang="en-US"/>
        </a:p>
      </dgm:t>
    </dgm:pt>
    <dgm:pt modelId="{7A3CFB45-BC3A-409C-9618-6C0A4ED7C1AA}">
      <dgm:prSet/>
      <dgm:spPr/>
      <dgm:t>
        <a:bodyPr/>
        <a:lstStyle/>
        <a:p>
          <a:pPr rtl="0"/>
          <a:r>
            <a:rPr lang="en-US" smtClean="0"/>
            <a:t>Properties</a:t>
          </a:r>
          <a:endParaRPr lang="en-US"/>
        </a:p>
      </dgm:t>
    </dgm:pt>
    <dgm:pt modelId="{E83F306F-9773-47E6-80CC-A9AECE7C9115}" type="parTrans" cxnId="{D165A405-FBA4-4E7F-B797-0F49E214F9E1}">
      <dgm:prSet/>
      <dgm:spPr/>
      <dgm:t>
        <a:bodyPr/>
        <a:lstStyle/>
        <a:p>
          <a:endParaRPr lang="en-US"/>
        </a:p>
      </dgm:t>
    </dgm:pt>
    <dgm:pt modelId="{B7FB3CF1-B8BF-41B8-9D09-0DAAE63067C0}" type="sibTrans" cxnId="{D165A405-FBA4-4E7F-B797-0F49E214F9E1}">
      <dgm:prSet/>
      <dgm:spPr/>
      <dgm:t>
        <a:bodyPr/>
        <a:lstStyle/>
        <a:p>
          <a:endParaRPr lang="en-US"/>
        </a:p>
      </dgm:t>
    </dgm:pt>
    <dgm:pt modelId="{2A2783D5-D851-4D7B-9B4E-8C52AADCB4E7}">
      <dgm:prSet/>
      <dgm:spPr/>
      <dgm:t>
        <a:bodyPr/>
        <a:lstStyle/>
        <a:p>
          <a:pPr rtl="0"/>
          <a:r>
            <a:rPr lang="en-US" smtClean="0"/>
            <a:t>Functions</a:t>
          </a:r>
          <a:endParaRPr lang="en-US"/>
        </a:p>
      </dgm:t>
    </dgm:pt>
    <dgm:pt modelId="{FBB18335-0B3A-4A05-9D94-61AD8D5661C2}" type="parTrans" cxnId="{B93F0DC5-1C77-4D10-88DB-843F54E0632F}">
      <dgm:prSet/>
      <dgm:spPr/>
      <dgm:t>
        <a:bodyPr/>
        <a:lstStyle/>
        <a:p>
          <a:endParaRPr lang="en-US"/>
        </a:p>
      </dgm:t>
    </dgm:pt>
    <dgm:pt modelId="{84CBB843-F6CB-40DD-B410-2E0141C34B1F}" type="sibTrans" cxnId="{B93F0DC5-1C77-4D10-88DB-843F54E0632F}">
      <dgm:prSet/>
      <dgm:spPr/>
      <dgm:t>
        <a:bodyPr/>
        <a:lstStyle/>
        <a:p>
          <a:endParaRPr lang="en-US"/>
        </a:p>
      </dgm:t>
    </dgm:pt>
    <dgm:pt modelId="{FBBDF456-2B3E-4AEC-9DF7-2AECE05A62A7}">
      <dgm:prSet/>
      <dgm:spPr/>
      <dgm:t>
        <a:bodyPr/>
        <a:lstStyle/>
        <a:p>
          <a:pPr rtl="0"/>
          <a:r>
            <a:rPr lang="en-US" smtClean="0"/>
            <a:t>Arrow Functions =&gt;</a:t>
          </a:r>
          <a:endParaRPr lang="en-US"/>
        </a:p>
      </dgm:t>
    </dgm:pt>
    <dgm:pt modelId="{2116346A-5B6C-4348-9E67-66812BFA4C17}" type="parTrans" cxnId="{0EAB5750-3E38-498A-8ABB-B597FD390699}">
      <dgm:prSet/>
      <dgm:spPr/>
      <dgm:t>
        <a:bodyPr/>
        <a:lstStyle/>
        <a:p>
          <a:endParaRPr lang="en-US"/>
        </a:p>
      </dgm:t>
    </dgm:pt>
    <dgm:pt modelId="{C5469E34-0BBE-4707-9BAD-D09097FC6894}" type="sibTrans" cxnId="{0EAB5750-3E38-498A-8ABB-B597FD390699}">
      <dgm:prSet/>
      <dgm:spPr/>
      <dgm:t>
        <a:bodyPr/>
        <a:lstStyle/>
        <a:p>
          <a:endParaRPr lang="en-US"/>
        </a:p>
      </dgm:t>
    </dgm:pt>
    <dgm:pt modelId="{79720541-7AF2-4BB8-BD46-94F92076B449}">
      <dgm:prSet/>
      <dgm:spPr/>
      <dgm:t>
        <a:bodyPr/>
        <a:lstStyle/>
        <a:p>
          <a:pPr rtl="0"/>
          <a:r>
            <a:rPr lang="en-US" smtClean="0"/>
            <a:t>Intellisense</a:t>
          </a:r>
          <a:endParaRPr lang="en-US"/>
        </a:p>
      </dgm:t>
    </dgm:pt>
    <dgm:pt modelId="{270D8F76-1A22-488E-8FCD-4482B7389793}" type="parTrans" cxnId="{B63A09B4-BD15-4580-8D66-E291F1D926C2}">
      <dgm:prSet/>
      <dgm:spPr/>
      <dgm:t>
        <a:bodyPr/>
        <a:lstStyle/>
        <a:p>
          <a:endParaRPr lang="en-US"/>
        </a:p>
      </dgm:t>
    </dgm:pt>
    <dgm:pt modelId="{A605D5CB-2EC2-44B2-843E-9B6FFF4BE698}" type="sibTrans" cxnId="{B63A09B4-BD15-4580-8D66-E291F1D926C2}">
      <dgm:prSet/>
      <dgm:spPr/>
      <dgm:t>
        <a:bodyPr/>
        <a:lstStyle/>
        <a:p>
          <a:endParaRPr lang="en-US"/>
        </a:p>
      </dgm:t>
    </dgm:pt>
    <dgm:pt modelId="{1CE5DB1B-F880-438D-81A9-0104BAC75476}">
      <dgm:prSet/>
      <dgm:spPr/>
      <dgm:t>
        <a:bodyPr/>
        <a:lstStyle/>
        <a:p>
          <a:pPr rtl="0"/>
          <a:r>
            <a:rPr lang="en-US" dirty="0" smtClean="0"/>
            <a:t>Debugging</a:t>
          </a:r>
          <a:endParaRPr lang="en-US" dirty="0"/>
        </a:p>
      </dgm:t>
    </dgm:pt>
    <dgm:pt modelId="{8ADFD062-C18B-4FE4-9A42-41EF022761B7}" type="parTrans" cxnId="{F207679C-F2D6-4726-8BE6-64982CE257CD}">
      <dgm:prSet/>
      <dgm:spPr/>
      <dgm:t>
        <a:bodyPr/>
        <a:lstStyle/>
        <a:p>
          <a:endParaRPr lang="en-US"/>
        </a:p>
      </dgm:t>
    </dgm:pt>
    <dgm:pt modelId="{D121FB87-523D-4423-8DD4-FB3E48DBC57D}" type="sibTrans" cxnId="{F207679C-F2D6-4726-8BE6-64982CE257CD}">
      <dgm:prSet/>
      <dgm:spPr/>
      <dgm:t>
        <a:bodyPr/>
        <a:lstStyle/>
        <a:p>
          <a:endParaRPr lang="en-US"/>
        </a:p>
      </dgm:t>
    </dgm:pt>
    <dgm:pt modelId="{831367FD-A9FF-4AD9-982A-AFD8CD16602C}">
      <dgm:prSet/>
      <dgm:spPr/>
      <dgm:t>
        <a:bodyPr/>
        <a:lstStyle/>
        <a:p>
          <a:pPr rtl="0"/>
          <a:r>
            <a:rPr lang="en-US" dirty="0" smtClean="0"/>
            <a:t>AMD Support</a:t>
          </a:r>
          <a:endParaRPr lang="en-US" dirty="0"/>
        </a:p>
      </dgm:t>
    </dgm:pt>
    <dgm:pt modelId="{79395118-850C-4086-BCAE-6D20EDAA70CE}" type="parTrans" cxnId="{11EB8EB8-3340-4FFA-971A-4FDB2985AFC9}">
      <dgm:prSet/>
      <dgm:spPr/>
      <dgm:t>
        <a:bodyPr/>
        <a:lstStyle/>
        <a:p>
          <a:endParaRPr lang="en-US"/>
        </a:p>
      </dgm:t>
    </dgm:pt>
    <dgm:pt modelId="{89D8BE6B-F5C5-436F-A831-77BCEE6704FA}" type="sibTrans" cxnId="{11EB8EB8-3340-4FFA-971A-4FDB2985AFC9}">
      <dgm:prSet/>
      <dgm:spPr/>
      <dgm:t>
        <a:bodyPr/>
        <a:lstStyle/>
        <a:p>
          <a:endParaRPr lang="en-US"/>
        </a:p>
      </dgm:t>
    </dgm:pt>
    <dgm:pt modelId="{42D0113B-DD63-4F91-8C43-E9CAE58DEA2F}" type="pres">
      <dgm:prSet presAssocID="{677824E1-671D-4974-A349-4E060BCFE687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999F67F-DB0A-4934-B0AA-8F627FC07244}" type="pres">
      <dgm:prSet presAssocID="{5C478FB5-87F7-4FA1-84AA-4D12456C2B75}" presName="node" presStyleLbl="node1" presStyleIdx="0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751346-7D82-47EE-8AE4-05EC7771523A}" type="pres">
      <dgm:prSet presAssocID="{8711FEBA-0990-47A0-8B51-AC1B909BC00E}" presName="sibTrans" presStyleCnt="0"/>
      <dgm:spPr/>
    </dgm:pt>
    <dgm:pt modelId="{19139E64-00A0-4B2C-AFA8-F8104B10A537}" type="pres">
      <dgm:prSet presAssocID="{30309045-7DCA-4AB5-AB49-56636BFA0C10}" presName="node" presStyleLbl="node1" presStyleIdx="1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A30152-A107-4A07-8481-86F07A347AFA}" type="pres">
      <dgm:prSet presAssocID="{F0FAF2F3-D418-434B-BD51-53F4AE8E45AF}" presName="sibTrans" presStyleCnt="0"/>
      <dgm:spPr/>
    </dgm:pt>
    <dgm:pt modelId="{45B126D5-5161-4860-9F61-60477CE7ACE2}" type="pres">
      <dgm:prSet presAssocID="{2C951470-F80D-4A7B-9AC3-24566FAAE4CC}" presName="node" presStyleLbl="node1" presStyleIdx="2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5602E3-791F-4F85-A8CF-4B204EE5E7C5}" type="pres">
      <dgm:prSet presAssocID="{9528BFF3-07DC-44A4-A5B7-B561CE077B4C}" presName="sibTrans" presStyleCnt="0"/>
      <dgm:spPr/>
    </dgm:pt>
    <dgm:pt modelId="{4E2ED9E6-8253-469B-BD1A-B04BB2EBBFD9}" type="pres">
      <dgm:prSet presAssocID="{3F82859A-AFFC-4CD8-AF49-C2CAAAD0B6EA}" presName="node" presStyleLbl="node1" presStyleIdx="3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693C40-FDA3-4A64-8E38-E0DD755C0582}" type="pres">
      <dgm:prSet presAssocID="{82F9B010-9C2B-44E6-B1B4-207EEAE1B4F1}" presName="sibTrans" presStyleCnt="0"/>
      <dgm:spPr/>
    </dgm:pt>
    <dgm:pt modelId="{F52D0060-88C5-44C4-85DD-DFF5D03FD30B}" type="pres">
      <dgm:prSet presAssocID="{918FBFCB-B85C-4DF9-8678-335E1C6E8B17}" presName="node" presStyleLbl="node1" presStyleIdx="4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2DD642-FE69-49C9-992A-F899F19CE470}" type="pres">
      <dgm:prSet presAssocID="{822EB501-6C07-4D11-B3E5-DEE46EB256E1}" presName="sibTrans" presStyleCnt="0"/>
      <dgm:spPr/>
    </dgm:pt>
    <dgm:pt modelId="{51270F16-1CA7-4080-B381-A6D125C9A2DA}" type="pres">
      <dgm:prSet presAssocID="{0F693DCC-EC26-491D-842F-13BE3160E95A}" presName="node" presStyleLbl="node1" presStyleIdx="5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DB1E62-E588-4628-A3E7-007E083BC2A2}" type="pres">
      <dgm:prSet presAssocID="{C73BE711-21DF-4EB9-A467-3D9BA1A923D9}" presName="sibTrans" presStyleCnt="0"/>
      <dgm:spPr/>
    </dgm:pt>
    <dgm:pt modelId="{A3761E8E-FD22-4D13-9CF5-39E8E11A7B97}" type="pres">
      <dgm:prSet presAssocID="{7A3CFB45-BC3A-409C-9618-6C0A4ED7C1AA}" presName="node" presStyleLbl="node1" presStyleIdx="6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A4D492-4772-40A8-9820-537C0DE89FB5}" type="pres">
      <dgm:prSet presAssocID="{B7FB3CF1-B8BF-41B8-9D09-0DAAE63067C0}" presName="sibTrans" presStyleCnt="0"/>
      <dgm:spPr/>
    </dgm:pt>
    <dgm:pt modelId="{8FFD29BD-F83B-4391-B57B-1AE2949BB827}" type="pres">
      <dgm:prSet presAssocID="{2A2783D5-D851-4D7B-9B4E-8C52AADCB4E7}" presName="node" presStyleLbl="node1" presStyleIdx="7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37236A-6BC3-4744-A024-2700358F75AC}" type="pres">
      <dgm:prSet presAssocID="{84CBB843-F6CB-40DD-B410-2E0141C34B1F}" presName="sibTrans" presStyleCnt="0"/>
      <dgm:spPr/>
    </dgm:pt>
    <dgm:pt modelId="{8017C4E6-B3F1-4865-91E3-50A9C72FC6EB}" type="pres">
      <dgm:prSet presAssocID="{FBBDF456-2B3E-4AEC-9DF7-2AECE05A62A7}" presName="node" presStyleLbl="node1" presStyleIdx="8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4681A4-7C17-4E8B-AE9E-95A68A784CF2}" type="pres">
      <dgm:prSet presAssocID="{C5469E34-0BBE-4707-9BAD-D09097FC6894}" presName="sibTrans" presStyleCnt="0"/>
      <dgm:spPr/>
    </dgm:pt>
    <dgm:pt modelId="{612DA792-EC81-453B-9429-A4360F3FFA43}" type="pres">
      <dgm:prSet presAssocID="{79720541-7AF2-4BB8-BD46-94F92076B449}" presName="node" presStyleLbl="node1" presStyleIdx="9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769738-9DFA-4B07-A577-A8E713863490}" type="pres">
      <dgm:prSet presAssocID="{A605D5CB-2EC2-44B2-843E-9B6FFF4BE698}" presName="sibTrans" presStyleCnt="0"/>
      <dgm:spPr/>
    </dgm:pt>
    <dgm:pt modelId="{ED05E161-4E3C-444C-958D-0EBC79F90E60}" type="pres">
      <dgm:prSet presAssocID="{1CE5DB1B-F880-438D-81A9-0104BAC75476}" presName="node" presStyleLbl="node1" presStyleIdx="10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D94271-EE54-4D93-9C02-39811BFB026C}" type="pres">
      <dgm:prSet presAssocID="{D121FB87-523D-4423-8DD4-FB3E48DBC57D}" presName="sibTrans" presStyleCnt="0"/>
      <dgm:spPr/>
    </dgm:pt>
    <dgm:pt modelId="{EF86A10A-EB44-4E83-9548-9C1299399F25}" type="pres">
      <dgm:prSet presAssocID="{831367FD-A9FF-4AD9-982A-AFD8CD16602C}" presName="node" presStyleLbl="node1" presStyleIdx="11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165A405-FBA4-4E7F-B797-0F49E214F9E1}" srcId="{677824E1-671D-4974-A349-4E060BCFE687}" destId="{7A3CFB45-BC3A-409C-9618-6C0A4ED7C1AA}" srcOrd="6" destOrd="0" parTransId="{E83F306F-9773-47E6-80CC-A9AECE7C9115}" sibTransId="{B7FB3CF1-B8BF-41B8-9D09-0DAAE63067C0}"/>
    <dgm:cxn modelId="{768A7CC5-10A6-418B-AD71-2C52BBBE2E54}" type="presOf" srcId="{2A2783D5-D851-4D7B-9B4E-8C52AADCB4E7}" destId="{8FFD29BD-F83B-4391-B57B-1AE2949BB827}" srcOrd="0" destOrd="0" presId="urn:microsoft.com/office/officeart/2005/8/layout/default"/>
    <dgm:cxn modelId="{BD657BBD-14B0-40C7-9123-E108B4065D04}" srcId="{677824E1-671D-4974-A349-4E060BCFE687}" destId="{918FBFCB-B85C-4DF9-8678-335E1C6E8B17}" srcOrd="4" destOrd="0" parTransId="{41767277-C854-4155-A249-695731EA5B81}" sibTransId="{822EB501-6C07-4D11-B3E5-DEE46EB256E1}"/>
    <dgm:cxn modelId="{D5AA950A-E02D-4670-BED0-3BCA5299F777}" srcId="{677824E1-671D-4974-A349-4E060BCFE687}" destId="{2C951470-F80D-4A7B-9AC3-24566FAAE4CC}" srcOrd="2" destOrd="0" parTransId="{86ADDD32-4E7B-403E-9FCD-CAB26FFD5F1D}" sibTransId="{9528BFF3-07DC-44A4-A5B7-B561CE077B4C}"/>
    <dgm:cxn modelId="{9E2B7083-191F-4264-9588-9D6855FDA2B4}" type="presOf" srcId="{0F693DCC-EC26-491D-842F-13BE3160E95A}" destId="{51270F16-1CA7-4080-B381-A6D125C9A2DA}" srcOrd="0" destOrd="0" presId="urn:microsoft.com/office/officeart/2005/8/layout/default"/>
    <dgm:cxn modelId="{23042FDF-E46B-4FE5-A207-9673DCE6D7B9}" srcId="{677824E1-671D-4974-A349-4E060BCFE687}" destId="{0F693DCC-EC26-491D-842F-13BE3160E95A}" srcOrd="5" destOrd="0" parTransId="{83F4B67C-39C2-4DED-B688-4DC27C9851B0}" sibTransId="{C73BE711-21DF-4EB9-A467-3D9BA1A923D9}"/>
    <dgm:cxn modelId="{B63A09B4-BD15-4580-8D66-E291F1D926C2}" srcId="{677824E1-671D-4974-A349-4E060BCFE687}" destId="{79720541-7AF2-4BB8-BD46-94F92076B449}" srcOrd="9" destOrd="0" parTransId="{270D8F76-1A22-488E-8FCD-4482B7389793}" sibTransId="{A605D5CB-2EC2-44B2-843E-9B6FFF4BE698}"/>
    <dgm:cxn modelId="{D63C4A60-D279-4AE9-BE3C-2FAC79E1211E}" srcId="{677824E1-671D-4974-A349-4E060BCFE687}" destId="{30309045-7DCA-4AB5-AB49-56636BFA0C10}" srcOrd="1" destOrd="0" parTransId="{64AB83E2-822E-4ABD-9772-6AE4718AD51A}" sibTransId="{F0FAF2F3-D418-434B-BD51-53F4AE8E45AF}"/>
    <dgm:cxn modelId="{43D5A824-39D6-4F46-BB93-577AA0B4FE4D}" srcId="{677824E1-671D-4974-A349-4E060BCFE687}" destId="{3F82859A-AFFC-4CD8-AF49-C2CAAAD0B6EA}" srcOrd="3" destOrd="0" parTransId="{B0D6311C-1089-4DC4-BABF-E8A3855EDFA4}" sibTransId="{82F9B010-9C2B-44E6-B1B4-207EEAE1B4F1}"/>
    <dgm:cxn modelId="{11EB8EB8-3340-4FFA-971A-4FDB2985AFC9}" srcId="{677824E1-671D-4974-A349-4E060BCFE687}" destId="{831367FD-A9FF-4AD9-982A-AFD8CD16602C}" srcOrd="11" destOrd="0" parTransId="{79395118-850C-4086-BCAE-6D20EDAA70CE}" sibTransId="{89D8BE6B-F5C5-436F-A831-77BCEE6704FA}"/>
    <dgm:cxn modelId="{D02E5D81-3E92-4C04-8045-4E39A9CAC31F}" type="presOf" srcId="{FBBDF456-2B3E-4AEC-9DF7-2AECE05A62A7}" destId="{8017C4E6-B3F1-4865-91E3-50A9C72FC6EB}" srcOrd="0" destOrd="0" presId="urn:microsoft.com/office/officeart/2005/8/layout/default"/>
    <dgm:cxn modelId="{A2CA4AB4-E76C-4400-B441-44B0D1AD48B2}" type="presOf" srcId="{7A3CFB45-BC3A-409C-9618-6C0A4ED7C1AA}" destId="{A3761E8E-FD22-4D13-9CF5-39E8E11A7B97}" srcOrd="0" destOrd="0" presId="urn:microsoft.com/office/officeart/2005/8/layout/default"/>
    <dgm:cxn modelId="{7F66F23E-CB31-484B-B9E9-35BE397692B2}" srcId="{677824E1-671D-4974-A349-4E060BCFE687}" destId="{5C478FB5-87F7-4FA1-84AA-4D12456C2B75}" srcOrd="0" destOrd="0" parTransId="{73473606-0252-4DA9-94AF-9C511DCCC18A}" sibTransId="{8711FEBA-0990-47A0-8B51-AC1B909BC00E}"/>
    <dgm:cxn modelId="{6F218704-C1C2-48DE-B75C-DD561759E815}" type="presOf" srcId="{30309045-7DCA-4AB5-AB49-56636BFA0C10}" destId="{19139E64-00A0-4B2C-AFA8-F8104B10A537}" srcOrd="0" destOrd="0" presId="urn:microsoft.com/office/officeart/2005/8/layout/default"/>
    <dgm:cxn modelId="{B93F0DC5-1C77-4D10-88DB-843F54E0632F}" srcId="{677824E1-671D-4974-A349-4E060BCFE687}" destId="{2A2783D5-D851-4D7B-9B4E-8C52AADCB4E7}" srcOrd="7" destOrd="0" parTransId="{FBB18335-0B3A-4A05-9D94-61AD8D5661C2}" sibTransId="{84CBB843-F6CB-40DD-B410-2E0141C34B1F}"/>
    <dgm:cxn modelId="{FCBE1C23-B1A1-44A8-96DD-3F4F571F851E}" type="presOf" srcId="{677824E1-671D-4974-A349-4E060BCFE687}" destId="{42D0113B-DD63-4F91-8C43-E9CAE58DEA2F}" srcOrd="0" destOrd="0" presId="urn:microsoft.com/office/officeart/2005/8/layout/default"/>
    <dgm:cxn modelId="{341568F2-79A8-445D-AB7C-0D99AA7D252B}" type="presOf" srcId="{79720541-7AF2-4BB8-BD46-94F92076B449}" destId="{612DA792-EC81-453B-9429-A4360F3FFA43}" srcOrd="0" destOrd="0" presId="urn:microsoft.com/office/officeart/2005/8/layout/default"/>
    <dgm:cxn modelId="{7C7F4632-1D70-4521-A6A6-57867F16D945}" type="presOf" srcId="{1CE5DB1B-F880-438D-81A9-0104BAC75476}" destId="{ED05E161-4E3C-444C-958D-0EBC79F90E60}" srcOrd="0" destOrd="0" presId="urn:microsoft.com/office/officeart/2005/8/layout/default"/>
    <dgm:cxn modelId="{F207679C-F2D6-4726-8BE6-64982CE257CD}" srcId="{677824E1-671D-4974-A349-4E060BCFE687}" destId="{1CE5DB1B-F880-438D-81A9-0104BAC75476}" srcOrd="10" destOrd="0" parTransId="{8ADFD062-C18B-4FE4-9A42-41EF022761B7}" sibTransId="{D121FB87-523D-4423-8DD4-FB3E48DBC57D}"/>
    <dgm:cxn modelId="{B9233D52-1C87-4641-AB38-02F01E75276C}" type="presOf" srcId="{918FBFCB-B85C-4DF9-8678-335E1C6E8B17}" destId="{F52D0060-88C5-44C4-85DD-DFF5D03FD30B}" srcOrd="0" destOrd="0" presId="urn:microsoft.com/office/officeart/2005/8/layout/default"/>
    <dgm:cxn modelId="{0EAB5750-3E38-498A-8ABB-B597FD390699}" srcId="{677824E1-671D-4974-A349-4E060BCFE687}" destId="{FBBDF456-2B3E-4AEC-9DF7-2AECE05A62A7}" srcOrd="8" destOrd="0" parTransId="{2116346A-5B6C-4348-9E67-66812BFA4C17}" sibTransId="{C5469E34-0BBE-4707-9BAD-D09097FC6894}"/>
    <dgm:cxn modelId="{0126DE01-2A5C-457E-A569-36313821FC49}" type="presOf" srcId="{3F82859A-AFFC-4CD8-AF49-C2CAAAD0B6EA}" destId="{4E2ED9E6-8253-469B-BD1A-B04BB2EBBFD9}" srcOrd="0" destOrd="0" presId="urn:microsoft.com/office/officeart/2005/8/layout/default"/>
    <dgm:cxn modelId="{6AAD67BB-FC55-4008-9A53-0ACFF67E87E3}" type="presOf" srcId="{5C478FB5-87F7-4FA1-84AA-4D12456C2B75}" destId="{5999F67F-DB0A-4934-B0AA-8F627FC07244}" srcOrd="0" destOrd="0" presId="urn:microsoft.com/office/officeart/2005/8/layout/default"/>
    <dgm:cxn modelId="{AB8DBBEB-9F2F-4C91-8101-98C6D9C425BE}" type="presOf" srcId="{2C951470-F80D-4A7B-9AC3-24566FAAE4CC}" destId="{45B126D5-5161-4860-9F61-60477CE7ACE2}" srcOrd="0" destOrd="0" presId="urn:microsoft.com/office/officeart/2005/8/layout/default"/>
    <dgm:cxn modelId="{4F4481AF-F416-4847-AF27-58568154B364}" type="presOf" srcId="{831367FD-A9FF-4AD9-982A-AFD8CD16602C}" destId="{EF86A10A-EB44-4E83-9548-9C1299399F25}" srcOrd="0" destOrd="0" presId="urn:microsoft.com/office/officeart/2005/8/layout/default"/>
    <dgm:cxn modelId="{2FFBEB2B-6DFD-4903-B175-6CB197978ABC}" type="presParOf" srcId="{42D0113B-DD63-4F91-8C43-E9CAE58DEA2F}" destId="{5999F67F-DB0A-4934-B0AA-8F627FC07244}" srcOrd="0" destOrd="0" presId="urn:microsoft.com/office/officeart/2005/8/layout/default"/>
    <dgm:cxn modelId="{14847148-363F-4A39-AE3B-3C55152B36C6}" type="presParOf" srcId="{42D0113B-DD63-4F91-8C43-E9CAE58DEA2F}" destId="{BC751346-7D82-47EE-8AE4-05EC7771523A}" srcOrd="1" destOrd="0" presId="urn:microsoft.com/office/officeart/2005/8/layout/default"/>
    <dgm:cxn modelId="{98A06703-D698-4981-A4BF-25AF3DDA06C7}" type="presParOf" srcId="{42D0113B-DD63-4F91-8C43-E9CAE58DEA2F}" destId="{19139E64-00A0-4B2C-AFA8-F8104B10A537}" srcOrd="2" destOrd="0" presId="urn:microsoft.com/office/officeart/2005/8/layout/default"/>
    <dgm:cxn modelId="{4D5479CA-A8A4-426A-9AFE-BB3723296DD9}" type="presParOf" srcId="{42D0113B-DD63-4F91-8C43-E9CAE58DEA2F}" destId="{96A30152-A107-4A07-8481-86F07A347AFA}" srcOrd="3" destOrd="0" presId="urn:microsoft.com/office/officeart/2005/8/layout/default"/>
    <dgm:cxn modelId="{061D9A0D-A0A8-47C0-8A12-A4692F1D8F1E}" type="presParOf" srcId="{42D0113B-DD63-4F91-8C43-E9CAE58DEA2F}" destId="{45B126D5-5161-4860-9F61-60477CE7ACE2}" srcOrd="4" destOrd="0" presId="urn:microsoft.com/office/officeart/2005/8/layout/default"/>
    <dgm:cxn modelId="{2A57A09C-59C3-46F3-BD28-BD0673999B31}" type="presParOf" srcId="{42D0113B-DD63-4F91-8C43-E9CAE58DEA2F}" destId="{4D5602E3-791F-4F85-A8CF-4B204EE5E7C5}" srcOrd="5" destOrd="0" presId="urn:microsoft.com/office/officeart/2005/8/layout/default"/>
    <dgm:cxn modelId="{845D578C-CB4D-4AF2-9169-DF41D6F39C55}" type="presParOf" srcId="{42D0113B-DD63-4F91-8C43-E9CAE58DEA2F}" destId="{4E2ED9E6-8253-469B-BD1A-B04BB2EBBFD9}" srcOrd="6" destOrd="0" presId="urn:microsoft.com/office/officeart/2005/8/layout/default"/>
    <dgm:cxn modelId="{1D40EE46-391F-4744-A549-7D2057D86FC8}" type="presParOf" srcId="{42D0113B-DD63-4F91-8C43-E9CAE58DEA2F}" destId="{EE693C40-FDA3-4A64-8E38-E0DD755C0582}" srcOrd="7" destOrd="0" presId="urn:microsoft.com/office/officeart/2005/8/layout/default"/>
    <dgm:cxn modelId="{539F1674-50BC-46D3-A1F6-3951F98529C9}" type="presParOf" srcId="{42D0113B-DD63-4F91-8C43-E9CAE58DEA2F}" destId="{F52D0060-88C5-44C4-85DD-DFF5D03FD30B}" srcOrd="8" destOrd="0" presId="urn:microsoft.com/office/officeart/2005/8/layout/default"/>
    <dgm:cxn modelId="{E429CF40-45EC-40FB-B38D-5E7A766EAE0F}" type="presParOf" srcId="{42D0113B-DD63-4F91-8C43-E9CAE58DEA2F}" destId="{5C2DD642-FE69-49C9-992A-F899F19CE470}" srcOrd="9" destOrd="0" presId="urn:microsoft.com/office/officeart/2005/8/layout/default"/>
    <dgm:cxn modelId="{AF01B195-1F2D-4AB0-89F8-A330F5228E1D}" type="presParOf" srcId="{42D0113B-DD63-4F91-8C43-E9CAE58DEA2F}" destId="{51270F16-1CA7-4080-B381-A6D125C9A2DA}" srcOrd="10" destOrd="0" presId="urn:microsoft.com/office/officeart/2005/8/layout/default"/>
    <dgm:cxn modelId="{F21D7A65-EA5A-4F3B-AC06-26CC0D70635B}" type="presParOf" srcId="{42D0113B-DD63-4F91-8C43-E9CAE58DEA2F}" destId="{EADB1E62-E588-4628-A3E7-007E083BC2A2}" srcOrd="11" destOrd="0" presId="urn:microsoft.com/office/officeart/2005/8/layout/default"/>
    <dgm:cxn modelId="{267AA0DE-0929-4DD3-B8E9-3EFF02152666}" type="presParOf" srcId="{42D0113B-DD63-4F91-8C43-E9CAE58DEA2F}" destId="{A3761E8E-FD22-4D13-9CF5-39E8E11A7B97}" srcOrd="12" destOrd="0" presId="urn:microsoft.com/office/officeart/2005/8/layout/default"/>
    <dgm:cxn modelId="{16899341-FA1F-4B07-9597-1429E79429B9}" type="presParOf" srcId="{42D0113B-DD63-4F91-8C43-E9CAE58DEA2F}" destId="{EFA4D492-4772-40A8-9820-537C0DE89FB5}" srcOrd="13" destOrd="0" presId="urn:microsoft.com/office/officeart/2005/8/layout/default"/>
    <dgm:cxn modelId="{B75B1CD7-0F56-47D5-A572-15ABAB002607}" type="presParOf" srcId="{42D0113B-DD63-4F91-8C43-E9CAE58DEA2F}" destId="{8FFD29BD-F83B-4391-B57B-1AE2949BB827}" srcOrd="14" destOrd="0" presId="urn:microsoft.com/office/officeart/2005/8/layout/default"/>
    <dgm:cxn modelId="{C1502E27-83A9-4080-BC9F-1A6388962839}" type="presParOf" srcId="{42D0113B-DD63-4F91-8C43-E9CAE58DEA2F}" destId="{D937236A-6BC3-4744-A024-2700358F75AC}" srcOrd="15" destOrd="0" presId="urn:microsoft.com/office/officeart/2005/8/layout/default"/>
    <dgm:cxn modelId="{2CB90FF1-8C6B-4993-8438-6A2C4D2FA53B}" type="presParOf" srcId="{42D0113B-DD63-4F91-8C43-E9CAE58DEA2F}" destId="{8017C4E6-B3F1-4865-91E3-50A9C72FC6EB}" srcOrd="16" destOrd="0" presId="urn:microsoft.com/office/officeart/2005/8/layout/default"/>
    <dgm:cxn modelId="{4F1F08DA-B29E-412D-9530-1C2EC9787284}" type="presParOf" srcId="{42D0113B-DD63-4F91-8C43-E9CAE58DEA2F}" destId="{B14681A4-7C17-4E8B-AE9E-95A68A784CF2}" srcOrd="17" destOrd="0" presId="urn:microsoft.com/office/officeart/2005/8/layout/default"/>
    <dgm:cxn modelId="{775E0658-93E2-4F1F-BD37-1D80D2DCEBCF}" type="presParOf" srcId="{42D0113B-DD63-4F91-8C43-E9CAE58DEA2F}" destId="{612DA792-EC81-453B-9429-A4360F3FFA43}" srcOrd="18" destOrd="0" presId="urn:microsoft.com/office/officeart/2005/8/layout/default"/>
    <dgm:cxn modelId="{ABA74A61-CF7F-455A-A865-D21C5855AA52}" type="presParOf" srcId="{42D0113B-DD63-4F91-8C43-E9CAE58DEA2F}" destId="{CB769738-9DFA-4B07-A577-A8E713863490}" srcOrd="19" destOrd="0" presId="urn:microsoft.com/office/officeart/2005/8/layout/default"/>
    <dgm:cxn modelId="{F0491C07-93B5-4C5D-897C-AB72B7BC016F}" type="presParOf" srcId="{42D0113B-DD63-4F91-8C43-E9CAE58DEA2F}" destId="{ED05E161-4E3C-444C-958D-0EBC79F90E60}" srcOrd="20" destOrd="0" presId="urn:microsoft.com/office/officeart/2005/8/layout/default"/>
    <dgm:cxn modelId="{4F014159-8723-46DB-B330-DA78335BE88F}" type="presParOf" srcId="{42D0113B-DD63-4F91-8C43-E9CAE58DEA2F}" destId="{30D94271-EE54-4D93-9C02-39811BFB026C}" srcOrd="21" destOrd="0" presId="urn:microsoft.com/office/officeart/2005/8/layout/default"/>
    <dgm:cxn modelId="{3B01080F-6387-4ECC-B019-F57F777B584C}" type="presParOf" srcId="{42D0113B-DD63-4F91-8C43-E9CAE58DEA2F}" destId="{EF86A10A-EB44-4E83-9548-9C1299399F25}" srcOrd="2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2E4FA87-110E-4276-B9E1-12BA131CF399}" type="doc">
      <dgm:prSet loTypeId="urn:microsoft.com/office/officeart/2005/8/layout/vList5" loCatId="list" qsTypeId="urn:microsoft.com/office/officeart/2005/8/quickstyle/3d2" qsCatId="3D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FA4B8B01-BE9C-4D13-8CE3-31F6F1456C4A}">
      <dgm:prSet/>
      <dgm:spPr/>
      <dgm:t>
        <a:bodyPr/>
        <a:lstStyle/>
        <a:p>
          <a:pPr rtl="0"/>
          <a:r>
            <a:rPr lang="en-US" dirty="0" smtClean="0"/>
            <a:t>TypeScript</a:t>
          </a:r>
          <a:endParaRPr lang="en-US" dirty="0"/>
        </a:p>
      </dgm:t>
    </dgm:pt>
    <dgm:pt modelId="{34B105A7-3DEB-4EFE-A209-BD1B7B2B85AF}" type="parTrans" cxnId="{2ECB0E77-F021-412F-A004-A4E9BF955B41}">
      <dgm:prSet/>
      <dgm:spPr/>
      <dgm:t>
        <a:bodyPr/>
        <a:lstStyle/>
        <a:p>
          <a:endParaRPr lang="en-US"/>
        </a:p>
      </dgm:t>
    </dgm:pt>
    <dgm:pt modelId="{D55AEDFD-F06E-485D-AB14-FF61E23ACD50}" type="sibTrans" cxnId="{2ECB0E77-F021-412F-A004-A4E9BF955B41}">
      <dgm:prSet/>
      <dgm:spPr/>
      <dgm:t>
        <a:bodyPr/>
        <a:lstStyle/>
        <a:p>
          <a:endParaRPr lang="en-US"/>
        </a:p>
      </dgm:t>
    </dgm:pt>
    <dgm:pt modelId="{622002D0-BE5D-49FC-9EB4-2A2532B20FE1}">
      <dgm:prSet/>
      <dgm:spPr/>
      <dgm:t>
        <a:bodyPr/>
        <a:lstStyle/>
        <a:p>
          <a:r>
            <a:rPr lang="en-US" dirty="0" smtClean="0">
              <a:hlinkClick xmlns:r="http://schemas.openxmlformats.org/officeDocument/2006/relationships" r:id="rId1"/>
            </a:rPr>
            <a:t>http://www.typescriptlang.org</a:t>
          </a:r>
          <a:endParaRPr lang="en-US" dirty="0" smtClean="0"/>
        </a:p>
      </dgm:t>
    </dgm:pt>
    <dgm:pt modelId="{3CCCB536-C87A-4907-8EEF-B96EB9E51959}" type="parTrans" cxnId="{FFC0CBF7-E44B-4C84-A3AF-F2F58D89560F}">
      <dgm:prSet/>
      <dgm:spPr/>
      <dgm:t>
        <a:bodyPr/>
        <a:lstStyle/>
        <a:p>
          <a:endParaRPr lang="en-US"/>
        </a:p>
      </dgm:t>
    </dgm:pt>
    <dgm:pt modelId="{9E157A42-781B-4378-BBDB-5CF45D09BE37}" type="sibTrans" cxnId="{FFC0CBF7-E44B-4C84-A3AF-F2F58D89560F}">
      <dgm:prSet/>
      <dgm:spPr/>
      <dgm:t>
        <a:bodyPr/>
        <a:lstStyle/>
        <a:p>
          <a:endParaRPr lang="en-US"/>
        </a:p>
      </dgm:t>
    </dgm:pt>
    <dgm:pt modelId="{1B74C6A0-9977-4EC1-A266-0FEAC480A35E}">
      <dgm:prSet/>
      <dgm:spPr/>
      <dgm:t>
        <a:bodyPr/>
        <a:lstStyle/>
        <a:p>
          <a:r>
            <a:rPr lang="en-US" dirty="0" smtClean="0">
              <a:hlinkClick xmlns:r="http://schemas.openxmlformats.org/officeDocument/2006/relationships" r:id="rId2"/>
            </a:rPr>
            <a:t>http://stackoverflow.com/questions/tagged/typescript</a:t>
          </a:r>
          <a:r>
            <a:rPr lang="en-US" dirty="0" smtClean="0">
              <a:hlinkClick xmlns:r="http://schemas.openxmlformats.org/officeDocument/2006/relationships" r:id="rId3"/>
            </a:rPr>
            <a:t>/</a:t>
          </a:r>
          <a:endParaRPr lang="en-US" dirty="0" smtClean="0"/>
        </a:p>
      </dgm:t>
    </dgm:pt>
    <dgm:pt modelId="{27D0F088-D5E2-49A4-991B-D7750CC94F0C}" type="parTrans" cxnId="{E56F6172-AA73-41AE-8376-1AF2FCE93711}">
      <dgm:prSet/>
      <dgm:spPr/>
      <dgm:t>
        <a:bodyPr/>
        <a:lstStyle/>
        <a:p>
          <a:endParaRPr lang="en-US"/>
        </a:p>
      </dgm:t>
    </dgm:pt>
    <dgm:pt modelId="{3BEAA580-645E-423B-8D5E-078B4B98E67C}" type="sibTrans" cxnId="{E56F6172-AA73-41AE-8376-1AF2FCE93711}">
      <dgm:prSet/>
      <dgm:spPr/>
      <dgm:t>
        <a:bodyPr/>
        <a:lstStyle/>
        <a:p>
          <a:endParaRPr lang="en-US"/>
        </a:p>
      </dgm:t>
    </dgm:pt>
    <dgm:pt modelId="{75F31ECD-7F7A-4791-958A-98C62D081F38}">
      <dgm:prSet/>
      <dgm:spPr/>
      <dgm:t>
        <a:bodyPr/>
        <a:lstStyle/>
        <a:p>
          <a:r>
            <a:rPr lang="en-US" dirty="0" smtClean="0"/>
            <a:t>Stack</a:t>
          </a:r>
        </a:p>
        <a:p>
          <a:r>
            <a:rPr lang="en-US" dirty="0" smtClean="0"/>
            <a:t>Overflow</a:t>
          </a:r>
        </a:p>
      </dgm:t>
    </dgm:pt>
    <dgm:pt modelId="{B1A30344-5EC9-414A-AFE0-A732F5001F48}" type="sibTrans" cxnId="{44F79F47-9412-49EE-B015-E6A76BCD0D49}">
      <dgm:prSet/>
      <dgm:spPr/>
      <dgm:t>
        <a:bodyPr/>
        <a:lstStyle/>
        <a:p>
          <a:endParaRPr lang="en-US"/>
        </a:p>
      </dgm:t>
    </dgm:pt>
    <dgm:pt modelId="{40093AC9-F3BB-4503-9C0E-80CA339132A4}" type="parTrans" cxnId="{44F79F47-9412-49EE-B015-E6A76BCD0D49}">
      <dgm:prSet/>
      <dgm:spPr/>
      <dgm:t>
        <a:bodyPr/>
        <a:lstStyle/>
        <a:p>
          <a:endParaRPr lang="en-US"/>
        </a:p>
      </dgm:t>
    </dgm:pt>
    <dgm:pt modelId="{85C4FFAF-FF75-49AC-8AE1-DA9559E85C97}" type="pres">
      <dgm:prSet presAssocID="{62E4FA87-110E-4276-B9E1-12BA131CF39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C6E5B22-0ED4-4A8B-802D-B04CAB638012}" type="pres">
      <dgm:prSet presAssocID="{FA4B8B01-BE9C-4D13-8CE3-31F6F1456C4A}" presName="linNode" presStyleCnt="0"/>
      <dgm:spPr/>
    </dgm:pt>
    <dgm:pt modelId="{C068B417-7FAF-44FE-AF14-F6E03637CAFC}" type="pres">
      <dgm:prSet presAssocID="{FA4B8B01-BE9C-4D13-8CE3-31F6F1456C4A}" presName="parentText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63F0F1-F2D2-4CE2-84D5-970EDC137957}" type="pres">
      <dgm:prSet presAssocID="{FA4B8B01-BE9C-4D13-8CE3-31F6F1456C4A}" presName="descendantText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74EE12-AE9B-46AC-8CF7-FAE3869D97B9}" type="pres">
      <dgm:prSet presAssocID="{D55AEDFD-F06E-485D-AB14-FF61E23ACD50}" presName="sp" presStyleCnt="0"/>
      <dgm:spPr/>
    </dgm:pt>
    <dgm:pt modelId="{82E71D3D-7834-424C-B6FD-951A3A23B983}" type="pres">
      <dgm:prSet presAssocID="{75F31ECD-7F7A-4791-958A-98C62D081F38}" presName="linNode" presStyleCnt="0"/>
      <dgm:spPr/>
    </dgm:pt>
    <dgm:pt modelId="{1A9781CE-B781-4ABA-A10B-6DB898C0B5DF}" type="pres">
      <dgm:prSet presAssocID="{75F31ECD-7F7A-4791-958A-98C62D081F38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22CC79-5D1A-4BDF-B6CD-94E80B5540A4}" type="pres">
      <dgm:prSet presAssocID="{75F31ECD-7F7A-4791-958A-98C62D081F38}" presName="descendantText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D4CAAC9-3E4D-4900-B28B-F2F0640C80BA}" type="presOf" srcId="{622002D0-BE5D-49FC-9EB4-2A2532B20FE1}" destId="{5C63F0F1-F2D2-4CE2-84D5-970EDC137957}" srcOrd="0" destOrd="0" presId="urn:microsoft.com/office/officeart/2005/8/layout/vList5"/>
    <dgm:cxn modelId="{2ECB0E77-F021-412F-A004-A4E9BF955B41}" srcId="{62E4FA87-110E-4276-B9E1-12BA131CF399}" destId="{FA4B8B01-BE9C-4D13-8CE3-31F6F1456C4A}" srcOrd="0" destOrd="0" parTransId="{34B105A7-3DEB-4EFE-A209-BD1B7B2B85AF}" sibTransId="{D55AEDFD-F06E-485D-AB14-FF61E23ACD50}"/>
    <dgm:cxn modelId="{305677E5-25BC-442F-A8E1-B9787315F0C0}" type="presOf" srcId="{FA4B8B01-BE9C-4D13-8CE3-31F6F1456C4A}" destId="{C068B417-7FAF-44FE-AF14-F6E03637CAFC}" srcOrd="0" destOrd="0" presId="urn:microsoft.com/office/officeart/2005/8/layout/vList5"/>
    <dgm:cxn modelId="{A3EC191F-2AD4-45F6-9F4D-940FB9967E25}" type="presOf" srcId="{75F31ECD-7F7A-4791-958A-98C62D081F38}" destId="{1A9781CE-B781-4ABA-A10B-6DB898C0B5DF}" srcOrd="0" destOrd="0" presId="urn:microsoft.com/office/officeart/2005/8/layout/vList5"/>
    <dgm:cxn modelId="{E56F6172-AA73-41AE-8376-1AF2FCE93711}" srcId="{75F31ECD-7F7A-4791-958A-98C62D081F38}" destId="{1B74C6A0-9977-4EC1-A266-0FEAC480A35E}" srcOrd="0" destOrd="0" parTransId="{27D0F088-D5E2-49A4-991B-D7750CC94F0C}" sibTransId="{3BEAA580-645E-423B-8D5E-078B4B98E67C}"/>
    <dgm:cxn modelId="{5126544E-50C2-4AC8-BC66-D8D337446F76}" type="presOf" srcId="{1B74C6A0-9977-4EC1-A266-0FEAC480A35E}" destId="{7722CC79-5D1A-4BDF-B6CD-94E80B5540A4}" srcOrd="0" destOrd="0" presId="urn:microsoft.com/office/officeart/2005/8/layout/vList5"/>
    <dgm:cxn modelId="{44F79F47-9412-49EE-B015-E6A76BCD0D49}" srcId="{62E4FA87-110E-4276-B9E1-12BA131CF399}" destId="{75F31ECD-7F7A-4791-958A-98C62D081F38}" srcOrd="1" destOrd="0" parTransId="{40093AC9-F3BB-4503-9C0E-80CA339132A4}" sibTransId="{B1A30344-5EC9-414A-AFE0-A732F5001F48}"/>
    <dgm:cxn modelId="{FFC0CBF7-E44B-4C84-A3AF-F2F58D89560F}" srcId="{FA4B8B01-BE9C-4D13-8CE3-31F6F1456C4A}" destId="{622002D0-BE5D-49FC-9EB4-2A2532B20FE1}" srcOrd="0" destOrd="0" parTransId="{3CCCB536-C87A-4907-8EEF-B96EB9E51959}" sibTransId="{9E157A42-781B-4378-BBDB-5CF45D09BE37}"/>
    <dgm:cxn modelId="{B76B13FD-3643-4615-825E-D0F7A6A138B3}" type="presOf" srcId="{62E4FA87-110E-4276-B9E1-12BA131CF399}" destId="{85C4FFAF-FF75-49AC-8AE1-DA9559E85C97}" srcOrd="0" destOrd="0" presId="urn:microsoft.com/office/officeart/2005/8/layout/vList5"/>
    <dgm:cxn modelId="{963A436C-07C0-4DFF-963A-02500888A256}" type="presParOf" srcId="{85C4FFAF-FF75-49AC-8AE1-DA9559E85C97}" destId="{7C6E5B22-0ED4-4A8B-802D-B04CAB638012}" srcOrd="0" destOrd="0" presId="urn:microsoft.com/office/officeart/2005/8/layout/vList5"/>
    <dgm:cxn modelId="{188F0BF9-D07E-4B27-89A1-15B87C99FD71}" type="presParOf" srcId="{7C6E5B22-0ED4-4A8B-802D-B04CAB638012}" destId="{C068B417-7FAF-44FE-AF14-F6E03637CAFC}" srcOrd="0" destOrd="0" presId="urn:microsoft.com/office/officeart/2005/8/layout/vList5"/>
    <dgm:cxn modelId="{A9DC5B65-39C2-458A-800D-7D902FDDB034}" type="presParOf" srcId="{7C6E5B22-0ED4-4A8B-802D-B04CAB638012}" destId="{5C63F0F1-F2D2-4CE2-84D5-970EDC137957}" srcOrd="1" destOrd="0" presId="urn:microsoft.com/office/officeart/2005/8/layout/vList5"/>
    <dgm:cxn modelId="{10B04E91-C901-4D83-9078-E87BA7BBC966}" type="presParOf" srcId="{85C4FFAF-FF75-49AC-8AE1-DA9559E85C97}" destId="{D374EE12-AE9B-46AC-8CF7-FAE3869D97B9}" srcOrd="1" destOrd="0" presId="urn:microsoft.com/office/officeart/2005/8/layout/vList5"/>
    <dgm:cxn modelId="{1F5A30D8-E4DE-411D-BD05-C5D29C8D9BB3}" type="presParOf" srcId="{85C4FFAF-FF75-49AC-8AE1-DA9559E85C97}" destId="{82E71D3D-7834-424C-B6FD-951A3A23B983}" srcOrd="2" destOrd="0" presId="urn:microsoft.com/office/officeart/2005/8/layout/vList5"/>
    <dgm:cxn modelId="{AC333480-CA73-410D-9CB0-496A0E06F2F6}" type="presParOf" srcId="{82E71D3D-7834-424C-B6FD-951A3A23B983}" destId="{1A9781CE-B781-4ABA-A10B-6DB898C0B5DF}" srcOrd="0" destOrd="0" presId="urn:microsoft.com/office/officeart/2005/8/layout/vList5"/>
    <dgm:cxn modelId="{BC67C96C-F731-4DF9-B348-080A30D8FF1D}" type="presParOf" srcId="{82E71D3D-7834-424C-B6FD-951A3A23B983}" destId="{7722CC79-5D1A-4BDF-B6CD-94E80B5540A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3B1D72-F00E-4F08-98A1-33645E638CC0}">
      <dsp:nvSpPr>
        <dsp:cNvPr id="0" name=""/>
        <dsp:cNvSpPr/>
      </dsp:nvSpPr>
      <dsp:spPr>
        <a:xfrm>
          <a:off x="0" y="21780"/>
          <a:ext cx="8229600" cy="11934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40000"/>
                <a:satMod val="155000"/>
              </a:schemeClr>
            </a:gs>
            <a:gs pos="65000">
              <a:schemeClr val="accent2">
                <a:hueOff val="0"/>
                <a:satOff val="0"/>
                <a:lumOff val="0"/>
                <a:alphaOff val="0"/>
                <a:shade val="8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5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lvl="0" algn="l" defTabSz="2266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100" kern="1200" smtClean="0"/>
            <a:t>What is TypeScript?</a:t>
          </a:r>
          <a:endParaRPr lang="en-US" sz="5100" kern="1200"/>
        </a:p>
      </dsp:txBody>
      <dsp:txXfrm>
        <a:off x="58257" y="80037"/>
        <a:ext cx="8113086" cy="1076886"/>
      </dsp:txXfrm>
    </dsp:sp>
    <dsp:sp modelId="{1E33014F-8B21-4E72-BF97-1F67A94227D5}">
      <dsp:nvSpPr>
        <dsp:cNvPr id="0" name=""/>
        <dsp:cNvSpPr/>
      </dsp:nvSpPr>
      <dsp:spPr>
        <a:xfrm>
          <a:off x="0" y="1362060"/>
          <a:ext cx="8229600" cy="11934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40000"/>
                <a:satMod val="155000"/>
              </a:schemeClr>
            </a:gs>
            <a:gs pos="65000">
              <a:schemeClr val="accent2">
                <a:hueOff val="0"/>
                <a:satOff val="0"/>
                <a:lumOff val="0"/>
                <a:alphaOff val="0"/>
                <a:shade val="8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5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lvl="0" algn="l" defTabSz="2266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100" kern="1200" smtClean="0"/>
            <a:t>Why TypeScript?</a:t>
          </a:r>
          <a:endParaRPr lang="en-US" sz="5100" kern="1200"/>
        </a:p>
      </dsp:txBody>
      <dsp:txXfrm>
        <a:off x="58257" y="1420317"/>
        <a:ext cx="8113086" cy="1076886"/>
      </dsp:txXfrm>
    </dsp:sp>
    <dsp:sp modelId="{922E9D50-2246-43C4-A012-3660609629F4}">
      <dsp:nvSpPr>
        <dsp:cNvPr id="0" name=""/>
        <dsp:cNvSpPr/>
      </dsp:nvSpPr>
      <dsp:spPr>
        <a:xfrm>
          <a:off x="0" y="2702340"/>
          <a:ext cx="8229600" cy="11934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40000"/>
                <a:satMod val="155000"/>
              </a:schemeClr>
            </a:gs>
            <a:gs pos="65000">
              <a:schemeClr val="accent2">
                <a:hueOff val="0"/>
                <a:satOff val="0"/>
                <a:lumOff val="0"/>
                <a:alphaOff val="0"/>
                <a:shade val="8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5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lvl="0" algn="l" defTabSz="2266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100" kern="1200" dirty="0" smtClean="0"/>
            <a:t>Demos – Intro</a:t>
          </a:r>
          <a:endParaRPr lang="en-US" sz="5100" kern="1200" dirty="0"/>
        </a:p>
      </dsp:txBody>
      <dsp:txXfrm>
        <a:off x="58257" y="2760597"/>
        <a:ext cx="8113086" cy="1076886"/>
      </dsp:txXfrm>
    </dsp:sp>
    <dsp:sp modelId="{50D82643-6CF8-4D73-83D7-DD9E21E2F3AA}">
      <dsp:nvSpPr>
        <dsp:cNvPr id="0" name=""/>
        <dsp:cNvSpPr/>
      </dsp:nvSpPr>
      <dsp:spPr>
        <a:xfrm>
          <a:off x="0" y="4042620"/>
          <a:ext cx="8229600" cy="11934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40000"/>
                <a:satMod val="155000"/>
              </a:schemeClr>
            </a:gs>
            <a:gs pos="65000">
              <a:schemeClr val="accent2">
                <a:hueOff val="0"/>
                <a:satOff val="0"/>
                <a:lumOff val="0"/>
                <a:alphaOff val="0"/>
                <a:shade val="8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5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lvl="0" algn="l" defTabSz="2266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100" kern="1200" dirty="0" smtClean="0"/>
            <a:t>Demos – Real World</a:t>
          </a:r>
          <a:endParaRPr lang="en-US" sz="5100" kern="1200" dirty="0"/>
        </a:p>
      </dsp:txBody>
      <dsp:txXfrm>
        <a:off x="58257" y="4100877"/>
        <a:ext cx="8113086" cy="10768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475592-9EBE-4ECA-8C99-D10520DA9FB8}">
      <dsp:nvSpPr>
        <dsp:cNvPr id="0" name=""/>
        <dsp:cNvSpPr/>
      </dsp:nvSpPr>
      <dsp:spPr>
        <a:xfrm>
          <a:off x="0" y="141540"/>
          <a:ext cx="8229600" cy="72539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40000"/>
                <a:satMod val="155000"/>
              </a:schemeClr>
            </a:gs>
            <a:gs pos="65000">
              <a:schemeClr val="accent2">
                <a:hueOff val="0"/>
                <a:satOff val="0"/>
                <a:lumOff val="0"/>
                <a:alphaOff val="0"/>
                <a:shade val="8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5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smtClean="0"/>
            <a:t>Language for application-scale JavaScript</a:t>
          </a:r>
          <a:endParaRPr lang="en-US" sz="3100" kern="1200"/>
        </a:p>
      </dsp:txBody>
      <dsp:txXfrm>
        <a:off x="35411" y="176951"/>
        <a:ext cx="8158778" cy="654577"/>
      </dsp:txXfrm>
    </dsp:sp>
    <dsp:sp modelId="{FAE89A93-F533-45FF-858C-8FEBCE346B23}">
      <dsp:nvSpPr>
        <dsp:cNvPr id="0" name=""/>
        <dsp:cNvSpPr/>
      </dsp:nvSpPr>
      <dsp:spPr>
        <a:xfrm>
          <a:off x="0" y="956220"/>
          <a:ext cx="8229600" cy="72539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40000"/>
                <a:satMod val="155000"/>
              </a:schemeClr>
            </a:gs>
            <a:gs pos="65000">
              <a:schemeClr val="accent2">
                <a:hueOff val="0"/>
                <a:satOff val="0"/>
                <a:lumOff val="0"/>
                <a:alphaOff val="0"/>
                <a:shade val="8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5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b="1" kern="1200" dirty="0" smtClean="0">
              <a:solidFill>
                <a:srgbClr val="FFFF00"/>
              </a:solidFill>
            </a:rPr>
            <a:t>Superset</a:t>
          </a:r>
          <a:r>
            <a:rPr lang="en-US" sz="3100" kern="1200" dirty="0" smtClean="0"/>
            <a:t> of JavaScript (</a:t>
          </a:r>
          <a:r>
            <a:rPr lang="en-US" sz="3100" kern="1200" dirty="0" err="1" smtClean="0"/>
            <a:t>ECMAScript</a:t>
          </a:r>
          <a:r>
            <a:rPr lang="en-US" sz="3100" kern="1200" dirty="0" smtClean="0"/>
            <a:t> 5)</a:t>
          </a:r>
          <a:endParaRPr lang="en-US" sz="3100" kern="1200" dirty="0"/>
        </a:p>
      </dsp:txBody>
      <dsp:txXfrm>
        <a:off x="35411" y="991631"/>
        <a:ext cx="8158778" cy="654577"/>
      </dsp:txXfrm>
    </dsp:sp>
    <dsp:sp modelId="{8CB96ABD-D4B6-4340-9638-252B0D3B77BB}">
      <dsp:nvSpPr>
        <dsp:cNvPr id="0" name=""/>
        <dsp:cNvSpPr/>
      </dsp:nvSpPr>
      <dsp:spPr>
        <a:xfrm>
          <a:off x="0" y="1770900"/>
          <a:ext cx="8229600" cy="72539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40000"/>
                <a:satMod val="155000"/>
              </a:schemeClr>
            </a:gs>
            <a:gs pos="65000">
              <a:schemeClr val="accent2">
                <a:hueOff val="0"/>
                <a:satOff val="0"/>
                <a:lumOff val="0"/>
                <a:alphaOff val="0"/>
                <a:shade val="8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5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Includes proposed features of </a:t>
          </a:r>
          <a:r>
            <a:rPr lang="en-US" sz="3100" kern="1200" dirty="0" err="1" smtClean="0"/>
            <a:t>ECMAScript</a:t>
          </a:r>
          <a:r>
            <a:rPr lang="en-US" sz="3100" kern="1200" dirty="0" smtClean="0"/>
            <a:t> 6</a:t>
          </a:r>
          <a:endParaRPr lang="en-US" sz="3100" kern="1200" dirty="0"/>
        </a:p>
      </dsp:txBody>
      <dsp:txXfrm>
        <a:off x="35411" y="1806311"/>
        <a:ext cx="8158778" cy="654577"/>
      </dsp:txXfrm>
    </dsp:sp>
    <dsp:sp modelId="{06AD77DE-EE53-499C-AE75-FC4B8B0E0B0C}">
      <dsp:nvSpPr>
        <dsp:cNvPr id="0" name=""/>
        <dsp:cNvSpPr/>
      </dsp:nvSpPr>
      <dsp:spPr>
        <a:xfrm>
          <a:off x="0" y="2585580"/>
          <a:ext cx="8229600" cy="72539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40000"/>
                <a:satMod val="155000"/>
              </a:schemeClr>
            </a:gs>
            <a:gs pos="65000">
              <a:schemeClr val="accent2">
                <a:hueOff val="0"/>
                <a:satOff val="0"/>
                <a:lumOff val="0"/>
                <a:alphaOff val="0"/>
                <a:shade val="8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5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smtClean="0"/>
            <a:t>Compiles </a:t>
          </a:r>
          <a:r>
            <a:rPr lang="en-US" sz="3100" kern="1200" dirty="0" smtClean="0"/>
            <a:t>to JavaScript</a:t>
          </a:r>
          <a:endParaRPr lang="en-US" sz="3100" kern="1200" dirty="0"/>
        </a:p>
      </dsp:txBody>
      <dsp:txXfrm>
        <a:off x="35411" y="2620991"/>
        <a:ext cx="8158778" cy="654577"/>
      </dsp:txXfrm>
    </dsp:sp>
    <dsp:sp modelId="{8C8CC6B9-C337-453C-9E09-9C86A9A88628}">
      <dsp:nvSpPr>
        <dsp:cNvPr id="0" name=""/>
        <dsp:cNvSpPr/>
      </dsp:nvSpPr>
      <dsp:spPr>
        <a:xfrm>
          <a:off x="0" y="3400260"/>
          <a:ext cx="8229600" cy="72539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40000"/>
                <a:satMod val="155000"/>
              </a:schemeClr>
            </a:gs>
            <a:gs pos="65000">
              <a:schemeClr val="accent2">
                <a:hueOff val="0"/>
                <a:satOff val="0"/>
                <a:lumOff val="0"/>
                <a:alphaOff val="0"/>
                <a:shade val="8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5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smtClean="0"/>
            <a:t>Any browser, any host, any OS</a:t>
          </a:r>
          <a:endParaRPr lang="en-US" sz="3100" kern="1200"/>
        </a:p>
      </dsp:txBody>
      <dsp:txXfrm>
        <a:off x="35411" y="3435671"/>
        <a:ext cx="8158778" cy="65457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35C920-E886-467A-A5D1-D7B7EFEE6091}">
      <dsp:nvSpPr>
        <dsp:cNvPr id="0" name=""/>
        <dsp:cNvSpPr/>
      </dsp:nvSpPr>
      <dsp:spPr>
        <a:xfrm>
          <a:off x="0" y="51119"/>
          <a:ext cx="8229600" cy="7722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40000"/>
                <a:satMod val="155000"/>
              </a:schemeClr>
            </a:gs>
            <a:gs pos="65000">
              <a:schemeClr val="accent2">
                <a:hueOff val="0"/>
                <a:satOff val="0"/>
                <a:lumOff val="0"/>
                <a:alphaOff val="0"/>
                <a:shade val="8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5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Maintainable Code</a:t>
          </a:r>
          <a:endParaRPr lang="en-US" sz="3300" kern="1200" dirty="0"/>
        </a:p>
      </dsp:txBody>
      <dsp:txXfrm>
        <a:off x="37696" y="88815"/>
        <a:ext cx="8154208" cy="696808"/>
      </dsp:txXfrm>
    </dsp:sp>
    <dsp:sp modelId="{AFEE5CA1-4799-4C62-810D-56844C302AC0}">
      <dsp:nvSpPr>
        <dsp:cNvPr id="0" name=""/>
        <dsp:cNvSpPr/>
      </dsp:nvSpPr>
      <dsp:spPr>
        <a:xfrm>
          <a:off x="0" y="918360"/>
          <a:ext cx="8229600" cy="7722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40000"/>
                <a:satMod val="155000"/>
              </a:schemeClr>
            </a:gs>
            <a:gs pos="65000">
              <a:schemeClr val="accent2">
                <a:hueOff val="0"/>
                <a:satOff val="0"/>
                <a:lumOff val="0"/>
                <a:alphaOff val="0"/>
                <a:shade val="8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5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smtClean="0"/>
            <a:t>Enables static checking</a:t>
          </a:r>
          <a:endParaRPr lang="en-US" sz="3300" kern="1200"/>
        </a:p>
      </dsp:txBody>
      <dsp:txXfrm>
        <a:off x="37696" y="956056"/>
        <a:ext cx="8154208" cy="696808"/>
      </dsp:txXfrm>
    </dsp:sp>
    <dsp:sp modelId="{D9BF8CAA-092E-43EC-95C6-06D32810D4FA}">
      <dsp:nvSpPr>
        <dsp:cNvPr id="0" name=""/>
        <dsp:cNvSpPr/>
      </dsp:nvSpPr>
      <dsp:spPr>
        <a:xfrm>
          <a:off x="0" y="1785600"/>
          <a:ext cx="8229600" cy="7722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40000"/>
                <a:satMod val="155000"/>
              </a:schemeClr>
            </a:gs>
            <a:gs pos="65000">
              <a:schemeClr val="accent2">
                <a:hueOff val="0"/>
                <a:satOff val="0"/>
                <a:lumOff val="0"/>
                <a:alphaOff val="0"/>
                <a:shade val="8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5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smtClean="0"/>
            <a:t>Symbol-based navigation</a:t>
          </a:r>
          <a:endParaRPr lang="en-US" sz="3300" kern="1200"/>
        </a:p>
      </dsp:txBody>
      <dsp:txXfrm>
        <a:off x="37696" y="1823296"/>
        <a:ext cx="8154208" cy="696808"/>
      </dsp:txXfrm>
    </dsp:sp>
    <dsp:sp modelId="{DAF52E12-0464-4857-93D7-690D97CCEA50}">
      <dsp:nvSpPr>
        <dsp:cNvPr id="0" name=""/>
        <dsp:cNvSpPr/>
      </dsp:nvSpPr>
      <dsp:spPr>
        <a:xfrm>
          <a:off x="0" y="2652840"/>
          <a:ext cx="8229600" cy="7722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40000"/>
                <a:satMod val="155000"/>
              </a:schemeClr>
            </a:gs>
            <a:gs pos="65000">
              <a:schemeClr val="accent2">
                <a:hueOff val="0"/>
                <a:satOff val="0"/>
                <a:lumOff val="0"/>
                <a:alphaOff val="0"/>
                <a:shade val="8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5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smtClean="0"/>
            <a:t>Statement completion</a:t>
          </a:r>
          <a:endParaRPr lang="en-US" sz="3300" kern="1200"/>
        </a:p>
      </dsp:txBody>
      <dsp:txXfrm>
        <a:off x="37696" y="2690536"/>
        <a:ext cx="8154208" cy="696808"/>
      </dsp:txXfrm>
    </dsp:sp>
    <dsp:sp modelId="{FD1F8D75-4BE9-4840-B142-B8C8F8C1EF76}">
      <dsp:nvSpPr>
        <dsp:cNvPr id="0" name=""/>
        <dsp:cNvSpPr/>
      </dsp:nvSpPr>
      <dsp:spPr>
        <a:xfrm>
          <a:off x="0" y="3520080"/>
          <a:ext cx="8229600" cy="7722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40000"/>
                <a:satMod val="155000"/>
              </a:schemeClr>
            </a:gs>
            <a:gs pos="65000">
              <a:schemeClr val="accent2">
                <a:hueOff val="0"/>
                <a:satOff val="0"/>
                <a:lumOff val="0"/>
                <a:alphaOff val="0"/>
                <a:shade val="8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5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smtClean="0"/>
            <a:t>Code re-factoring</a:t>
          </a:r>
          <a:endParaRPr lang="en-US" sz="3300" kern="1200"/>
        </a:p>
      </dsp:txBody>
      <dsp:txXfrm>
        <a:off x="37696" y="3557776"/>
        <a:ext cx="8154208" cy="69680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93A15A6E-6864-474D-8702-FDDD599CDC44}" type="datetimeFigureOut">
              <a:rPr lang="en-US"/>
              <a:pPr>
                <a:defRPr/>
              </a:pPr>
              <a:t>5/6/2013</a:t>
            </a:fld>
            <a:endParaRPr lang="en-US"/>
          </a:p>
        </p:txBody>
      </p:sp>
      <p:sp>
        <p:nvSpPr>
          <p:cNvPr id="7172" name="Rectangle 3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4038" name="Rectangle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1937877A-5599-4D19-8BEC-A1B5B81147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2778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err="1" smtClean="0"/>
              <a:t>CoffeeScript</a:t>
            </a:r>
            <a:r>
              <a:rPr lang="en-US" dirty="0" smtClean="0"/>
              <a:t> has own language syntax rules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TS</a:t>
            </a:r>
            <a:r>
              <a:rPr lang="en-US" baseline="0" dirty="0" smtClean="0"/>
              <a:t> is </a:t>
            </a:r>
            <a:r>
              <a:rPr lang="en-US" baseline="0" dirty="0" err="1" smtClean="0"/>
              <a:t>staticly</a:t>
            </a:r>
            <a:r>
              <a:rPr lang="en-US" baseline="0" dirty="0" smtClean="0"/>
              <a:t> typed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7877A-5599-4D19-8BEC-A1B5B81147A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023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 userDrawn="1"/>
        </p:nvSpPr>
        <p:spPr bwMode="auto">
          <a:xfrm>
            <a:off x="0" y="4267200"/>
            <a:ext cx="3048000" cy="228600"/>
          </a:xfrm>
          <a:prstGeom prst="rect">
            <a:avLst/>
          </a:prstGeom>
          <a:solidFill>
            <a:srgbClr val="D8771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ChangeArrowheads="1"/>
          </p:cNvSpPr>
          <p:nvPr userDrawn="1"/>
        </p:nvSpPr>
        <p:spPr bwMode="auto">
          <a:xfrm>
            <a:off x="3092450" y="4267200"/>
            <a:ext cx="6051550" cy="228600"/>
          </a:xfrm>
          <a:prstGeom prst="rect">
            <a:avLst/>
          </a:prstGeom>
          <a:solidFill>
            <a:srgbClr val="31668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6" name="Picture 10" descr="title-imageA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85800"/>
            <a:ext cx="9144000" cy="3541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6" name="Rectangle 1025"/>
          <p:cNvSpPr>
            <a:spLocks noGrp="1" noChangeArrowheads="1"/>
          </p:cNvSpPr>
          <p:nvPr>
            <p:ph type="ctrTitle"/>
          </p:nvPr>
        </p:nvSpPr>
        <p:spPr>
          <a:xfrm>
            <a:off x="3048000" y="4724400"/>
            <a:ext cx="5105400" cy="1066800"/>
          </a:xfrm>
          <a:noFill/>
          <a:ln>
            <a:headEnd/>
            <a:tailEnd/>
          </a:ln>
        </p:spPr>
        <p:txBody>
          <a:bodyPr anchor="t"/>
          <a:lstStyle>
            <a:lvl1pPr>
              <a:defRPr sz="3200" smtClean="0">
                <a:solidFill>
                  <a:srgbClr val="D8771F"/>
                </a:solidFill>
                <a:latin typeface="Arial" charset="0"/>
              </a:defRPr>
            </a:lvl1pPr>
          </a:lstStyle>
          <a:p>
            <a:r>
              <a:rPr lang="en-US" smtClean="0"/>
              <a:t>Click to edit Master title style</a:t>
            </a:r>
          </a:p>
        </p:txBody>
      </p:sp>
      <p:sp>
        <p:nvSpPr>
          <p:cNvPr id="66563" name="Rectangle 1026"/>
          <p:cNvSpPr>
            <a:spLocks noGrp="1" noChangeArrowheads="1"/>
          </p:cNvSpPr>
          <p:nvPr>
            <p:ph type="subTitle" idx="1"/>
          </p:nvPr>
        </p:nvSpPr>
        <p:spPr>
          <a:xfrm>
            <a:off x="3048000" y="5943600"/>
            <a:ext cx="5181600" cy="762000"/>
          </a:xfrm>
        </p:spPr>
        <p:txBody>
          <a:bodyPr/>
          <a:lstStyle>
            <a:lvl1pPr marL="0" indent="0">
              <a:defRPr sz="1800" smtClean="0"/>
            </a:lvl1pPr>
          </a:lstStyle>
          <a:p>
            <a:r>
              <a:rPr lang="en-US" smtClean="0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2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05000"/>
            <a:ext cx="4038600" cy="4602163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905000"/>
            <a:ext cx="4038600" cy="4602163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rtlCol="0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05000"/>
            <a:ext cx="4038600" cy="4602163"/>
          </a:xfrm>
        </p:spPr>
        <p:txBody>
          <a:bodyPr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038600" cy="4602163"/>
          </a:xfrm>
        </p:spPr>
        <p:txBody>
          <a:bodyPr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876300"/>
          </a:xfrm>
          <a:prstGeom prst="rect">
            <a:avLst/>
          </a:prstGeom>
          <a:solidFill>
            <a:srgbClr val="5F5F5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6" name="Title Placeholder 1025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"/>
            <a:ext cx="8305800" cy="7302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>
            <a:outerShdw dist="3592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6477000" y="914400"/>
            <a:ext cx="2667000" cy="228600"/>
          </a:xfrm>
          <a:prstGeom prst="rect">
            <a:avLst/>
          </a:prstGeom>
          <a:solidFill>
            <a:srgbClr val="D8771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914400"/>
            <a:ext cx="6432550" cy="228600"/>
          </a:xfrm>
          <a:prstGeom prst="rect">
            <a:avLst/>
          </a:prstGeom>
          <a:solidFill>
            <a:srgbClr val="31668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2" name="Picture 9" descr="AIS-logo_RGB7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858000" y="5724525"/>
            <a:ext cx="2057400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10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295400"/>
            <a:ext cx="82296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3" r:id="rId2"/>
    <p:sldLayoutId id="2147483652" r:id="rId3"/>
    <p:sldLayoutId id="2147483651" r:id="rId4"/>
    <p:sldLayoutId id="2147483650" r:id="rId5"/>
  </p:sldLayoutIdLst>
  <p:transition/>
  <p:timing>
    <p:tnLst>
      <p:par>
        <p:cTn id="1" dur="indefinite" restart="never" nodeType="tmRoot"/>
      </p:par>
    </p:tnLst>
  </p:timing>
  <p:txStyles>
    <p:titleStyle>
      <a:lvl1pPr algn="l" defTabSz="114300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Century Gothic" pitchFamily="34" charset="0"/>
          <a:ea typeface="+mj-ea"/>
          <a:cs typeface="+mj-cs"/>
        </a:defRPr>
      </a:lvl1pPr>
      <a:lvl2pPr algn="l" defTabSz="114300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Century Gothic" pitchFamily="34" charset="0"/>
        </a:defRPr>
      </a:lvl2pPr>
      <a:lvl3pPr algn="l" defTabSz="114300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Century Gothic" pitchFamily="34" charset="0"/>
        </a:defRPr>
      </a:lvl3pPr>
      <a:lvl4pPr algn="l" defTabSz="114300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Century Gothic" pitchFamily="34" charset="0"/>
        </a:defRPr>
      </a:lvl4pPr>
      <a:lvl5pPr algn="l" defTabSz="114300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Century Gothic" pitchFamily="34" charset="0"/>
        </a:defRPr>
      </a:lvl5pPr>
      <a:lvl6pPr marL="457200" algn="ctr" fontAlgn="base">
        <a:spcBef>
          <a:spcPct val="0"/>
        </a:spcBef>
        <a:spcAft>
          <a:spcPct val="0"/>
        </a:spcAft>
        <a:defRPr sz="2800">
          <a:solidFill>
            <a:schemeClr val="bg1">
              <a:alpha val="100000"/>
            </a:schemeClr>
          </a:solidFill>
          <a:latin typeface="Arial Black"/>
        </a:defRPr>
      </a:lvl6pPr>
      <a:lvl7pPr marL="914400" algn="ctr" fontAlgn="base">
        <a:spcBef>
          <a:spcPct val="0"/>
        </a:spcBef>
        <a:spcAft>
          <a:spcPct val="0"/>
        </a:spcAft>
        <a:defRPr sz="2800">
          <a:solidFill>
            <a:schemeClr val="bg1">
              <a:alpha val="100000"/>
            </a:schemeClr>
          </a:solidFill>
          <a:latin typeface="Arial Black"/>
        </a:defRPr>
      </a:lvl7pPr>
      <a:lvl8pPr marL="1371600" algn="ctr" fontAlgn="base">
        <a:spcBef>
          <a:spcPct val="0"/>
        </a:spcBef>
        <a:spcAft>
          <a:spcPct val="0"/>
        </a:spcAft>
        <a:defRPr sz="2800">
          <a:solidFill>
            <a:schemeClr val="bg1">
              <a:alpha val="100000"/>
            </a:schemeClr>
          </a:solidFill>
          <a:latin typeface="Arial Black"/>
        </a:defRPr>
      </a:lvl8pPr>
      <a:lvl9pPr marL="1828800" algn="ctr" fontAlgn="base">
        <a:spcBef>
          <a:spcPct val="0"/>
        </a:spcBef>
        <a:spcAft>
          <a:spcPct val="0"/>
        </a:spcAft>
        <a:defRPr sz="2800">
          <a:solidFill>
            <a:schemeClr val="bg1">
              <a:alpha val="100000"/>
            </a:schemeClr>
          </a:solidFill>
          <a:latin typeface="Arial Black"/>
        </a:defRPr>
      </a:lvl9pPr>
    </p:titleStyle>
    <p:bodyStyle>
      <a:lvl1pPr marL="342900" indent="-342900" algn="l" defTabSz="-13873163" rtl="0" eaLnBrk="0" fontAlgn="base" hangingPunct="0">
        <a:spcBef>
          <a:spcPct val="20000"/>
        </a:spcBef>
        <a:spcAft>
          <a:spcPct val="0"/>
        </a:spcAft>
        <a:buClr>
          <a:srgbClr val="D8771F"/>
        </a:buClr>
        <a:buChar char="•"/>
        <a:defRPr sz="2400">
          <a:solidFill>
            <a:srgbClr val="5F5F5F"/>
          </a:solidFill>
          <a:latin typeface="+mn-lt"/>
          <a:ea typeface="+mn-ea"/>
          <a:cs typeface="+mn-cs"/>
        </a:defRPr>
      </a:lvl1pPr>
      <a:lvl2pPr marL="742950" indent="-285750" algn="l" defTabSz="-13873163" rtl="0" eaLnBrk="0" fontAlgn="base" hangingPunct="0">
        <a:spcBef>
          <a:spcPct val="20000"/>
        </a:spcBef>
        <a:spcAft>
          <a:spcPct val="0"/>
        </a:spcAft>
        <a:buClr>
          <a:srgbClr val="D8771F"/>
        </a:buClr>
        <a:buChar char="•"/>
        <a:defRPr sz="2400">
          <a:solidFill>
            <a:srgbClr val="5F5F5F"/>
          </a:solidFill>
          <a:latin typeface="+mn-lt"/>
        </a:defRPr>
      </a:lvl2pPr>
      <a:lvl3pPr marL="1143000" indent="-228600" algn="l" defTabSz="-13873163" rtl="0" eaLnBrk="0" fontAlgn="base" hangingPunct="0">
        <a:spcBef>
          <a:spcPct val="20000"/>
        </a:spcBef>
        <a:spcAft>
          <a:spcPct val="0"/>
        </a:spcAft>
        <a:buClr>
          <a:srgbClr val="D8771F"/>
        </a:buClr>
        <a:buChar char="•"/>
        <a:defRPr sz="2000">
          <a:solidFill>
            <a:srgbClr val="5F5F5F"/>
          </a:solidFill>
          <a:latin typeface="+mn-lt"/>
        </a:defRPr>
      </a:lvl3pPr>
      <a:lvl4pPr marL="1600200" indent="-228600" algn="l" defTabSz="-13873163" rtl="0" eaLnBrk="0" fontAlgn="base" hangingPunct="0">
        <a:spcBef>
          <a:spcPct val="20000"/>
        </a:spcBef>
        <a:spcAft>
          <a:spcPct val="0"/>
        </a:spcAft>
        <a:buClr>
          <a:srgbClr val="D8771F"/>
        </a:buClr>
        <a:buChar char="•"/>
        <a:defRPr sz="2000">
          <a:solidFill>
            <a:srgbClr val="5F5F5F"/>
          </a:solidFill>
          <a:latin typeface="+mn-lt"/>
        </a:defRPr>
      </a:lvl4pPr>
      <a:lvl5pPr marL="2057400" indent="-228600" algn="l" defTabSz="-13873163" rtl="0" eaLnBrk="0" fontAlgn="base" hangingPunct="0">
        <a:spcBef>
          <a:spcPct val="20000"/>
        </a:spcBef>
        <a:spcAft>
          <a:spcPct val="0"/>
        </a:spcAft>
        <a:buClr>
          <a:srgbClr val="D8771F"/>
        </a:buClr>
        <a:buChar char="•"/>
        <a:defRPr sz="1600">
          <a:solidFill>
            <a:srgbClr val="5F5F5F"/>
          </a:solidFill>
          <a:latin typeface="+mn-lt"/>
        </a:defRPr>
      </a:lvl5pPr>
      <a:lvl6pPr marL="2514600" indent="-228600" algn="l" fontAlgn="base">
        <a:spcBef>
          <a:spcPct val="20000"/>
        </a:spcBef>
        <a:spcAft>
          <a:spcPct val="0"/>
        </a:spcAft>
        <a:buChar char="»"/>
        <a:defRPr sz="2000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fontAlgn="base">
        <a:spcBef>
          <a:spcPct val="20000"/>
        </a:spcBef>
        <a:spcAft>
          <a:spcPct val="0"/>
        </a:spcAft>
        <a:buChar char="»"/>
        <a:defRPr sz="2000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fontAlgn="base">
        <a:spcBef>
          <a:spcPct val="20000"/>
        </a:spcBef>
        <a:spcAft>
          <a:spcPct val="0"/>
        </a:spcAft>
        <a:buChar char="»"/>
        <a:defRPr sz="2000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fontAlgn="base">
        <a:spcBef>
          <a:spcPct val="20000"/>
        </a:spcBef>
        <a:spcAft>
          <a:spcPct val="0"/>
        </a:spcAft>
        <a:buChar char="»"/>
        <a:defRPr sz="2000">
          <a:solidFill>
            <a:schemeClr val="tx1">
              <a:alpha val="100000"/>
            </a:schemeClr>
          </a:solidFill>
          <a:latin typeface="+mn-lt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95600" y="4648200"/>
            <a:ext cx="5867400" cy="1143000"/>
          </a:xfrm>
        </p:spPr>
        <p:txBody>
          <a:bodyPr/>
          <a:lstStyle/>
          <a:p>
            <a:r>
              <a:rPr lang="en-US" dirty="0" smtClean="0"/>
              <a:t>TypeScript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Steve Michelotti</a:t>
            </a:r>
          </a:p>
          <a:p>
            <a:pPr>
              <a:buNone/>
            </a:pPr>
            <a:r>
              <a:rPr lang="en-US" dirty="0" smtClean="0"/>
              <a:t>http://geekswithblogs.net/michelotti</a:t>
            </a:r>
            <a:endParaRPr lang="en-US" dirty="0"/>
          </a:p>
        </p:txBody>
      </p:sp>
      <p:pic>
        <p:nvPicPr>
          <p:cNvPr id="4" name="Picture 3" descr="mvplogo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6800" y="4648200"/>
            <a:ext cx="1095375" cy="17145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TypeScript Types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982485"/>
              </p:ext>
            </p:extLst>
          </p:nvPr>
        </p:nvGraphicFramePr>
        <p:xfrm>
          <a:off x="457200" y="1447800"/>
          <a:ext cx="8229600" cy="43205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76400"/>
                <a:gridCol w="6553200"/>
              </a:tblGrid>
              <a:tr h="480060">
                <a:tc>
                  <a:txBody>
                    <a:bodyPr/>
                    <a:lstStyle/>
                    <a:p>
                      <a:r>
                        <a:rPr lang="en-US" dirty="0" smtClean="0"/>
                        <a:t>Keyword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any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Any JS value (think </a:t>
                      </a:r>
                      <a:r>
                        <a:rPr lang="en-US" dirty="0" err="1" smtClean="0"/>
                        <a:t>System.Object</a:t>
                      </a:r>
                      <a:r>
                        <a:rPr lang="en-US" baseline="0" dirty="0" smtClean="0"/>
                        <a:t> for C# </a:t>
                      </a:r>
                      <a:r>
                        <a:rPr lang="en-US" baseline="0" dirty="0" err="1" smtClean="0"/>
                        <a:t>devs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number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Corresponds</a:t>
                      </a:r>
                      <a:r>
                        <a:rPr lang="en-US" baseline="0" dirty="0" smtClean="0"/>
                        <a:t> to JS type. Double-precision 64-bit</a:t>
                      </a:r>
                      <a:endParaRPr lang="en-US" dirty="0"/>
                    </a:p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boolean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Corresponds</a:t>
                      </a:r>
                      <a:r>
                        <a:rPr lang="en-US" baseline="0" dirty="0" smtClean="0"/>
                        <a:t> to JS type. Boolean primitive.</a:t>
                      </a:r>
                      <a:endParaRPr lang="en-US" dirty="0"/>
                    </a:p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Corresponds to JS</a:t>
                      </a:r>
                      <a:r>
                        <a:rPr lang="en-US" baseline="0" dirty="0" smtClean="0"/>
                        <a:t> type. Sequences of characters (UTF-16)</a:t>
                      </a:r>
                      <a:endParaRPr lang="en-US" dirty="0"/>
                    </a:p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null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Corresponds</a:t>
                      </a:r>
                      <a:r>
                        <a:rPr lang="en-US" baseline="0" dirty="0" smtClean="0"/>
                        <a:t> to JS </a:t>
                      </a:r>
                      <a:r>
                        <a:rPr lang="en-US" b="1" baseline="0" dirty="0" smtClean="0"/>
                        <a:t>null</a:t>
                      </a:r>
                      <a:r>
                        <a:rPr lang="en-US" baseline="0" dirty="0" smtClean="0"/>
                        <a:t> literal.</a:t>
                      </a:r>
                      <a:endParaRPr lang="en-US" dirty="0"/>
                    </a:p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undefined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Corresponds to JS </a:t>
                      </a:r>
                      <a:r>
                        <a:rPr lang="en-US" b="1" dirty="0" smtClean="0"/>
                        <a:t>undefined</a:t>
                      </a:r>
                      <a:r>
                        <a:rPr lang="en-US" baseline="0" dirty="0" smtClean="0"/>
                        <a:t> literal.</a:t>
                      </a:r>
                      <a:endParaRPr lang="en-US" dirty="0"/>
                    </a:p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object types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 class, module, interface, and literal types.</a:t>
                      </a:r>
                      <a:endParaRPr lang="en-US" dirty="0"/>
                    </a:p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void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</a:t>
                      </a:r>
                      <a:r>
                        <a:rPr lang="en-US" baseline="0" dirty="0" smtClean="0"/>
                        <a:t> type for functions that do not return a value.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69785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381000" y="1295400"/>
            <a:ext cx="4267200" cy="1524000"/>
          </a:xfrm>
        </p:spPr>
        <p:txBody>
          <a:bodyPr/>
          <a:lstStyle/>
          <a:p>
            <a:pPr marL="0" indent="0">
              <a:buNone/>
            </a:pPr>
            <a:r>
              <a:rPr lang="en-US" sz="9600" dirty="0" smtClean="0">
                <a:solidFill>
                  <a:schemeClr val="tx1"/>
                </a:solidFill>
              </a:rPr>
              <a:t>Demo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1000" y="3048000"/>
            <a:ext cx="7848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D8771F"/>
                </a:solidFill>
              </a:rPr>
              <a:t>Real World Examples</a:t>
            </a:r>
            <a:endParaRPr lang="en-US" sz="4400" dirty="0">
              <a:solidFill>
                <a:srgbClr val="D8771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66709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4044"/>
            <a:ext cx="9144000" cy="735935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756548307"/>
              </p:ext>
            </p:extLst>
          </p:nvPr>
        </p:nvGraphicFramePr>
        <p:xfrm>
          <a:off x="381000" y="1295400"/>
          <a:ext cx="82296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646166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8ECCC29-A514-483C-B32F-430D6C2414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8ECCC29-A514-483C-B32F-430D6C2414B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E2EC6B8-6444-4631-8A0C-5EEE4AD729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0E2EC6B8-6444-4631-8A0C-5EEE4AD7297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E47A46C-35D2-4C65-BAF4-A17741710E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5E47A46C-35D2-4C65-BAF4-A17741710E6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9A0855E-19EF-4FB8-8BF7-8FA5EC0A35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dgm id="{09A0855E-19EF-4FB8-8BF7-8FA5EC0A352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275FB09-44C6-492B-A7A1-9034A9AB37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C275FB09-44C6-492B-A7A1-9034A9AB37D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381000" y="1295400"/>
            <a:ext cx="4267200" cy="1524000"/>
          </a:xfrm>
        </p:spPr>
        <p:txBody>
          <a:bodyPr/>
          <a:lstStyle/>
          <a:p>
            <a:pPr marL="0" indent="0">
              <a:buNone/>
            </a:pPr>
            <a:r>
              <a:rPr lang="en-US" sz="9600" dirty="0" smtClean="0">
                <a:solidFill>
                  <a:schemeClr val="tx1"/>
                </a:solidFill>
              </a:rPr>
              <a:t>Demo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1000" y="3048000"/>
            <a:ext cx="7848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D8771F"/>
                </a:solidFill>
              </a:rPr>
              <a:t>Modules</a:t>
            </a:r>
            <a:endParaRPr lang="en-US" sz="4400" dirty="0">
              <a:solidFill>
                <a:srgbClr val="D8771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75901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/>
              <a:t>w</a:t>
            </a:r>
            <a:r>
              <a:rPr lang="en-US" dirty="0" smtClean="0"/>
              <a:t>e covered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321674236"/>
              </p:ext>
            </p:extLst>
          </p:nvPr>
        </p:nvGraphicFramePr>
        <p:xfrm>
          <a:off x="381000" y="1295400"/>
          <a:ext cx="82296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43466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Resources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837288045"/>
              </p:ext>
            </p:extLst>
          </p:nvPr>
        </p:nvGraphicFramePr>
        <p:xfrm>
          <a:off x="381000" y="1295400"/>
          <a:ext cx="82296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484780955"/>
              </p:ext>
            </p:extLst>
          </p:nvPr>
        </p:nvGraphicFramePr>
        <p:xfrm>
          <a:off x="381000" y="1295400"/>
          <a:ext cx="82296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580320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TypeScript?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907682465"/>
              </p:ext>
            </p:extLst>
          </p:nvPr>
        </p:nvGraphicFramePr>
        <p:xfrm>
          <a:off x="381000" y="1295400"/>
          <a:ext cx="82296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F475592-9EBE-4ECA-8C99-D10520DA9F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dgm id="{BF475592-9EBE-4ECA-8C99-D10520DA9FB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AE89A93-F533-45FF-858C-8FEBCE346B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graphicEl>
                                              <a:dgm id="{FAE89A93-F533-45FF-858C-8FEBCE346B2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CB96ABD-D4B6-4340-9638-252B0D3B77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graphicEl>
                                              <a:dgm id="{8CB96ABD-D4B6-4340-9638-252B0D3B77B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6AD77DE-EE53-499C-AE75-FC4B8B0E0B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graphicEl>
                                              <a:dgm id="{06AD77DE-EE53-499C-AE75-FC4B8B0E0B0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C8CC6B9-C337-453C-9E09-9C86A9A886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graphicEl>
                                              <a:dgm id="{8C8CC6B9-C337-453C-9E09-9C86A9A8862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this </a:t>
            </a:r>
            <a:r>
              <a:rPr lang="en-US" dirty="0" err="1" smtClean="0"/>
              <a:t>CoffeeScript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8200"/>
            <a:ext cx="9144000" cy="6096000"/>
          </a:xfrm>
          <a:prstGeom prst="rect">
            <a:avLst/>
          </a:prstGeom>
        </p:spPr>
      </p:pic>
      <p:pic>
        <p:nvPicPr>
          <p:cNvPr id="1026" name="Picture 2" descr="http://coffeescript.org/documentation/images/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336543"/>
            <a:ext cx="3657600" cy="625857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96364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TypeScript?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8200"/>
            <a:ext cx="9144000" cy="6096000"/>
          </a:xfrm>
          <a:prstGeom prst="rect">
            <a:avLst/>
          </a:prstGeom>
        </p:spPr>
      </p:pic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983594493"/>
              </p:ext>
            </p:extLst>
          </p:nvPr>
        </p:nvGraphicFramePr>
        <p:xfrm>
          <a:off x="381000" y="1295400"/>
          <a:ext cx="82296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426697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535C920-E886-467A-A5D1-D7B7EFEE60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A535C920-E886-467A-A5D1-D7B7EFEE609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FEE5CA1-4799-4C62-810D-56844C302A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AFEE5CA1-4799-4C62-810D-56844C302AC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9BF8CAA-092E-43EC-95C6-06D32810D4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D9BF8CAA-092E-43EC-95C6-06D32810D4F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AF52E12-0464-4857-93D7-690D97CCEA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dgm id="{DAF52E12-0464-4857-93D7-690D97CCEA5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D1F8D75-4BE9-4840-B142-B8C8F8C1EF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FD1F8D75-4BE9-4840-B142-B8C8F8C1EF7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TypeScript Features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4662485"/>
              </p:ext>
            </p:extLst>
          </p:nvPr>
        </p:nvGraphicFramePr>
        <p:xfrm>
          <a:off x="381000" y="1295400"/>
          <a:ext cx="82296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080800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381000" y="1295400"/>
            <a:ext cx="4267200" cy="1524000"/>
          </a:xfrm>
        </p:spPr>
        <p:txBody>
          <a:bodyPr/>
          <a:lstStyle/>
          <a:p>
            <a:pPr marL="0" indent="0">
              <a:buNone/>
            </a:pPr>
            <a:r>
              <a:rPr lang="en-US" sz="9600" dirty="0" smtClean="0">
                <a:solidFill>
                  <a:schemeClr val="tx1"/>
                </a:solidFill>
              </a:rPr>
              <a:t>Demo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1000" y="3048000"/>
            <a:ext cx="7848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D8771F"/>
                </a:solidFill>
              </a:rPr>
              <a:t>Introduction</a:t>
            </a:r>
            <a:endParaRPr lang="en-US" sz="4400" dirty="0">
              <a:solidFill>
                <a:srgbClr val="D8771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TypeScript Keywords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7703284"/>
              </p:ext>
            </p:extLst>
          </p:nvPr>
        </p:nvGraphicFramePr>
        <p:xfrm>
          <a:off x="457200" y="1447800"/>
          <a:ext cx="8229600" cy="4800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76400"/>
                <a:gridCol w="6553200"/>
              </a:tblGrid>
              <a:tr h="480060">
                <a:tc>
                  <a:txBody>
                    <a:bodyPr/>
                    <a:lstStyle/>
                    <a:p>
                      <a:r>
                        <a:rPr lang="en-US" dirty="0" smtClean="0"/>
                        <a:t>Keyword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class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Contains members: constructor,</a:t>
                      </a:r>
                      <a:r>
                        <a:rPr lang="en-US" baseline="0" dirty="0" smtClean="0"/>
                        <a:t> fields, properties, methods</a:t>
                      </a:r>
                      <a:endParaRPr lang="en-US" dirty="0"/>
                    </a:p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constructor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Initializer</a:t>
                      </a:r>
                      <a:r>
                        <a:rPr lang="en-US" baseline="0" dirty="0" smtClean="0"/>
                        <a:t> for a class</a:t>
                      </a:r>
                      <a:endParaRPr lang="en-US" dirty="0"/>
                    </a:p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exports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Export</a:t>
                      </a:r>
                      <a:r>
                        <a:rPr lang="en-US" baseline="0" dirty="0" smtClean="0"/>
                        <a:t> a member from a module (public)</a:t>
                      </a:r>
                      <a:endParaRPr lang="en-US" dirty="0"/>
                    </a:p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extends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Used for</a:t>
                      </a:r>
                      <a:r>
                        <a:rPr lang="en-US" baseline="0" dirty="0" smtClean="0"/>
                        <a:t> inheritance</a:t>
                      </a:r>
                      <a:endParaRPr lang="en-US" dirty="0"/>
                    </a:p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implements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Implements an interface</a:t>
                      </a:r>
                      <a:endParaRPr lang="en-US" dirty="0"/>
                    </a:p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imports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Import</a:t>
                      </a:r>
                      <a:r>
                        <a:rPr lang="en-US" baseline="0" dirty="0" smtClean="0"/>
                        <a:t> a module (namespace)</a:t>
                      </a:r>
                      <a:endParaRPr lang="en-US" dirty="0"/>
                    </a:p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interface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Define code contract</a:t>
                      </a:r>
                      <a:endParaRPr lang="en-US" dirty="0"/>
                    </a:p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module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Container</a:t>
                      </a:r>
                      <a:r>
                        <a:rPr lang="en-US" baseline="0" dirty="0" smtClean="0"/>
                        <a:t> for classes or any code</a:t>
                      </a:r>
                      <a:endParaRPr lang="en-US" dirty="0"/>
                    </a:p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public/private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Member visibility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38995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TypeScript Operators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016260"/>
              </p:ext>
            </p:extLst>
          </p:nvPr>
        </p:nvGraphicFramePr>
        <p:xfrm>
          <a:off x="457200" y="1447800"/>
          <a:ext cx="8229600" cy="24003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00200"/>
                <a:gridCol w="6629400"/>
              </a:tblGrid>
              <a:tr h="480060">
                <a:tc>
                  <a:txBody>
                    <a:bodyPr/>
                    <a:lstStyle/>
                    <a:p>
                      <a:r>
                        <a:rPr lang="en-US" dirty="0" smtClean="0"/>
                        <a:t>Keyword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=&gt;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 expression with lexical scoping</a:t>
                      </a:r>
                      <a:r>
                        <a:rPr lang="en-US" baseline="0" dirty="0" smtClean="0"/>
                        <a:t> of </a:t>
                      </a:r>
                      <a:r>
                        <a:rPr lang="en-US" b="1" baseline="0" dirty="0" smtClean="0"/>
                        <a:t>this</a:t>
                      </a:r>
                      <a:r>
                        <a:rPr lang="en-US" baseline="0" dirty="0" smtClean="0"/>
                        <a:t> (ES6 feature)</a:t>
                      </a:r>
                      <a:endParaRPr lang="en-US" dirty="0"/>
                    </a:p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Separator</a:t>
                      </a:r>
                      <a:r>
                        <a:rPr lang="en-US" baseline="0" dirty="0" smtClean="0"/>
                        <a:t> for type specifications</a:t>
                      </a:r>
                      <a:endParaRPr lang="en-US" dirty="0"/>
                    </a:p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…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Rest parameter syntax (similar to C# “</a:t>
                      </a:r>
                      <a:r>
                        <a:rPr lang="en-US" dirty="0" err="1" smtClean="0"/>
                        <a:t>params</a:t>
                      </a:r>
                      <a:r>
                        <a:rPr lang="en-US" dirty="0" smtClean="0"/>
                        <a:t>” keyword)</a:t>
                      </a:r>
                      <a:endParaRPr lang="en-US" dirty="0"/>
                    </a:p>
                  </a:txBody>
                  <a:tcPr/>
                </a:tc>
              </a:tr>
              <a:tr h="48006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&lt;type name&gt;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Cast/convert between types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86999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800" b="0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800" b="0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8087B627563224980C7E49041871235" ma:contentTypeVersion="1" ma:contentTypeDescription="Create a new document." ma:contentTypeScope="" ma:versionID="6f7834c8607ad73b00c975171cec0047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949202dcc3c1780e91e58fb2af340b1d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PublishingStartDate" ma:index="8" nillable="true" ma:displayName="Scheduling Start Date" ma:internalName="PublishingStartDate">
      <xsd:simpleType>
        <xsd:restriction base="dms:Unknown"/>
      </xsd:simpleType>
    </xsd:element>
    <xsd:element name="PublishingExpirationDate" ma:index="9" nillable="true" ma:displayName="Scheduling End Dat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5B637AF-9EC2-4590-8586-2F030E98C89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8C12B518-49CB-4D4E-A24E-CB2640F5AFFC}">
  <ds:schemaRefs>
    <ds:schemaRef ds:uri="http://schemas.microsoft.com/office/2006/metadata/propertie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C907FC44-8529-4106-9B85-8F6BD79BB1B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12283</TotalTime>
  <Words>344</Words>
  <Application>Microsoft Office PowerPoint</Application>
  <PresentationFormat>On-screen Show (4:3)</PresentationFormat>
  <Paragraphs>119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Arial Black</vt:lpstr>
      <vt:lpstr>Calibri</vt:lpstr>
      <vt:lpstr>Century Gothic</vt:lpstr>
      <vt:lpstr>Courier New</vt:lpstr>
      <vt:lpstr>Default Design</vt:lpstr>
      <vt:lpstr>TypeScript</vt:lpstr>
      <vt:lpstr>Agenda</vt:lpstr>
      <vt:lpstr>What is TypeScript?</vt:lpstr>
      <vt:lpstr>Is this CoffeeScript?</vt:lpstr>
      <vt:lpstr>Why TypeScript?</vt:lpstr>
      <vt:lpstr>TypeScript Features</vt:lpstr>
      <vt:lpstr>PowerPoint Presentation</vt:lpstr>
      <vt:lpstr>TypeScript Keywords</vt:lpstr>
      <vt:lpstr>TypeScript Operators</vt:lpstr>
      <vt:lpstr>TypeScript Types</vt:lpstr>
      <vt:lpstr>PowerPoint Presentation</vt:lpstr>
      <vt:lpstr>Modules</vt:lpstr>
      <vt:lpstr>PowerPoint Presentation</vt:lpstr>
      <vt:lpstr>What we covered</vt:lpstr>
      <vt:lpstr>Additional Resources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AIS-template</dc:title>
  <dc:creator>Russell Stalters</dc:creator>
  <cp:lastModifiedBy>Michelotti, Steve</cp:lastModifiedBy>
  <cp:revision>377</cp:revision>
  <dcterms:created xsi:type="dcterms:W3CDTF">2006-08-08T23:32:16Z</dcterms:created>
  <dcterms:modified xsi:type="dcterms:W3CDTF">2013-05-06T14:41:56Z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0x010100A8087B627563224980C7E49041871235</vt:lpwstr>
  </property>
</Properties>
</file>