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1C7123-F1FF-4C2A-BDC0-F5F691AA1CC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B57882-CCDA-46ED-B132-34614BF429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84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7123-F1FF-4C2A-BDC0-F5F691AA1CC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7882-CCDA-46ED-B132-34614BF4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5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7123-F1FF-4C2A-BDC0-F5F691AA1CC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7882-CCDA-46ED-B132-34614BF4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8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7123-F1FF-4C2A-BDC0-F5F691AA1CC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7882-CCDA-46ED-B132-34614BF4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8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7123-F1FF-4C2A-BDC0-F5F691AA1CC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7882-CCDA-46ED-B132-34614BF429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5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7123-F1FF-4C2A-BDC0-F5F691AA1CC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7882-CCDA-46ED-B132-34614BF4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3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7123-F1FF-4C2A-BDC0-F5F691AA1CC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7882-CCDA-46ED-B132-34614BF4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7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7123-F1FF-4C2A-BDC0-F5F691AA1CC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7882-CCDA-46ED-B132-34614BF4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4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7123-F1FF-4C2A-BDC0-F5F691AA1CC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7882-CCDA-46ED-B132-34614BF4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5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7123-F1FF-4C2A-BDC0-F5F691AA1CC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7882-CCDA-46ED-B132-34614BF4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4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7123-F1FF-4C2A-BDC0-F5F691AA1CC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7882-CCDA-46ED-B132-34614BF4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3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61C7123-F1FF-4C2A-BDC0-F5F691AA1CC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FB57882-CCDA-46ED-B132-34614BF4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2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CEDCA-A420-45E6-A013-DAB08E7B6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по </a:t>
            </a:r>
            <a:r>
              <a:rPr lang="en-US" dirty="0"/>
              <a:t>Flask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7C61D1-4FFE-4C09-B2B7-D60491B6DF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ученик </a:t>
            </a:r>
            <a:r>
              <a:rPr lang="ru-RU" dirty="0" err="1"/>
              <a:t>Яндекс.Лицея</a:t>
            </a:r>
            <a:r>
              <a:rPr lang="ru-RU" dirty="0"/>
              <a:t> Бекзентеев Марат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50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077254-43FE-434C-960C-ABF7DACC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Задача проекта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76C461-F9E5-473C-80EB-2910DCCC2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Проект заключается в создании вебсайта, предназначенного для бесплатного прослушивания музыки из музыкальной библиотеки, а также загрузки в нее своих композиций. Данная концепция похожа на сайты – музыкальные сервисы по типу </a:t>
            </a:r>
            <a:r>
              <a:rPr lang="en-US" sz="2400" dirty="0">
                <a:solidFill>
                  <a:schemeClr val="tx1"/>
                </a:solidFill>
              </a:rPr>
              <a:t>Spotify, Apple Music, </a:t>
            </a:r>
            <a:r>
              <a:rPr lang="ru-RU" sz="2400" dirty="0" err="1">
                <a:solidFill>
                  <a:schemeClr val="tx1"/>
                </a:solidFill>
              </a:rPr>
              <a:t>Яндекс.Музыка</a:t>
            </a:r>
            <a:r>
              <a:rPr lang="ru-RU" sz="2400" dirty="0">
                <a:solidFill>
                  <a:schemeClr val="tx1"/>
                </a:solidFill>
              </a:rPr>
              <a:t> и прочие, основное различие лишь в том, что в этом проекте музыка распространяется бесплатно в учебных и ознакомительных целях.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69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4D31C-6DDC-438F-91F6-AA8031A27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Технологическая часть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033306-6F54-4ADA-8FFE-ED54FE721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Для реализации использованы </a:t>
            </a:r>
            <a:r>
              <a:rPr lang="en-US" sz="2400" dirty="0">
                <a:solidFill>
                  <a:schemeClr val="tx1"/>
                </a:solidFill>
              </a:rPr>
              <a:t>HTML5, CSS,</a:t>
            </a:r>
            <a:r>
              <a:rPr lang="ru-RU" sz="2400" dirty="0">
                <a:solidFill>
                  <a:schemeClr val="tx1"/>
                </a:solidFill>
              </a:rPr>
              <a:t> библиотеки</a:t>
            </a:r>
            <a:r>
              <a:rPr lang="en-US" sz="2400" dirty="0">
                <a:solidFill>
                  <a:schemeClr val="tx1"/>
                </a:solidFill>
              </a:rPr>
              <a:t> flask, flask-login, flask-wtf, </a:t>
            </a:r>
            <a:r>
              <a:rPr lang="en-US" sz="2400" dirty="0" err="1">
                <a:solidFill>
                  <a:schemeClr val="tx1"/>
                </a:solidFill>
              </a:rPr>
              <a:t>sqlalchemy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os</a:t>
            </a:r>
            <a:r>
              <a:rPr lang="ru-RU" sz="2400" dirty="0">
                <a:solidFill>
                  <a:schemeClr val="tx1"/>
                </a:solidFill>
              </a:rPr>
              <a:t> для </a:t>
            </a:r>
            <a:r>
              <a:rPr lang="en-US" sz="2400" dirty="0">
                <a:solidFill>
                  <a:schemeClr val="tx1"/>
                </a:solidFill>
              </a:rPr>
              <a:t>Python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В базе данных описываются различные объекты, необходимые проекту: песни, исполнители, пользователи, жанры, отметки «нравится» и «не нравится». Файлы проекта распределены по папкам в зависимости содержания: </a:t>
            </a:r>
            <a:r>
              <a:rPr lang="en-US" sz="2400" dirty="0">
                <a:solidFill>
                  <a:schemeClr val="tx1"/>
                </a:solidFill>
              </a:rPr>
              <a:t>data, templates, static</a:t>
            </a:r>
            <a:r>
              <a:rPr lang="ru-RU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tx1"/>
                </a:solidFill>
              </a:rPr>
              <a:t>db. </a:t>
            </a:r>
            <a:r>
              <a:rPr lang="ru-RU" sz="2400" dirty="0">
                <a:solidFill>
                  <a:schemeClr val="tx1"/>
                </a:solidFill>
              </a:rPr>
              <a:t>Проект выложен в репозиторий на </a:t>
            </a:r>
            <a:r>
              <a:rPr lang="en-US" sz="2400" dirty="0" err="1">
                <a:solidFill>
                  <a:schemeClr val="tx1"/>
                </a:solidFill>
              </a:rPr>
              <a:t>Github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461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91B85B-8321-4C1F-B027-C7C2185F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Функциональность </a:t>
            </a:r>
            <a:r>
              <a:rPr lang="ru-RU" sz="1800" dirty="0">
                <a:solidFill>
                  <a:schemeClr val="tx1"/>
                </a:solidFill>
              </a:rPr>
              <a:t>(не все функции написаны на данный момент)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94A0B9-706E-4469-AFE1-FB5A5C6A4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10235153" cy="4038600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ru-RU" sz="2800" dirty="0">
                <a:solidFill>
                  <a:schemeClr val="tx1"/>
                </a:solidFill>
              </a:rPr>
              <a:t>•	Поиск песен</a:t>
            </a:r>
          </a:p>
          <a:p>
            <a:pPr marL="45720" indent="0">
              <a:buNone/>
            </a:pPr>
            <a:r>
              <a:rPr lang="ru-RU" sz="2800" dirty="0">
                <a:solidFill>
                  <a:schemeClr val="tx1"/>
                </a:solidFill>
              </a:rPr>
              <a:t>•	Поиск исполнителей</a:t>
            </a:r>
          </a:p>
          <a:p>
            <a:pPr marL="45720" indent="0">
              <a:buNone/>
            </a:pPr>
            <a:r>
              <a:rPr lang="ru-RU" sz="2800" dirty="0">
                <a:solidFill>
                  <a:schemeClr val="tx1"/>
                </a:solidFill>
              </a:rPr>
              <a:t>•	Добавление песен в свой плейлист</a:t>
            </a:r>
          </a:p>
          <a:p>
            <a:pPr marL="45720" indent="0">
              <a:buNone/>
            </a:pPr>
            <a:r>
              <a:rPr lang="ru-RU" sz="2800" dirty="0">
                <a:solidFill>
                  <a:schemeClr val="tx1"/>
                </a:solidFill>
              </a:rPr>
              <a:t>•	Оценка песен (нравится / не нравится)</a:t>
            </a:r>
          </a:p>
          <a:p>
            <a:pPr marL="45720" indent="0">
              <a:buNone/>
            </a:pPr>
            <a:r>
              <a:rPr lang="ru-RU" sz="2800" dirty="0">
                <a:solidFill>
                  <a:schemeClr val="tx1"/>
                </a:solidFill>
              </a:rPr>
              <a:t>•	Проигрывание песен (на отдельной странице)</a:t>
            </a:r>
          </a:p>
          <a:p>
            <a:pPr marL="45720" indent="0">
              <a:buNone/>
            </a:pPr>
            <a:r>
              <a:rPr lang="ru-RU" sz="2800" dirty="0">
                <a:solidFill>
                  <a:schemeClr val="tx1"/>
                </a:solidFill>
              </a:rPr>
              <a:t>•	Загрузка песен (с указанием таких свойств, как название, обложка, исполнитель и т. д.)</a:t>
            </a:r>
          </a:p>
          <a:p>
            <a:pPr marL="45720" indent="0">
              <a:buNone/>
            </a:pPr>
            <a:r>
              <a:rPr lang="ru-RU" sz="2800" dirty="0">
                <a:solidFill>
                  <a:schemeClr val="tx1"/>
                </a:solidFill>
              </a:rPr>
              <a:t>•	Скачивание файла песни (в </a:t>
            </a:r>
            <a:r>
              <a:rPr lang="ru-RU" sz="2800" dirty="0" err="1">
                <a:solidFill>
                  <a:schemeClr val="tx1"/>
                </a:solidFill>
              </a:rPr>
              <a:t>json</a:t>
            </a:r>
            <a:r>
              <a:rPr lang="ru-RU" sz="2800" dirty="0">
                <a:solidFill>
                  <a:schemeClr val="tx1"/>
                </a:solidFill>
              </a:rPr>
              <a:t>)</a:t>
            </a:r>
          </a:p>
          <a:p>
            <a:pPr marL="45720" indent="0">
              <a:buNone/>
            </a:pPr>
            <a:r>
              <a:rPr lang="ru-RU" sz="2800" dirty="0">
                <a:solidFill>
                  <a:schemeClr val="tx1"/>
                </a:solidFill>
              </a:rPr>
              <a:t>•	Скачивание всех песен исполнителя (в </a:t>
            </a:r>
            <a:r>
              <a:rPr lang="ru-RU" sz="2800" dirty="0" err="1">
                <a:solidFill>
                  <a:schemeClr val="tx1"/>
                </a:solidFill>
              </a:rPr>
              <a:t>json</a:t>
            </a:r>
            <a:r>
              <a:rPr lang="ru-RU" sz="2800" dirty="0">
                <a:solidFill>
                  <a:schemeClr val="tx1"/>
                </a:solidFill>
              </a:rPr>
              <a:t>)</a:t>
            </a:r>
          </a:p>
          <a:p>
            <a:pPr marL="4572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92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D7D38-B19F-4C07-8FB6-45226FD9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Примеры интерфейса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3DDBA2-5832-4D67-91C8-FFDD2B08C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563252"/>
          </a:xfrm>
        </p:spPr>
        <p:txBody>
          <a:bodyPr/>
          <a:lstStyle/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В интерфейсе задействован </a:t>
            </a:r>
            <a:r>
              <a:rPr lang="en-US" dirty="0">
                <a:solidFill>
                  <a:schemeClr val="tx1"/>
                </a:solidFill>
              </a:rPr>
              <a:t>Bootstrap </a:t>
            </a:r>
            <a:r>
              <a:rPr lang="ru-RU" dirty="0">
                <a:solidFill>
                  <a:schemeClr val="tx1"/>
                </a:solidFill>
              </a:rPr>
              <a:t>и собственные стилевые файлы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F9A210-D20A-4F8B-95D2-80E0E1AA7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96" y="2712092"/>
            <a:ext cx="11538408" cy="340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D7D38-B19F-4C07-8FB6-45226FD9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Примеры интерфейса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3DDBA2-5832-4D67-91C8-FFDD2B08C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563252"/>
          </a:xfrm>
        </p:spPr>
        <p:txBody>
          <a:bodyPr/>
          <a:lstStyle/>
          <a:p>
            <a:pPr marL="45720" indent="0">
              <a:buNone/>
            </a:pPr>
            <a:r>
              <a:rPr lang="ru-RU" dirty="0">
                <a:solidFill>
                  <a:schemeClr val="tx1"/>
                </a:solidFill>
              </a:rPr>
              <a:t>В интерфейсе задействован </a:t>
            </a:r>
            <a:r>
              <a:rPr lang="en-US" dirty="0">
                <a:solidFill>
                  <a:schemeClr val="tx1"/>
                </a:solidFill>
              </a:rPr>
              <a:t>Bootstrap </a:t>
            </a:r>
            <a:r>
              <a:rPr lang="ru-RU" dirty="0">
                <a:solidFill>
                  <a:schemeClr val="tx1"/>
                </a:solidFill>
              </a:rPr>
              <a:t>и собственные стилевые файлы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EDA727-26BD-4AB1-814F-13490B83C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33" y="3053859"/>
            <a:ext cx="11387579" cy="249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5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208AF-56F6-4A96-93F2-1BE62390A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Демонстрация работы сайта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029922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Желтый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19</TotalTime>
  <Words>255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Corbel</vt:lpstr>
      <vt:lpstr>Базис</vt:lpstr>
      <vt:lpstr>Проект по Flask</vt:lpstr>
      <vt:lpstr>Задача проекта</vt:lpstr>
      <vt:lpstr>Технологическая часть</vt:lpstr>
      <vt:lpstr>Функциональность (не все функции написаны на данный момент)</vt:lpstr>
      <vt:lpstr>Примеры интерфейса</vt:lpstr>
      <vt:lpstr>Примеры интерфейса</vt:lpstr>
      <vt:lpstr>Демонстрация работы сайта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Flask</dc:title>
  <dc:creator>Marat Bekzenteev</dc:creator>
  <cp:lastModifiedBy>Marat Bekzenteev</cp:lastModifiedBy>
  <cp:revision>1</cp:revision>
  <dcterms:created xsi:type="dcterms:W3CDTF">2022-04-11T16:10:47Z</dcterms:created>
  <dcterms:modified xsi:type="dcterms:W3CDTF">2022-04-11T16:30:46Z</dcterms:modified>
</cp:coreProperties>
</file>