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48" r:id="rId2"/>
  </p:sldMasterIdLst>
  <p:sldIdLst>
    <p:sldId id="259" r:id="rId3"/>
    <p:sldId id="263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1735-FE0F-988E-24E3-070F38C6C0CD}" v="263" dt="2022-03-03T06:50:39.484"/>
    <p1510:client id="{24841E22-6E8B-BD8F-B283-04B91FA5AE44}" v="33" dt="2022-03-03T06:01:35.671"/>
    <p1510:client id="{95CECF9F-868E-AA98-6A85-92896D73D04E}" v="27" dt="2022-03-03T09:28:23.834"/>
    <p1510:client id="{DB5739C2-3D63-E431-B342-CFF4EEE16666}" v="53" dt="2022-03-03T08:47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F12E-294F-4B2F-8788-7E606810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830F7-B236-41BD-8975-5318644D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3CAC-AC03-4EF9-A7D5-AD09B53B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7FB7-36B4-432A-8DF3-1068368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DE64-DCB4-4DF4-912C-1EEAE78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C21-DB6F-4B04-8FDF-0E8DDF98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C1A6-5D1E-4255-AB1E-949E4706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2772-387D-4C6A-B0A7-725ED666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4BA0-7FD2-4268-8703-F9BB2134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447D-663B-4A06-8429-64CCF86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899-9B71-4B20-A950-DDF7C74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9314-06C0-4986-A452-CC00539B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629C-5972-44C9-BD14-3C6795D2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3A2-1187-4057-9981-129E5EF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4B6-0D5C-447E-8E0C-5325A65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C856-11E4-479E-9EA0-875489E70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70F9-A430-4C20-9650-5B95E2C2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56762" y="648559"/>
            <a:ext cx="69300" cy="75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BC6D22-A498-4D48-B321-352F91A8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53A8BAE-E1CC-4510-A7A9-6246A15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95765E-B6F2-4E3A-AAEE-A76195F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91EC14-9553-42D2-B2F6-B737155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936-7A4A-47E3-ADA5-77A8EE7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6EF4-A2DF-4619-BFF3-44F084A0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93F6-EAC3-4F61-B924-BD7940DF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61B6-C778-4687-ACBC-BA78EE2B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030E-47FD-4CE1-AEC0-969CCCE8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3A0-18A7-4902-9A21-76B57463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1D6B-003B-4F55-ADD7-6E8613D5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432E-5ABC-4C10-9BBF-C6629D3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02C7-268C-418B-BDA2-4F89BC64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1A18-6AA9-4224-9144-B91C013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1EE5-5BFD-47AF-B240-6FEFE5A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035B0-FF71-46A6-8D64-B70153A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15;p31">
            <a:extLst>
              <a:ext uri="{FF2B5EF4-FFF2-40B4-BE49-F238E27FC236}">
                <a16:creationId xmlns:a16="http://schemas.microsoft.com/office/drawing/2014/main" id="{8151C18D-1AAF-4C72-8B18-3EEE019D347B}"/>
              </a:ext>
            </a:extLst>
          </p:cNvPr>
          <p:cNvSpPr/>
          <p:nvPr userDrawn="1"/>
        </p:nvSpPr>
        <p:spPr>
          <a:xfrm>
            <a:off x="1" y="704543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13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BA9E-8600-4DFF-8E2C-AABB3879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A68D7-F98D-407B-8E99-D661173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4FDC-07F5-47FB-80CB-1E7AA928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3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D9F-09A5-41B3-A8CB-1CC84EC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5DAA-26ED-4E0B-B634-ACCBD701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EC7A-1280-4021-9DD2-9888642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A0C-6B79-4428-943F-262E2DD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E689-95B8-4870-9A2D-D8CA141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1217-7104-474F-B025-1112C3AB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1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2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603-5601-4A6E-9181-740D3E6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3C01-C06B-4B27-BC86-6E468911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E00-571F-4C15-A5F0-6C773F0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4E51-B733-49EA-92CB-A8AED1BE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AF9C-78D4-4223-9DF0-DCD467A6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3EF84-FD56-4978-830B-DB85A203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1DEE2-3ACF-4EF7-B05C-399DF1CE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7A29-BE82-4473-AAF2-17E46AB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EBD7-AEBC-41CB-B70B-DE7D2AF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2D7-FAC4-4D72-9B64-71895423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1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59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7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86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4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31362" y="699359"/>
            <a:ext cx="69300" cy="753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9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85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DB04-E624-4BAB-8294-AB59ECEB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D337-4B4E-44C5-B960-AB29E277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588D-178D-43EA-AC93-05F7475D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B207-F169-4AEF-B0B6-75921FE4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79D4-146D-45B1-8476-510C8EB0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9" r:id="rId10"/>
    <p:sldLayoutId id="2147483670" r:id="rId11"/>
    <p:sldLayoutId id="2147483667" r:id="rId12"/>
    <p:sldLayoutId id="2147483668" r:id="rId13"/>
    <p:sldLayoutId id="2147483658" r:id="rId14"/>
    <p:sldLayoutId id="2147483659" r:id="rId15"/>
    <p:sldLayoutId id="2147483660" r:id="rId16"/>
    <p:sldLayoutId id="2147483664" r:id="rId17"/>
    <p:sldLayoutId id="2147483665" r:id="rId18"/>
    <p:sldLayoutId id="2147483666" r:id="rId19"/>
    <p:sldLayoutId id="2147483661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WSP KBTU</a:t>
            </a:r>
            <a:endParaRPr lang="en-US" sz="72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Rockwell Condense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3C53-A112-4C10-8CF4-E9D5CCED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i="1">
                <a:solidFill>
                  <a:schemeClr val="tx1"/>
                </a:solidFill>
              </a:rPr>
              <a:t>Marat </a:t>
            </a:r>
            <a:r>
              <a:rPr lang="en-US" sz="2200" i="1" err="1">
                <a:solidFill>
                  <a:schemeClr val="tx1"/>
                </a:solidFill>
              </a:rPr>
              <a:t>Boldachyov</a:t>
            </a:r>
            <a:r>
              <a:rPr lang="en-US" sz="2200" i="1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i="1">
                <a:solidFill>
                  <a:schemeClr val="tx1"/>
                </a:solidFill>
              </a:rPr>
              <a:t>Faculty of informational technologies</a:t>
            </a:r>
          </a:p>
        </p:txBody>
      </p:sp>
      <p:pic>
        <p:nvPicPr>
          <p:cNvPr id="7" name="Picture 6" descr="Materials on table">
            <a:extLst>
              <a:ext uri="{FF2B5EF4-FFF2-40B4-BE49-F238E27FC236}">
                <a16:creationId xmlns:a16="http://schemas.microsoft.com/office/drawing/2014/main" id="{13F77AB7-7737-4D68-8229-A1CA94F864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02" r="22726" b="-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26174D-4A00-4068-ACC3-3BDEBB24A1EE}"/>
              </a:ext>
            </a:extLst>
          </p:cNvPr>
          <p:cNvSpPr/>
          <p:nvPr/>
        </p:nvSpPr>
        <p:spPr>
          <a:xfrm>
            <a:off x="7529882" y="5798854"/>
            <a:ext cx="393700" cy="39447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068DF-9A9A-4452-A773-AB79B7EA7EEB}"/>
              </a:ext>
            </a:extLst>
          </p:cNvPr>
          <p:cNvSpPr/>
          <p:nvPr/>
        </p:nvSpPr>
        <p:spPr>
          <a:xfrm>
            <a:off x="8467421" y="5792940"/>
            <a:ext cx="393700" cy="3944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DE5B1-0350-4A43-81E7-615FC8AA613E}"/>
              </a:ext>
            </a:extLst>
          </p:cNvPr>
          <p:cNvSpPr/>
          <p:nvPr/>
        </p:nvSpPr>
        <p:spPr>
          <a:xfrm>
            <a:off x="9452628" y="5798854"/>
            <a:ext cx="393700" cy="394478"/>
          </a:xfrm>
          <a:prstGeom prst="rect">
            <a:avLst/>
          </a:prstGeom>
          <a:solidFill>
            <a:srgbClr val="00357D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00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D4049-3E43-487B-AA84-7A72677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Digital product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A4C6-8DC3-49DC-9493-DF2A4213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3781783"/>
            <a:ext cx="4588701" cy="23382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ea typeface="+mn-lt"/>
                <a:cs typeface="+mn-lt"/>
              </a:rPr>
              <a:t>The WSP KBTU application is suitable for students and the working team of the Kazakh-British Technical University. The application will also help applicants wishing to enroll in our university</a:t>
            </a:r>
            <a:endParaRPr lang="en-US" sz="23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9725D4-DFC0-4D85-9D4A-B624F9001255}"/>
              </a:ext>
            </a:extLst>
          </p:cNvPr>
          <p:cNvCxnSpPr/>
          <p:nvPr/>
        </p:nvCxnSpPr>
        <p:spPr>
          <a:xfrm flipH="1" flipV="1">
            <a:off x="1066800" y="3525032"/>
            <a:ext cx="4592876" cy="10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78BA9A-DBE1-428C-9E03-B28AA0502C8C}"/>
              </a:ext>
            </a:extLst>
          </p:cNvPr>
          <p:cNvSpPr txBox="1">
            <a:spLocks/>
          </p:cNvSpPr>
          <p:nvPr/>
        </p:nvSpPr>
        <p:spPr>
          <a:xfrm>
            <a:off x="6441425" y="2326675"/>
            <a:ext cx="4588702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endParaRPr lang="en-US" sz="1800">
              <a:solidFill>
                <a:srgbClr val="9E361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F84CF03-7A53-4117-9350-5C382F853283}"/>
              </a:ext>
            </a:extLst>
          </p:cNvPr>
          <p:cNvSpPr txBox="1">
            <a:spLocks/>
          </p:cNvSpPr>
          <p:nvPr/>
        </p:nvSpPr>
        <p:spPr>
          <a:xfrm>
            <a:off x="6441426" y="3777606"/>
            <a:ext cx="4588701" cy="2265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</a:pPr>
            <a:r>
              <a:rPr lang="en-US" sz="2300">
                <a:ea typeface="+mn-lt"/>
                <a:cs typeface="+mn-lt"/>
              </a:rPr>
              <a:t>The application allows you to access the necessary information that does not require downloading regardless of the Internet. All services that require dynamic network updates are disabled at this moment.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9E6F2-A4F6-495E-95FD-BCDC6E44E8C4}"/>
              </a:ext>
            </a:extLst>
          </p:cNvPr>
          <p:cNvCxnSpPr>
            <a:cxnSpLocks/>
          </p:cNvCxnSpPr>
          <p:nvPr/>
        </p:nvCxnSpPr>
        <p:spPr>
          <a:xfrm flipH="1" flipV="1">
            <a:off x="6442552" y="3525032"/>
            <a:ext cx="4592876" cy="10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DB7E7-5178-41F5-AF97-1DCDDF0CB57E}"/>
              </a:ext>
            </a:extLst>
          </p:cNvPr>
          <p:cNvSpPr txBox="1">
            <a:spLocks/>
          </p:cNvSpPr>
          <p:nvPr/>
        </p:nvSpPr>
        <p:spPr>
          <a:xfrm>
            <a:off x="982166" y="2326675"/>
            <a:ext cx="4588701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Mobile application for KBTU students and teachers. It contains all the necessary information and simplifies the process of finding it.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5EA34D9-592E-4284-8127-11C0F422DE17}"/>
              </a:ext>
            </a:extLst>
          </p:cNvPr>
          <p:cNvSpPr txBox="1">
            <a:spLocks/>
          </p:cNvSpPr>
          <p:nvPr/>
        </p:nvSpPr>
        <p:spPr>
          <a:xfrm>
            <a:off x="6441427" y="2326675"/>
            <a:ext cx="4766153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1600">
                <a:ea typeface="+mn-lt"/>
                <a:cs typeface="+mn-lt"/>
              </a:rPr>
              <a:t>The application is linked to the web version wp.kbtu.kz , having a common database and sending the SQL queries those are necessary for users. The main functionality of the application is mobility and comfort when using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2E1A8-0BB0-4F74-B94F-003563F7EB6C}"/>
              </a:ext>
            </a:extLst>
          </p:cNvPr>
          <p:cNvCxnSpPr/>
          <p:nvPr/>
        </p:nvCxnSpPr>
        <p:spPr>
          <a:xfrm flipV="1">
            <a:off x="1060277" y="6211601"/>
            <a:ext cx="10062572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6273E1E9-189C-47D2-941D-9D53B1B7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5" r="-2" b="12271"/>
          <a:stretch/>
        </p:blipFill>
        <p:spPr>
          <a:xfrm>
            <a:off x="-18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 descr="Woman peeking out a window">
            <a:extLst>
              <a:ext uri="{FF2B5EF4-FFF2-40B4-BE49-F238E27FC236}">
                <a16:creationId xmlns:a16="http://schemas.microsoft.com/office/drawing/2014/main" id="{CD246D8F-D00E-4003-81A2-BD1987833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9" r="19508" b="2"/>
          <a:stretch/>
        </p:blipFill>
        <p:spPr>
          <a:xfrm>
            <a:off x="5790371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557ADA24-F07F-4AF3-A108-8B0538C1B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33" y="3011476"/>
            <a:ext cx="4519338" cy="1855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Mood board</a:t>
            </a:r>
          </a:p>
        </p:txBody>
      </p:sp>
    </p:spTree>
    <p:extLst>
      <p:ext uri="{BB962C8B-B14F-4D97-AF65-F5344CB8AC3E}">
        <p14:creationId xmlns:p14="http://schemas.microsoft.com/office/powerpoint/2010/main" val="3278473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54" y="221728"/>
            <a:ext cx="4361857" cy="1960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Pattern library </a:t>
            </a:r>
          </a:p>
        </p:txBody>
      </p:sp>
      <p:pic>
        <p:nvPicPr>
          <p:cNvPr id="7" name="Picture 6" descr="Cluster of books">
            <a:extLst>
              <a:ext uri="{FF2B5EF4-FFF2-40B4-BE49-F238E27FC236}">
                <a16:creationId xmlns:a16="http://schemas.microsoft.com/office/drawing/2014/main" id="{C4B17EC7-31E6-4EAB-A6FD-1B2ADB28B0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51" r="17014" b="-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B125B2C-72AC-4149-9E31-551604698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70" y="2348542"/>
            <a:ext cx="838200" cy="838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D51FD8-393B-4603-B417-740FEBFE6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3765" y="2348542"/>
            <a:ext cx="838200" cy="838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75B447-2BCC-4BA8-93AD-8DAF07032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7185" y="3588185"/>
            <a:ext cx="1143000" cy="1143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216F29D-DC4E-4E7A-8E1C-3645D1BE9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4171" y="3588185"/>
            <a:ext cx="1143000" cy="1143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67E01BB-F183-4836-9327-34293D62A3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9404" y="3588185"/>
            <a:ext cx="1143000" cy="11430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2C493C-ADF6-4467-8D8F-F5C93CD172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94199" y="3588185"/>
            <a:ext cx="1143000" cy="114300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7999ECA8-4051-4916-A3A1-B1F8BCC456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0811" y="2385819"/>
            <a:ext cx="2743200" cy="77113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FE74EEE-F187-4A5C-B834-44BA08B493BA}"/>
              </a:ext>
            </a:extLst>
          </p:cNvPr>
          <p:cNvSpPr txBox="1">
            <a:spLocks/>
          </p:cNvSpPr>
          <p:nvPr/>
        </p:nvSpPr>
        <p:spPr>
          <a:xfrm>
            <a:off x="7172111" y="5071963"/>
            <a:ext cx="4588701" cy="15553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1800" dirty="0">
                <a:ea typeface="+mn-lt"/>
                <a:cs typeface="+mn-lt"/>
              </a:rPr>
              <a:t>All buttons are made for the purpose of intuitive navigation. The home button takes us to the home page, the button with the image of a person gives us the opportunity to view your profile, the calendar button gives us the opportunity to open the schedule, and so on.</a:t>
            </a:r>
          </a:p>
        </p:txBody>
      </p:sp>
    </p:spTree>
    <p:extLst>
      <p:ext uri="{BB962C8B-B14F-4D97-AF65-F5344CB8AC3E}">
        <p14:creationId xmlns:p14="http://schemas.microsoft.com/office/powerpoint/2010/main" val="35504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1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37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Rectangle 41">
            <a:extLst>
              <a:ext uri="{FF2B5EF4-FFF2-40B4-BE49-F238E27FC236}">
                <a16:creationId xmlns:a16="http://schemas.microsoft.com/office/drawing/2014/main" id="{DE0626EB-8E39-4924-97C0-14AD723F71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F13705E1-16E0-468A-BF6B-746A9B42EB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45" r="23531"/>
          <a:stretch/>
        </p:blipFill>
        <p:spPr>
          <a:xfrm>
            <a:off x="4043549" y="10"/>
            <a:ext cx="4086626" cy="68579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AD2B5A2-0BC8-43C2-96EB-32239B1C25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49" b="7402"/>
          <a:stretch/>
        </p:blipFill>
        <p:spPr>
          <a:xfrm>
            <a:off x="20" y="10"/>
            <a:ext cx="4059916" cy="685798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1A20447-1965-427C-9D71-7E1F81A86A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225" r="1" b="1583"/>
          <a:stretch/>
        </p:blipFill>
        <p:spPr>
          <a:xfrm>
            <a:off x="8132064" y="10"/>
            <a:ext cx="4059936" cy="6857989"/>
          </a:xfrm>
          <a:prstGeom prst="rect">
            <a:avLst/>
          </a:prstGeom>
        </p:spPr>
      </p:pic>
      <p:sp>
        <p:nvSpPr>
          <p:cNvPr id="63" name="Rectangle 43">
            <a:extLst>
              <a:ext uri="{FF2B5EF4-FFF2-40B4-BE49-F238E27FC236}">
                <a16:creationId xmlns:a16="http://schemas.microsoft.com/office/drawing/2014/main" id="{2C7B0BD4-C154-44BB-AFCA-B07B150A9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9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58FFFE0F-0CCE-44DD-B22E-DA7843E72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8FFE85-0BB0-4391-A29D-7FD2A5BD1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7AB5B4C2-0E10-4F33-B18A-E93C5C4B02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1">
            <a:extLst>
              <a:ext uri="{FF2B5EF4-FFF2-40B4-BE49-F238E27FC236}">
                <a16:creationId xmlns:a16="http://schemas.microsoft.com/office/drawing/2014/main" id="{A2D829CB-5DAD-4FA2-BF18-3AD158D408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ADDA176-DE6C-4B71-851E-261E256199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1D9EE506-BA43-4416-82AD-6E89557D61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612367"/>
            <a:ext cx="9966960" cy="3017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Interface sketches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FFD24FD-AD23-495E-BC13-9757EAAB5DB4}"/>
              </a:ext>
            </a:extLst>
          </p:cNvPr>
          <p:cNvSpPr txBox="1">
            <a:spLocks/>
          </p:cNvSpPr>
          <p:nvPr/>
        </p:nvSpPr>
        <p:spPr>
          <a:xfrm>
            <a:off x="1055234" y="5071963"/>
            <a:ext cx="10847261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rgbClr val="9E3611"/>
                </a:solidFill>
              </a:rPr>
              <a:t>Link to all interfaces of the app: </a:t>
            </a:r>
            <a:r>
              <a:rPr lang="en-US" sz="1800">
                <a:ea typeface="+mn-lt"/>
                <a:cs typeface="+mn-lt"/>
              </a:rPr>
              <a:t>https://sites.google.com/view/marat-boldachyov/главная-страница</a:t>
            </a:r>
            <a:r>
              <a:rPr lang="en-US" sz="1800">
                <a:solidFill>
                  <a:srgbClr val="9E3611"/>
                </a:solidFill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Wood Type</vt:lpstr>
      <vt:lpstr>Office Theme</vt:lpstr>
      <vt:lpstr>WSP KBTU</vt:lpstr>
      <vt:lpstr>Digital product overview</vt:lpstr>
      <vt:lpstr>Mood board</vt:lpstr>
      <vt:lpstr>Pattern library </vt:lpstr>
      <vt:lpstr>Interface sketches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Marat Boldachyov</cp:lastModifiedBy>
  <cp:revision>28</cp:revision>
  <dcterms:created xsi:type="dcterms:W3CDTF">2022-03-03T05:55:06Z</dcterms:created>
  <dcterms:modified xsi:type="dcterms:W3CDTF">2022-03-03T17:59:06Z</dcterms:modified>
</cp:coreProperties>
</file>