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5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2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1D42-526A-416C-8BDA-C008D6FD0BA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B2D3-AC31-4854-BC78-E01AE959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74" y="404876"/>
            <a:ext cx="6477561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49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Marat Boldachyov</dc:creator>
  <cp:lastModifiedBy>Marat Boldachyov</cp:lastModifiedBy>
  <cp:revision>1</cp:revision>
  <dcterms:created xsi:type="dcterms:W3CDTF">2022-03-02T19:59:56Z</dcterms:created>
  <dcterms:modified xsi:type="dcterms:W3CDTF">2022-03-02T20:01:25Z</dcterms:modified>
</cp:coreProperties>
</file>