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9" r:id="rId14"/>
    <p:sldId id="267" r:id="rId15"/>
    <p:sldId id="272" r:id="rId16"/>
    <p:sldId id="268" r:id="rId17"/>
    <p:sldId id="270" r:id="rId18"/>
    <p:sldId id="274" r:id="rId19"/>
    <p:sldId id="276" r:id="rId20"/>
    <p:sldId id="275" r:id="rId21"/>
    <p:sldId id="27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86" autoAdjust="0"/>
    <p:restoredTop sz="94660"/>
  </p:normalViewPr>
  <p:slideViewPr>
    <p:cSldViewPr>
      <p:cViewPr varScale="1">
        <p:scale>
          <a:sx n="138" d="100"/>
          <a:sy n="138" d="100"/>
        </p:scale>
        <p:origin x="-77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618F5-53B2-4631-9AE1-711F0B06ABFE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5C6D5-47A4-4901-AAD1-F8AFC7EBA2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6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4F39-9148-4592-B9BC-72CA404E198E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8B3-4676-4891-8824-9B0541201825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DF5E-BBB7-4C70-9538-BFA70BB177FF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36BA-BA72-4454-B469-66B09D948FEF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06D28-99D0-4CA1-B6E2-977D94CDF6A2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69B3-E41F-4300-B9F0-576C88D4476F}" type="datetime1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0BD7-A4BE-4E36-B4E2-E81BE23627CB}" type="datetime1">
              <a:rPr lang="ru-RU" smtClean="0"/>
              <a:t>27.03.2020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A256-B509-4DAD-8325-256161AAE038}" type="datetime1">
              <a:rPr lang="ru-RU" smtClean="0"/>
              <a:t>27.03.2020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1583-5BD1-487F-A987-FB72E3BB731E}" type="datetime1">
              <a:rPr lang="ru-RU" smtClean="0"/>
              <a:t>27.03.2020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60B4-8380-4C8C-ACB7-3D3FC21405F0}" type="datetime1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BDDA-3771-4DC2-8C49-FB2A49F220DB}" type="datetime1">
              <a:rPr lang="ru-RU" smtClean="0"/>
              <a:t>27.03.2020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A056C-F475-47E7-8F7C-C9023DBE886B}" type="datetime1">
              <a:rPr lang="ru-RU" smtClean="0"/>
              <a:t>27.03.2020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352928" cy="68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 презентации: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20 </a:t>
            </a:r>
            <a:r>
              <a:rPr lang="en-US" dirty="0" smtClean="0"/>
              <a:t>hottest </a:t>
            </a:r>
            <a:r>
              <a:rPr lang="en-US" dirty="0" err="1" smtClean="0"/>
              <a:t>tvs</a:t>
            </a:r>
            <a:r>
              <a:rPr lang="en-US" dirty="0" smtClean="0"/>
              <a:t> – </a:t>
            </a:r>
            <a:r>
              <a:rPr lang="en-US" dirty="0" err="1" smtClean="0"/>
              <a:t>kk</a:t>
            </a:r>
            <a:r>
              <a:rPr lang="en-US" dirty="0" smtClean="0"/>
              <a:t> – central – 8d9d (</a:t>
            </a:r>
            <a:r>
              <a:rPr lang="ru-RU" dirty="0" err="1" smtClean="0"/>
              <a:t>стр</a:t>
            </a:r>
            <a:r>
              <a:rPr lang="ru-RU" dirty="0" smtClean="0"/>
              <a:t> 2);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/>
              <a:t>kk</a:t>
            </a:r>
            <a:r>
              <a:rPr lang="en-US" dirty="0"/>
              <a:t> – central – </a:t>
            </a:r>
            <a:r>
              <a:rPr lang="en-US" dirty="0" smtClean="0"/>
              <a:t>8</a:t>
            </a:r>
            <a:r>
              <a:rPr lang="en-US" dirty="0"/>
              <a:t>n</a:t>
            </a:r>
            <a:r>
              <a:rPr lang="en-US" dirty="0" smtClean="0"/>
              <a:t>9d</a:t>
            </a:r>
            <a:r>
              <a:rPr lang="ru-RU" dirty="0" smtClean="0"/>
              <a:t> (</a:t>
            </a:r>
            <a:r>
              <a:rPr lang="ru-RU" dirty="0" err="1" smtClean="0"/>
              <a:t>стр</a:t>
            </a:r>
            <a:r>
              <a:rPr lang="ru-RU" dirty="0" smtClean="0"/>
              <a:t> 3)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/>
              <a:t>kk</a:t>
            </a:r>
            <a:r>
              <a:rPr lang="en-US" dirty="0"/>
              <a:t> – </a:t>
            </a:r>
            <a:r>
              <a:rPr lang="en-US" dirty="0" smtClean="0"/>
              <a:t>corner </a:t>
            </a:r>
            <a:r>
              <a:rPr lang="en-US" dirty="0"/>
              <a:t>– </a:t>
            </a:r>
            <a:r>
              <a:rPr lang="en-US" dirty="0" smtClean="0"/>
              <a:t>8d9d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4</a:t>
            </a:r>
            <a:r>
              <a:rPr lang="ru-RU" dirty="0" smtClean="0"/>
              <a:t>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/>
              <a:t>kk</a:t>
            </a:r>
            <a:r>
              <a:rPr lang="en-US" dirty="0"/>
              <a:t> – </a:t>
            </a:r>
            <a:r>
              <a:rPr lang="en-US" dirty="0" smtClean="0"/>
              <a:t>corner </a:t>
            </a:r>
            <a:r>
              <a:rPr lang="en-US" dirty="0"/>
              <a:t>– </a:t>
            </a:r>
            <a:r>
              <a:rPr lang="en-US" dirty="0" smtClean="0"/>
              <a:t>8n9d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5</a:t>
            </a:r>
            <a:r>
              <a:rPr lang="ru-RU" dirty="0" smtClean="0"/>
              <a:t>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 smtClean="0"/>
              <a:t>kr</a:t>
            </a:r>
            <a:r>
              <a:rPr lang="en-US" dirty="0" smtClean="0"/>
              <a:t> </a:t>
            </a:r>
            <a:r>
              <a:rPr lang="en-US" dirty="0"/>
              <a:t>– central – </a:t>
            </a:r>
            <a:r>
              <a:rPr lang="en-US" dirty="0" smtClean="0"/>
              <a:t>8d9d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6</a:t>
            </a:r>
            <a:r>
              <a:rPr lang="ru-RU" dirty="0" smtClean="0"/>
              <a:t>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 smtClean="0"/>
              <a:t>kr</a:t>
            </a:r>
            <a:r>
              <a:rPr lang="en-US" dirty="0" smtClean="0"/>
              <a:t> </a:t>
            </a:r>
            <a:r>
              <a:rPr lang="en-US" dirty="0"/>
              <a:t>– central – </a:t>
            </a:r>
            <a:r>
              <a:rPr lang="en-US" dirty="0" smtClean="0"/>
              <a:t>8n9d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7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ru-RU" dirty="0" smtClean="0"/>
              <a:t>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/>
              <a:t>kr</a:t>
            </a:r>
            <a:r>
              <a:rPr lang="en-US" dirty="0"/>
              <a:t> – </a:t>
            </a:r>
            <a:r>
              <a:rPr lang="en-US" dirty="0" smtClean="0"/>
              <a:t>corner </a:t>
            </a:r>
            <a:r>
              <a:rPr lang="en-US" dirty="0"/>
              <a:t>– </a:t>
            </a:r>
            <a:r>
              <a:rPr lang="en-US" dirty="0" smtClean="0"/>
              <a:t>8d9d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8</a:t>
            </a:r>
            <a:r>
              <a:rPr lang="ru-RU" dirty="0" smtClean="0"/>
              <a:t>)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20 </a:t>
            </a:r>
            <a:r>
              <a:rPr lang="en-US" dirty="0"/>
              <a:t>hottest </a:t>
            </a:r>
            <a:r>
              <a:rPr lang="en-US" dirty="0" err="1"/>
              <a:t>tvs</a:t>
            </a:r>
            <a:r>
              <a:rPr lang="en-US" dirty="0"/>
              <a:t> – </a:t>
            </a:r>
            <a:r>
              <a:rPr lang="en-US" dirty="0" err="1"/>
              <a:t>kr</a:t>
            </a:r>
            <a:r>
              <a:rPr lang="en-US" dirty="0"/>
              <a:t> – </a:t>
            </a:r>
            <a:r>
              <a:rPr lang="en-US" dirty="0" smtClean="0"/>
              <a:t>corner </a:t>
            </a:r>
            <a:r>
              <a:rPr lang="en-US" dirty="0"/>
              <a:t>– 8n9d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9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state </a:t>
            </a:r>
            <a:r>
              <a:rPr lang="en-US" dirty="0"/>
              <a:t>– </a:t>
            </a:r>
            <a:r>
              <a:rPr lang="en-US" dirty="0" err="1" smtClean="0"/>
              <a:t>kk</a:t>
            </a:r>
            <a:r>
              <a:rPr lang="en-US" dirty="0" smtClean="0"/>
              <a:t> </a:t>
            </a:r>
            <a:r>
              <a:rPr lang="en-US" dirty="0"/>
              <a:t>– central – </a:t>
            </a:r>
            <a:r>
              <a:rPr lang="en-US" dirty="0" smtClean="0"/>
              <a:t>8</a:t>
            </a:r>
            <a:r>
              <a:rPr lang="en-US" dirty="0"/>
              <a:t>d</a:t>
            </a:r>
            <a:r>
              <a:rPr lang="en-US" dirty="0" smtClean="0"/>
              <a:t>9d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10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– </a:t>
            </a:r>
            <a:r>
              <a:rPr lang="en-US" dirty="0" err="1"/>
              <a:t>kk</a:t>
            </a:r>
            <a:r>
              <a:rPr lang="en-US" dirty="0"/>
              <a:t> – central – 8n9d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11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– </a:t>
            </a:r>
            <a:r>
              <a:rPr lang="en-US" dirty="0" err="1"/>
              <a:t>kk</a:t>
            </a:r>
            <a:r>
              <a:rPr lang="en-US" dirty="0"/>
              <a:t> – </a:t>
            </a:r>
            <a:r>
              <a:rPr lang="en-US" dirty="0" smtClean="0"/>
              <a:t>corner </a:t>
            </a:r>
            <a:r>
              <a:rPr lang="en-US" dirty="0"/>
              <a:t>– 8d9d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12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– </a:t>
            </a:r>
            <a:r>
              <a:rPr lang="en-US" dirty="0" err="1"/>
              <a:t>kk</a:t>
            </a:r>
            <a:r>
              <a:rPr lang="en-US" dirty="0"/>
              <a:t> – corner – 8n9d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13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– </a:t>
            </a:r>
            <a:r>
              <a:rPr lang="en-US" dirty="0" err="1" smtClean="0"/>
              <a:t>kr</a:t>
            </a:r>
            <a:r>
              <a:rPr lang="en-US" dirty="0" smtClean="0"/>
              <a:t> </a:t>
            </a:r>
            <a:r>
              <a:rPr lang="en-US" dirty="0"/>
              <a:t>– central – 8d9d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14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– </a:t>
            </a:r>
            <a:r>
              <a:rPr lang="en-US" dirty="0" err="1"/>
              <a:t>kr</a:t>
            </a:r>
            <a:r>
              <a:rPr lang="en-US" dirty="0"/>
              <a:t> – central – 8n9d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15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state – </a:t>
            </a:r>
            <a:r>
              <a:rPr lang="en-US" dirty="0" err="1"/>
              <a:t>kr</a:t>
            </a:r>
            <a:r>
              <a:rPr lang="en-US" dirty="0"/>
              <a:t> – </a:t>
            </a:r>
            <a:r>
              <a:rPr lang="en-US" dirty="0" smtClean="0"/>
              <a:t>corner </a:t>
            </a:r>
            <a:r>
              <a:rPr lang="en-US" dirty="0"/>
              <a:t>– 8d9d</a:t>
            </a:r>
            <a:r>
              <a:rPr lang="ru-RU" dirty="0"/>
              <a:t>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en-US" dirty="0" smtClean="0"/>
              <a:t>16</a:t>
            </a:r>
            <a:r>
              <a:rPr lang="ru-RU" dirty="0" smtClean="0"/>
              <a:t>)</a:t>
            </a:r>
            <a:r>
              <a:rPr lang="en-US" dirty="0" smtClean="0"/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state – </a:t>
            </a:r>
            <a:r>
              <a:rPr lang="en-US" dirty="0" err="1" smtClean="0"/>
              <a:t>kr</a:t>
            </a:r>
            <a:r>
              <a:rPr lang="en-US" dirty="0" smtClean="0"/>
              <a:t> – corner – 8n9d</a:t>
            </a:r>
            <a:r>
              <a:rPr lang="ru-RU" dirty="0" smtClean="0"/>
              <a:t> (</a:t>
            </a:r>
            <a:r>
              <a:rPr lang="ru-RU" dirty="0" err="1" smtClean="0"/>
              <a:t>стр</a:t>
            </a:r>
            <a:r>
              <a:rPr lang="ru-RU" dirty="0" smtClean="0"/>
              <a:t> </a:t>
            </a:r>
            <a:r>
              <a:rPr lang="en-US" dirty="0" smtClean="0"/>
              <a:t>17</a:t>
            </a:r>
            <a:r>
              <a:rPr lang="ru-RU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Сопоставление для большой выборки (центральные твэлы) (</a:t>
            </a:r>
            <a:r>
              <a:rPr lang="ru-RU" dirty="0" err="1" smtClean="0"/>
              <a:t>стр</a:t>
            </a:r>
            <a:r>
              <a:rPr lang="ru-RU" dirty="0" smtClean="0"/>
              <a:t> 18);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Сопоставление для большой выборки </a:t>
            </a:r>
            <a:r>
              <a:rPr lang="ru-RU" dirty="0" smtClean="0"/>
              <a:t>(угловые твэлы</a:t>
            </a:r>
            <a:r>
              <a:rPr lang="ru-RU" dirty="0"/>
              <a:t>)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ru-RU" dirty="0" smtClean="0"/>
              <a:t>19);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Сопоставление для большой выборки (центральные твэлы)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ru-RU" dirty="0" smtClean="0"/>
              <a:t>20);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Сопоставление для </a:t>
            </a:r>
            <a:r>
              <a:rPr lang="ru-RU" dirty="0" smtClean="0"/>
              <a:t>малой выборки (угловые </a:t>
            </a:r>
            <a:r>
              <a:rPr lang="ru-RU" dirty="0"/>
              <a:t>твэлы) (</a:t>
            </a:r>
            <a:r>
              <a:rPr lang="ru-RU" dirty="0" err="1"/>
              <a:t>стр</a:t>
            </a:r>
            <a:r>
              <a:rPr lang="ru-RU" dirty="0"/>
              <a:t> </a:t>
            </a:r>
            <a:r>
              <a:rPr lang="ru-RU" dirty="0" smtClean="0"/>
              <a:t>21);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9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</a:t>
            </a:r>
            <a:r>
              <a:rPr lang="en-US" b="1" dirty="0" err="1"/>
              <a:t>K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9218" name="Picture 2" descr="D:\Vasiliev\Python\Jupyter\FebProject\fixed data\max\8d9d\kk\max_kk_cen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815191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D:\Vasiliev\Python\Jupyter\FebProject\fixed data\max\8d9d\kk\max_kk_cen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501008"/>
            <a:ext cx="381519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:\Vasiliev\Python\Jupyter\FebProject\fixed data\max\8d9d\kk\max_kk_cen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9403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7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</a:t>
            </a:r>
            <a:r>
              <a:rPr lang="en-US" b="1" dirty="0" err="1"/>
              <a:t>K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9 кампани</a:t>
            </a:r>
            <a:r>
              <a:rPr lang="ru-RU" u="sng" dirty="0"/>
              <a:t>и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5362" name="Picture 2" descr="D:\Vasiliev\Python\Jupyter\FebProject\fixed data\max\8n9d\kk\max_cen_kk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741635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Vasiliev\Python\Jupyter\FebProject\fixed data\max\8n9d\kk\max_cen_kk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465344"/>
            <a:ext cx="3741635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D:\Vasiliev\Python\Jupyter\FebProject\fixed data\max\8n9d\kk\max_cen_kk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0000"/>
            <a:ext cx="48450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</a:t>
            </a:r>
            <a:r>
              <a:rPr lang="en-US" b="1" dirty="0" err="1"/>
              <a:t>K</a:t>
            </a:r>
            <a:r>
              <a:rPr lang="ru-RU" dirty="0" smtClean="0"/>
              <a:t> для </a:t>
            </a:r>
            <a:r>
              <a:rPr lang="ru-RU" u="sng" dirty="0" smtClean="0"/>
              <a:t>угловых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0242" name="Picture 2" descr="D:\Vasiliev\Python\Jupyter\FebProject\fixed data\max\8d9d\kk\max_kk_cor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8278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Vasiliev\Python\Jupyter\FebProject\fixed data\max\8d9d\kk\max_kk_cor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393336"/>
            <a:ext cx="368278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:\Vasiliev\Python\Jupyter\FebProject\fixed data\max\8d9d\kk\max_kk_cor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67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1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</a:t>
            </a:r>
            <a:r>
              <a:rPr lang="en-US" b="1" dirty="0" err="1"/>
              <a:t>K</a:t>
            </a:r>
            <a:r>
              <a:rPr lang="ru-RU" dirty="0" smtClean="0"/>
              <a:t> для </a:t>
            </a:r>
            <a:r>
              <a:rPr lang="ru-RU" u="sng" dirty="0" smtClean="0"/>
              <a:t>угловых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9 кампани</a:t>
            </a:r>
            <a:r>
              <a:rPr lang="ru-RU" u="sng" dirty="0"/>
              <a:t>и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3314" name="Picture 2" descr="D:\Vasiliev\Python\Jupyter\FebProject\fixed data\max\8n9d\kk\max_cor_kk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8278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D:\Vasiliev\Python\Jupyter\FebProject\fixed data\max\8n9d\kk\max_cor_kk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393336"/>
            <a:ext cx="368278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D:\Vasiliev\Python\Jupyter\FebProject\fixed data\max\8n9d\kk\max_cor_kk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6736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dKR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1266" name="Picture 2" descr="D:\Vasiliev\Python\Jupyter\FebProject\fixed data\max\8d9d\kr\max_kr_cen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81519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Vasiliev\Python\Jupyter\FebProject\fixed data\max\8d9d\kr\max_kr_cen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501008"/>
            <a:ext cx="381519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:\Vasiliev\Python\Jupyter\FebProject\fixed data\max\8d9d\kr\max_kr_cen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0000"/>
            <a:ext cx="49403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9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dKR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9 кампани</a:t>
            </a:r>
            <a:r>
              <a:rPr lang="ru-RU" u="sng" dirty="0"/>
              <a:t>и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6386" name="Picture 2" descr="D:\Vasiliev\Python\Jupyter\FebProject\fixed data\max\8n9d\kr\max_cen_b_k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741635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Vasiliev\Python\Jupyter\FebProject\fixed data\max\8n9d\kr\max_cen_e_k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465344"/>
            <a:ext cx="3741635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D:\Vasiliev\Python\Jupyter\FebProject\fixed data\max\8n9d\kr\max_cen_m_k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84505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3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dKR</a:t>
            </a:r>
            <a:r>
              <a:rPr lang="ru-RU" dirty="0" smtClean="0"/>
              <a:t> для </a:t>
            </a:r>
            <a:r>
              <a:rPr lang="ru-RU" u="sng" dirty="0" smtClean="0"/>
              <a:t>угловых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2290" name="Picture 2" descr="D:\Vasiliev\Python\Jupyter\FebProject\fixed data\max\8d9d\kr\max_kr_cor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09231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Vasiliev\Python\Jupyter\FebProject\fixed data\max\8d9d\kr\max_kr_cor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465344"/>
            <a:ext cx="370730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Vasiliev\Python\Jupyter\FebProject\fixed data\max\8d9d\kr\max_kr_cor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0000"/>
            <a:ext cx="46736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52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ru-RU" b="1" dirty="0" smtClean="0"/>
              <a:t>максимальных</a:t>
            </a:r>
            <a:r>
              <a:rPr lang="ru-RU" dirty="0" smtClean="0"/>
              <a:t> </a:t>
            </a:r>
            <a:r>
              <a:rPr lang="en-US" b="1" dirty="0" err="1" smtClean="0"/>
              <a:t>dKR</a:t>
            </a:r>
            <a:r>
              <a:rPr lang="ru-RU" dirty="0" smtClean="0"/>
              <a:t> для </a:t>
            </a:r>
            <a:r>
              <a:rPr lang="ru-RU" u="sng" dirty="0" smtClean="0"/>
              <a:t>угловых</a:t>
            </a:r>
            <a:r>
              <a:rPr lang="ru-RU" dirty="0" smtClean="0"/>
              <a:t> 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9 кампани</a:t>
            </a:r>
            <a:r>
              <a:rPr lang="ru-RU" u="sng" dirty="0"/>
              <a:t>и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4338" name="Picture 2" descr="D:\Vasiliev\Python\Jupyter\FebProject\fixed data\max\8n9d\kr\max_cor_b_k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82788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D:\Vasiliev\Python\Jupyter\FebProject\fixed data\max\8n9d\kr\max_cor_kr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1" y="3573016"/>
            <a:ext cx="3682789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D:\Vasiliev\Python\Jupyter\FebProject\fixed data\max\8n9d\kr\max_cor_kr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6885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33200" y="180000"/>
            <a:ext cx="565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Сопоставление учета/</a:t>
            </a:r>
            <a:r>
              <a:rPr lang="ru-RU" dirty="0" err="1" smtClean="0"/>
              <a:t>неучета</a:t>
            </a:r>
            <a:r>
              <a:rPr lang="ru-RU" dirty="0" smtClean="0"/>
              <a:t> неноминальных зазоров </a:t>
            </a:r>
          </a:p>
          <a:p>
            <a:pPr algn="ctr"/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en-US" dirty="0" err="1"/>
              <a:t>d</a:t>
            </a:r>
            <a:r>
              <a:rPr lang="en-US" dirty="0" err="1" smtClean="0"/>
              <a:t>KK</a:t>
            </a:r>
            <a:r>
              <a:rPr lang="en-US" dirty="0" smtClean="0"/>
              <a:t> </a:t>
            </a:r>
            <a:r>
              <a:rPr lang="ru-RU" dirty="0" smtClean="0"/>
              <a:t>в 8-й кампании для центральных твэлов</a:t>
            </a:r>
            <a:endParaRPr lang="ru-RU" dirty="0"/>
          </a:p>
        </p:txBody>
      </p:sp>
      <p:pic>
        <p:nvPicPr>
          <p:cNvPr id="17410" name="Picture 2" descr="D:\Vasiliev\Python\Jupyter\FebProject\fixed data\kk\cen_8d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1081088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Vasiliev\Python\Jupyter\FebProject\fixed data\kk\cen_8n9d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D:\Vasiliev\Python\Jupyter\FebProject\fixed data\kk\cen_8d9d_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396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D:\Vasiliev\Python\Jupyter\FebProject\fixed data\kk\cen_8n9d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396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 rot="10800000">
            <a:off x="4067944" y="2430000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4067944" y="5157192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9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133200" y="180000"/>
            <a:ext cx="565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Сопоставление учета/</a:t>
            </a:r>
            <a:r>
              <a:rPr lang="ru-RU" dirty="0" err="1" smtClean="0"/>
              <a:t>неучета</a:t>
            </a:r>
            <a:r>
              <a:rPr lang="ru-RU" dirty="0" smtClean="0"/>
              <a:t> неноминальных зазоров </a:t>
            </a:r>
          </a:p>
          <a:p>
            <a:pPr algn="ctr"/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en-US" dirty="0" err="1"/>
              <a:t>d</a:t>
            </a:r>
            <a:r>
              <a:rPr lang="en-US" dirty="0" err="1" smtClean="0"/>
              <a:t>KK</a:t>
            </a:r>
            <a:r>
              <a:rPr lang="en-US" dirty="0" smtClean="0"/>
              <a:t> </a:t>
            </a:r>
            <a:r>
              <a:rPr lang="ru-RU" dirty="0" smtClean="0"/>
              <a:t>в 8-й кампании для угловых твэлов</a:t>
            </a:r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 rot="10800000">
            <a:off x="4067944" y="2430000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4067944" y="5157192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458" name="Picture 2" descr="D:\Vasiliev\Python\Jupyter\FebProject\fixed data\kk\cor_8n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D:\Vasiliev\Python\Jupyter\FebProject\fixed data\kk\cor_8n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396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D:\Vasiliev\Python\Jupyter\FebProject\fixed data\kk\cor_8d9d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108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D:\Vasiliev\Python\Jupyter\FebProject\fixed data\kk\cor_8d9d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3960000"/>
            <a:ext cx="3219231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en-US" b="1" dirty="0" err="1" smtClean="0"/>
              <a:t>dKK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1029" name="Picture 5" descr="D:\Vasiliev\Python\Jupyter\FebProject\fixed data\kk\cen_8d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8640"/>
            <a:ext cx="3648461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Vasiliev\Python\Jupyter\FebProject\fixed data\kk\cen_8d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96" y="342900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Vasiliev\Python\Jupyter\FebProject\fixed data\kk\cen_8d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00000"/>
            <a:ext cx="4724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4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pic>
        <p:nvPicPr>
          <p:cNvPr id="18434" name="Picture 2" descr="D:\Vasiliev\Python\Jupyter\FebProject\fixed data\max\8d9d\kk\max_kk_cen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1080000"/>
            <a:ext cx="3366346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33200" y="180000"/>
            <a:ext cx="565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Сопоставление учета/</a:t>
            </a:r>
            <a:r>
              <a:rPr lang="ru-RU" dirty="0" err="1" smtClean="0"/>
              <a:t>неучета</a:t>
            </a:r>
            <a:r>
              <a:rPr lang="ru-RU" dirty="0" smtClean="0"/>
              <a:t> неноминальных зазоров </a:t>
            </a:r>
          </a:p>
          <a:p>
            <a:pPr algn="ctr"/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en-US" dirty="0" err="1"/>
              <a:t>d</a:t>
            </a:r>
            <a:r>
              <a:rPr lang="en-US" dirty="0" err="1" smtClean="0"/>
              <a:t>KK</a:t>
            </a:r>
            <a:r>
              <a:rPr lang="en-US" dirty="0" smtClean="0"/>
              <a:t> </a:t>
            </a:r>
            <a:r>
              <a:rPr lang="ru-RU" dirty="0" smtClean="0"/>
              <a:t>в 8-й кампании для центральных твэлов</a:t>
            </a:r>
            <a:endParaRPr lang="ru-RU" dirty="0"/>
          </a:p>
        </p:txBody>
      </p:sp>
      <p:pic>
        <p:nvPicPr>
          <p:cNvPr id="18435" name="Picture 3" descr="D:\Vasiliev\Python\Jupyter\FebProject\fixed data\max\8d9d\kk\max_kk_cen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06" y="3960000"/>
            <a:ext cx="3366346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D:\Vasiliev\Python\Jupyter\FebProject\fixed data\max\8n9d\kk\max_cen_kk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330144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D:\Vasiliev\Python\Jupyter\FebProject\fixed data\max\8n9d\kk\max_cen_kk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3960000"/>
            <a:ext cx="3301442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 вправо 7"/>
          <p:cNvSpPr/>
          <p:nvPr/>
        </p:nvSpPr>
        <p:spPr>
          <a:xfrm rot="10800000">
            <a:off x="4067944" y="2430000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4067943" y="5013176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133200" y="180000"/>
            <a:ext cx="5653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Сопоставление учета/</a:t>
            </a:r>
            <a:r>
              <a:rPr lang="ru-RU" dirty="0" err="1" smtClean="0"/>
              <a:t>неучета</a:t>
            </a:r>
            <a:r>
              <a:rPr lang="ru-RU" dirty="0" smtClean="0"/>
              <a:t> неноминальных зазоров </a:t>
            </a:r>
          </a:p>
          <a:p>
            <a:pPr algn="ctr"/>
            <a:r>
              <a:rPr lang="ru-RU" dirty="0"/>
              <a:t> </a:t>
            </a:r>
            <a:r>
              <a:rPr lang="ru-RU" dirty="0" smtClean="0"/>
              <a:t>в </a:t>
            </a:r>
            <a:r>
              <a:rPr lang="en-US" dirty="0" err="1"/>
              <a:t>d</a:t>
            </a:r>
            <a:r>
              <a:rPr lang="en-US" dirty="0" err="1" smtClean="0"/>
              <a:t>KK</a:t>
            </a:r>
            <a:r>
              <a:rPr lang="en-US" dirty="0" smtClean="0"/>
              <a:t> </a:t>
            </a:r>
            <a:r>
              <a:rPr lang="ru-RU" dirty="0" smtClean="0"/>
              <a:t>в 8-й кампании для угловых твэлов</a:t>
            </a:r>
            <a:endParaRPr lang="ru-RU" dirty="0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4067944" y="2430000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4067943" y="5013176"/>
            <a:ext cx="972056" cy="206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482" name="Picture 2" descr="D:\Vasiliev\Python\Jupyter\FebProject\fixed data\max\8d9d\kk\max_kk_cor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1080000"/>
            <a:ext cx="3249519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D:\Vasiliev\Python\Jupyter\FebProject\fixed data\max\8d9d\kk\max_kk_cor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00" y="3960000"/>
            <a:ext cx="3184616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D:\Vasiliev\Python\Jupyter\FebProject\fixed data\max\8n9d\kk\max_cor_kk_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1080000"/>
            <a:ext cx="3249519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D:\Vasiliev\Python\Jupyter\FebProject\fixed data\max\8n9d\kk\max_cor_kk_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0" y="3960000"/>
            <a:ext cx="3184615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5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Статистика для </a:t>
            </a:r>
            <a:r>
              <a:rPr lang="en-US" b="1" dirty="0" err="1"/>
              <a:t>dKK</a:t>
            </a:r>
            <a:r>
              <a:rPr lang="ru-RU" dirty="0"/>
              <a:t> для </a:t>
            </a:r>
            <a:r>
              <a:rPr lang="ru-RU" u="sng" dirty="0"/>
              <a:t>центральных </a:t>
            </a:r>
            <a:r>
              <a:rPr lang="ru-RU" dirty="0"/>
              <a:t>твэлов периферийного рядя</a:t>
            </a:r>
            <a:r>
              <a:rPr lang="en-US" dirty="0"/>
              <a:t> </a:t>
            </a:r>
            <a:r>
              <a:rPr lang="ru-RU" dirty="0"/>
              <a:t>в случае </a:t>
            </a:r>
            <a:r>
              <a:rPr lang="ru-RU" u="sng" dirty="0"/>
              <a:t>неноминальных </a:t>
            </a:r>
          </a:p>
          <a:p>
            <a:pPr algn="ctr"/>
            <a:r>
              <a:rPr lang="ru-RU" dirty="0"/>
              <a:t>величин межкассетных зазоров </a:t>
            </a:r>
            <a:r>
              <a:rPr lang="ru-RU" u="sng" dirty="0"/>
              <a:t>в </a:t>
            </a:r>
            <a:r>
              <a:rPr lang="ru-RU" u="sng" dirty="0" smtClean="0"/>
              <a:t>9 кампании</a:t>
            </a:r>
            <a:endParaRPr lang="ru-RU" u="sng" dirty="0"/>
          </a:p>
        </p:txBody>
      </p:sp>
      <p:pic>
        <p:nvPicPr>
          <p:cNvPr id="2050" name="Picture 2" descr="D:\Vasiliev\Python\Jupyter\FebProject\fixed data\kk\cen_8n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864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Vasiliev\Python\Jupyter\FebProject\fixed data\kk\cen_8n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Vasiliev\Python\Jupyter\FebProject\fixed data\kk\cen_8n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75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en-US" b="1" dirty="0" err="1" smtClean="0"/>
              <a:t>dKK</a:t>
            </a:r>
            <a:r>
              <a:rPr lang="ru-RU" dirty="0" smtClean="0"/>
              <a:t> для </a:t>
            </a:r>
            <a:r>
              <a:rPr lang="ru-RU" u="sng" dirty="0" smtClean="0"/>
              <a:t>угловых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4098" name="Picture 2" descr="D:\Vasiliev\Python\Jupyter\FebProject\fixed data\kk\cor_8d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Vasiliev\Python\Jupyter\FebProject\fixed data\kk\cor_8d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537352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Vasiliev\Python\Jupyter\FebProject\fixed data\kk\cor_8d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24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22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Статистика для </a:t>
            </a:r>
            <a:r>
              <a:rPr lang="en-US" b="1" dirty="0" err="1"/>
              <a:t>dKK</a:t>
            </a:r>
            <a:r>
              <a:rPr lang="ru-RU" dirty="0"/>
              <a:t> для </a:t>
            </a:r>
            <a:r>
              <a:rPr lang="ru-RU" u="sng" dirty="0" smtClean="0"/>
              <a:t>угловых</a:t>
            </a:r>
            <a:r>
              <a:rPr lang="ru-RU" dirty="0" smtClean="0"/>
              <a:t> твэлов </a:t>
            </a:r>
            <a:r>
              <a:rPr lang="ru-RU" dirty="0"/>
              <a:t>периферийного рядя</a:t>
            </a:r>
            <a:r>
              <a:rPr lang="en-US" dirty="0"/>
              <a:t> </a:t>
            </a:r>
            <a:r>
              <a:rPr lang="ru-RU" dirty="0"/>
              <a:t>в случае </a:t>
            </a:r>
            <a:r>
              <a:rPr lang="ru-RU" u="sng" dirty="0"/>
              <a:t>неноминальных </a:t>
            </a:r>
          </a:p>
          <a:p>
            <a:pPr algn="ctr"/>
            <a:r>
              <a:rPr lang="ru-RU" dirty="0"/>
              <a:t>величин межкассетных зазоров </a:t>
            </a:r>
            <a:r>
              <a:rPr lang="ru-RU" u="sng" dirty="0"/>
              <a:t>в </a:t>
            </a:r>
            <a:r>
              <a:rPr lang="ru-RU" u="sng" dirty="0" smtClean="0"/>
              <a:t>9 кампании</a:t>
            </a:r>
            <a:endParaRPr lang="ru-RU" u="sng" dirty="0"/>
          </a:p>
        </p:txBody>
      </p:sp>
      <p:pic>
        <p:nvPicPr>
          <p:cNvPr id="3074" name="Picture 2" descr="D:\Vasiliev\Python\Jupyter\FebProject\fixed data\kk\cor_8n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48461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Vasiliev\Python\Jupyter\FebProject\fixed data\kk\cor_8n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501008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Vasiliev\Python\Jupyter\FebProject\fixed data\kk\cor_8n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2440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0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en-US" b="1" dirty="0" err="1" smtClean="0"/>
              <a:t>dK</a:t>
            </a:r>
            <a:r>
              <a:rPr lang="en-US" b="1" dirty="0" err="1"/>
              <a:t>R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5122" name="Picture 2" descr="D:\Vasiliev\Python\Jupyter\FebProject\fixed data\kr\cen_8d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Vasiliev\Python\Jupyter\FebProject\fixed data\kr\cen_8d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573016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Vasiliev\Python\Jupyter\FebProject\fixed data\kr\cen_8d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24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Vasiliev\Python\Jupyter\FebProject\fixed data\kr\cen_8n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Vasiliev\Python\Jupyter\FebProject\fixed data\kr\cen_8n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1" y="3465344"/>
            <a:ext cx="3648461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Vasiliev\Python\Jupyter\FebProject\fixed data\kr\cen_8n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24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en-US" b="1" dirty="0" err="1" smtClean="0"/>
              <a:t>dK</a:t>
            </a:r>
            <a:r>
              <a:rPr lang="en-US" b="1" dirty="0" err="1"/>
              <a:t>R</a:t>
            </a:r>
            <a:r>
              <a:rPr lang="ru-RU" dirty="0" smtClean="0"/>
              <a:t> для </a:t>
            </a:r>
            <a:r>
              <a:rPr lang="ru-RU" u="sng" dirty="0" smtClean="0"/>
              <a:t>центральных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9 кампании</a:t>
            </a:r>
            <a:r>
              <a:rPr lang="en-US" u="sng" dirty="0" smtClean="0"/>
              <a:t> </a:t>
            </a:r>
            <a:endParaRPr lang="ru-RU" u="sng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2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en-US" b="1" dirty="0" err="1" smtClean="0"/>
              <a:t>dK</a:t>
            </a:r>
            <a:r>
              <a:rPr lang="en-US" b="1" dirty="0" err="1"/>
              <a:t>R</a:t>
            </a:r>
            <a:r>
              <a:rPr lang="ru-RU" dirty="0" smtClean="0"/>
              <a:t> для </a:t>
            </a:r>
            <a:r>
              <a:rPr lang="ru-RU" u="sng" dirty="0" smtClean="0"/>
              <a:t>угловых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8 и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pic>
        <p:nvPicPr>
          <p:cNvPr id="7170" name="Picture 2" descr="D:\Vasiliev\Python\Jupyter\FebProject\fixed data\kr\cor_8d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8769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Vasiliev\Python\Jupyter\FebProject\fixed data\kr\cor_8d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60936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D:\Vasiliev\Python\Jupyter\FebProject\fixed data\kr\cor_8d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24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Vasiliev\Python\Jupyter\FebProject\fixed data\kr\cor_8n9d_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288000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Vasiliev\Python\Jupyter\FebProject\fixed data\kr\cor_8n9d_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00" y="3573016"/>
            <a:ext cx="3648462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:\Vasiliev\Python\Jupyter\FebProject\fixed data\kr\cor_8n9d_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0"/>
            <a:ext cx="4724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180000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Статистика для </a:t>
            </a:r>
            <a:r>
              <a:rPr lang="en-US" b="1" dirty="0" err="1" smtClean="0"/>
              <a:t>dK</a:t>
            </a:r>
            <a:r>
              <a:rPr lang="en-US" b="1" dirty="0" err="1"/>
              <a:t>R</a:t>
            </a:r>
            <a:r>
              <a:rPr lang="ru-RU" dirty="0" smtClean="0"/>
              <a:t> для </a:t>
            </a:r>
            <a:r>
              <a:rPr lang="ru-RU" u="sng" dirty="0" smtClean="0"/>
              <a:t>угловых </a:t>
            </a:r>
            <a:r>
              <a:rPr lang="ru-RU" dirty="0" smtClean="0"/>
              <a:t>твэлов периферийного рядя</a:t>
            </a:r>
            <a:r>
              <a:rPr lang="en-US" dirty="0" smtClean="0"/>
              <a:t> </a:t>
            </a:r>
            <a:r>
              <a:rPr lang="ru-RU" dirty="0" smtClean="0"/>
              <a:t>в случае </a:t>
            </a:r>
            <a:r>
              <a:rPr lang="ru-RU" u="sng" dirty="0" smtClean="0"/>
              <a:t>неноминальных </a:t>
            </a:r>
          </a:p>
          <a:p>
            <a:pPr algn="ctr"/>
            <a:r>
              <a:rPr lang="ru-RU" dirty="0" smtClean="0"/>
              <a:t>величин межкассетных зазоров </a:t>
            </a:r>
            <a:r>
              <a:rPr lang="ru-RU" u="sng" dirty="0" smtClean="0"/>
              <a:t>в 9 кампаниях</a:t>
            </a:r>
            <a:r>
              <a:rPr lang="en-US" u="sng" dirty="0" smtClean="0"/>
              <a:t> </a:t>
            </a:r>
            <a:endParaRPr lang="ru-RU" u="sng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636</Words>
  <Application>Microsoft Office PowerPoint</Application>
  <PresentationFormat>Экран (4:3)</PresentationFormat>
  <Paragraphs>92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stu1</dc:creator>
  <cp:lastModifiedBy>stu1</cp:lastModifiedBy>
  <cp:revision>10</cp:revision>
  <dcterms:created xsi:type="dcterms:W3CDTF">2020-03-27T09:50:31Z</dcterms:created>
  <dcterms:modified xsi:type="dcterms:W3CDTF">2020-03-27T11:26:04Z</dcterms:modified>
</cp:coreProperties>
</file>