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Веб-приложение для формирования замечаний по экономии топливно-энергетических ресурсов на предприятии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4008" y="4725144"/>
            <a:ext cx="4484206" cy="1728192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Разработал:</a:t>
            </a:r>
            <a:endParaRPr lang="en-US" sz="2400" dirty="0" smtClean="0"/>
          </a:p>
          <a:p>
            <a:r>
              <a:rPr lang="ru-RU" sz="2400" dirty="0" smtClean="0"/>
              <a:t>Студент группы </a:t>
            </a:r>
            <a:r>
              <a:rPr lang="en-US" sz="2400" dirty="0" smtClean="0"/>
              <a:t>W1018</a:t>
            </a:r>
          </a:p>
          <a:p>
            <a:r>
              <a:rPr lang="ru-RU" sz="2400" dirty="0" smtClean="0"/>
              <a:t>гефтер марат владимирович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44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 smtClean="0"/>
              <a:t>Диаграмма базовых классов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82457"/>
            <a:ext cx="6624736" cy="597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9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pPr algn="ctr"/>
            <a:r>
              <a:rPr lang="ru-RU" sz="3200" b="1" dirty="0" smtClean="0"/>
              <a:t>Диаграмма классов представлений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80728"/>
            <a:ext cx="4251456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79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9410">
            <a:off x="4211960" y="3294055"/>
            <a:ext cx="4714471" cy="330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505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i="1" dirty="0" smtClean="0"/>
              <a:t>Технологии, которые были использованы при создании проекта</a:t>
            </a:r>
            <a:endParaRPr lang="ru-RU" sz="2000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Front-End</a:t>
            </a:r>
            <a:endParaRPr lang="ru-RU" sz="40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176786" cy="2231208"/>
          </a:xfr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HTML5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CSS3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SASS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BOOTSTRAP </a:t>
            </a:r>
            <a:endParaRPr lang="en-US" dirty="0"/>
          </a:p>
          <a:p>
            <a:pPr marL="0" indent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Back-end</a:t>
            </a:r>
            <a:endParaRPr lang="ru-RU" sz="40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184352" cy="187116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PHP7.2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MySQL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Composer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Apache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293917" cy="34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132856"/>
            <a:ext cx="387514" cy="327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83" y="2636912"/>
            <a:ext cx="396255" cy="396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3070696"/>
            <a:ext cx="528446" cy="43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360040" cy="350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9" y="2204864"/>
            <a:ext cx="661398" cy="33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79" y="2599382"/>
            <a:ext cx="397175" cy="47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21" y="3140968"/>
            <a:ext cx="562245" cy="312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02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b="1" smtClean="0"/>
              <a:t>Система контроля версий</a:t>
            </a:r>
            <a:endParaRPr lang="ru-RU" sz="20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GIT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b="1" smtClean="0"/>
              <a:t>Среда разработки</a:t>
            </a:r>
            <a:endParaRPr lang="ru-RU" sz="20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mtClean="0"/>
              <a:t>Visual Studio Code</a:t>
            </a:r>
            <a:r>
              <a:rPr lang="ru-RU" smtClean="0"/>
              <a:t> </a:t>
            </a:r>
            <a:endParaRPr lang="en-US" smtClean="0"/>
          </a:p>
          <a:p>
            <a:pPr>
              <a:buFont typeface="Courier New" pitchFamily="49" charset="0"/>
              <a:buChar char="o"/>
            </a:pPr>
            <a:r>
              <a:rPr lang="en-US" smtClean="0"/>
              <a:t>NotePad++ </a:t>
            </a:r>
          </a:p>
          <a:p>
            <a:pPr>
              <a:buFont typeface="Courier New" pitchFamily="49" charset="0"/>
              <a:buChar char="o"/>
            </a:pPr>
            <a:r>
              <a:rPr lang="en-US" smtClean="0"/>
              <a:t>Microsoft Expression Web</a:t>
            </a:r>
          </a:p>
          <a:p>
            <a:pPr>
              <a:buFont typeface="Courier New" pitchFamily="49" charset="0"/>
              <a:buChar char="o"/>
            </a:pPr>
            <a:r>
              <a:rPr lang="en-US" smtClean="0"/>
              <a:t>PHP Storm </a:t>
            </a:r>
          </a:p>
          <a:p>
            <a:pPr marL="0" indent="0"/>
            <a:r>
              <a:rPr lang="en-US" smtClean="0"/>
              <a:t> </a:t>
            </a:r>
          </a:p>
          <a:p>
            <a:pPr>
              <a:buFont typeface="Courier New" pitchFamily="49" charset="0"/>
              <a:buChar char="o"/>
            </a:pPr>
            <a:endParaRPr lang="ru-RU" dirty="0"/>
          </a:p>
        </p:txBody>
      </p:sp>
      <p:pic>
        <p:nvPicPr>
          <p:cNvPr id="2052" name="Picture 4" descr="Картинки по запросу github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6993">
            <a:off x="132523" y="2462849"/>
            <a:ext cx="4248472" cy="1574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Картинки по запросу Visual Studio Cod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1228">
            <a:off x="7596336" y="1464858"/>
            <a:ext cx="1259634" cy="62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2909">
            <a:off x="6776422" y="2233013"/>
            <a:ext cx="648072" cy="38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3250">
            <a:off x="7380312" y="2852936"/>
            <a:ext cx="548110" cy="54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2839">
            <a:off x="6670061" y="3536401"/>
            <a:ext cx="443826" cy="44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291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Цели создания проекта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9552" y="2618912"/>
            <a:ext cx="4394448" cy="4239088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веб-приложения, которое сделает проще работу сотрудника, контролирующего рациональное использование топливно-энергетических ресурсов на предприятии.</a:t>
            </a: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Хранение всех замечаний в одной базе данных на сервере с привязкой к конкретному цеху и ответственному лицу.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67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Задача проекта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9552" y="2618912"/>
            <a:ext cx="4394448" cy="4239088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Разработать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-приложение, которое будет сохранять информацию в базу данных и предоставлять сотрудникам возможность работы с ней в зависимости от полномочий.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69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Use case </a:t>
            </a:r>
            <a:r>
              <a:rPr lang="ru-RU" sz="4000" b="1" dirty="0" smtClean="0"/>
              <a:t>диаграмма</a:t>
            </a:r>
            <a:endParaRPr lang="ru-RU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0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85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ER</a:t>
            </a:r>
            <a:r>
              <a:rPr lang="ru-RU" sz="4000" b="1" dirty="0" smtClean="0"/>
              <a:t>-диаграмма</a:t>
            </a:r>
            <a:endParaRPr lang="ru-RU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84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72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/>
              <a:t>Диаграмма классов контроллеров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65448"/>
            <a:ext cx="6696744" cy="5992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77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 smtClean="0"/>
              <a:t>Диаграмма классов моделей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629435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94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</TotalTime>
  <Words>137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Углы</vt:lpstr>
      <vt:lpstr>Веб-приложение для формирования замечаний по экономии топливно-энергетических ресурсов на предприятии</vt:lpstr>
      <vt:lpstr>Технологии, которые были использованы при создании проекта</vt:lpstr>
      <vt:lpstr>Презентация PowerPoint</vt:lpstr>
      <vt:lpstr>Цели создания проекта</vt:lpstr>
      <vt:lpstr>Задача проекта</vt:lpstr>
      <vt:lpstr>Use case диаграмма</vt:lpstr>
      <vt:lpstr>ER-диаграмма</vt:lpstr>
      <vt:lpstr>Диаграмма классов контроллеров</vt:lpstr>
      <vt:lpstr>Диаграмма классов моделей</vt:lpstr>
      <vt:lpstr>Диаграмма базовых классов</vt:lpstr>
      <vt:lpstr>Диаграмма классов представлений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для формирования замечаний по экономии топливно-энергетических ресурсов на предприятии</dc:title>
  <dc:creator>Мэр</dc:creator>
  <cp:lastModifiedBy>Мэр</cp:lastModifiedBy>
  <cp:revision>27</cp:revision>
  <dcterms:created xsi:type="dcterms:W3CDTF">2019-12-11T17:54:10Z</dcterms:created>
  <dcterms:modified xsi:type="dcterms:W3CDTF">2019-12-11T19:27:27Z</dcterms:modified>
</cp:coreProperties>
</file>