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Need of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By: </a:t>
            </a:r>
            <a:r>
              <a:rPr lang="en-US" sz="3200" dirty="0" err="1" smtClean="0"/>
              <a:t>Mrs.K</a:t>
            </a:r>
            <a:r>
              <a:rPr lang="en-US" sz="3200" dirty="0" smtClean="0"/>
              <a:t> </a:t>
            </a:r>
            <a:r>
              <a:rPr lang="en-US" sz="3200" dirty="0" err="1" smtClean="0"/>
              <a:t>G.Walke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38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WEB ENGINEERING: THE NEED </a:t>
            </a:r>
            <a:br>
              <a:rPr lang="en-US" sz="3100" b="1" dirty="0"/>
            </a:br>
            <a:r>
              <a:rPr lang="en-US" sz="3100" dirty="0"/>
              <a:t> </a:t>
            </a:r>
            <a:br>
              <a:rPr lang="en-US" sz="31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562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absence of a disciplined approach to Web-based system development, we will find sooner or later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that: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Web-based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applications are not delivering desired performance and quality,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becomes increasingly complex and difficult to manage and refine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grossly behind schedule.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Engineering, an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emerging new discipline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advocates a process and a systematic approach to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development of high quality Internet- and Web-based systems.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Web Engineering and Software Engineering </a:t>
            </a:r>
            <a:br>
              <a:rPr lang="en-US" sz="3600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105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Though </a:t>
            </a:r>
            <a:r>
              <a:rPr lang="en-US" dirty="0"/>
              <a:t>Web engineering involves some programming and software development, and  adopts some of the principles of the software engineering, Web-based system development is different from software development, and also Web engineering is different from software engineering.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1. Most </a:t>
            </a:r>
            <a:r>
              <a:rPr lang="en-US" dirty="0"/>
              <a:t>Web-based </a:t>
            </a:r>
            <a:r>
              <a:rPr lang="en-US" dirty="0" smtClean="0"/>
              <a:t>systems, were </a:t>
            </a:r>
            <a:r>
              <a:rPr lang="en-US" dirty="0" smtClean="0">
                <a:solidFill>
                  <a:srgbClr val="FFFF00"/>
                </a:solidFill>
              </a:rPr>
              <a:t>document-oriented </a:t>
            </a:r>
            <a:r>
              <a:rPr lang="en-US" dirty="0" smtClean="0"/>
              <a:t>    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containing </a:t>
            </a:r>
            <a:r>
              <a:rPr lang="en-US" dirty="0"/>
              <a:t>static or dynamic Web pages.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2. Web-based </a:t>
            </a:r>
            <a:r>
              <a:rPr lang="en-US" dirty="0"/>
              <a:t>systems will continue to </a:t>
            </a:r>
            <a:r>
              <a:rPr lang="en-US" dirty="0">
                <a:solidFill>
                  <a:srgbClr val="FFFF00"/>
                </a:solidFill>
              </a:rPr>
              <a:t>be </a:t>
            </a:r>
            <a:r>
              <a:rPr lang="en-US" dirty="0" smtClean="0">
                <a:solidFill>
                  <a:srgbClr val="FFFF00"/>
                </a:solidFill>
              </a:rPr>
              <a:t>focused </a:t>
            </a:r>
            <a:r>
              <a:rPr lang="en-US" dirty="0">
                <a:solidFill>
                  <a:srgbClr val="FFFF00"/>
                </a:solidFill>
              </a:rPr>
              <a:t>on look and feel</a:t>
            </a:r>
            <a:r>
              <a:rPr lang="en-US" dirty="0"/>
              <a:t>, </a:t>
            </a:r>
            <a:r>
              <a:rPr lang="en-US" dirty="0" smtClean="0"/>
              <a:t>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favoring </a:t>
            </a:r>
            <a:r>
              <a:rPr lang="en-US" dirty="0"/>
              <a:t>visual creativity and </a:t>
            </a:r>
            <a:r>
              <a:rPr lang="en-US" dirty="0">
                <a:solidFill>
                  <a:srgbClr val="FFFF00"/>
                </a:solidFill>
              </a:rPr>
              <a:t>incorporation of multimedia </a:t>
            </a:r>
            <a:r>
              <a:rPr lang="en-US" dirty="0"/>
              <a:t>(in 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varying degrees</a:t>
            </a:r>
            <a:r>
              <a:rPr lang="en-US" dirty="0"/>
              <a:t>) in presentation and interface. More emphasis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will </a:t>
            </a:r>
            <a:r>
              <a:rPr lang="en-US" dirty="0"/>
              <a:t>be placed </a:t>
            </a:r>
            <a:r>
              <a:rPr lang="en-US" dirty="0" smtClean="0"/>
              <a:t>on </a:t>
            </a:r>
            <a:r>
              <a:rPr lang="en-US" dirty="0"/>
              <a:t>visual creativity and presentation as regards to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front-end </a:t>
            </a:r>
            <a:r>
              <a:rPr lang="en-US" dirty="0" smtClean="0"/>
              <a:t>interface </a:t>
            </a:r>
            <a:r>
              <a:rPr lang="en-US" dirty="0"/>
              <a:t>with which a user interacts.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Web Engineering and Software Engineering </a:t>
            </a:r>
            <a:br>
              <a:rPr lang="en-US" sz="3200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3. Most </a:t>
            </a:r>
            <a:r>
              <a:rPr lang="en-US" dirty="0"/>
              <a:t>Web-based systems will continue to be </a:t>
            </a:r>
            <a:r>
              <a:rPr lang="en-US" dirty="0" smtClean="0"/>
              <a:t>  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content-driven</a:t>
            </a:r>
            <a:r>
              <a:rPr lang="en-US" dirty="0" smtClean="0"/>
              <a:t> </a:t>
            </a:r>
            <a:r>
              <a:rPr lang="en-US" dirty="0"/>
              <a:t>– often Web-based systems </a:t>
            </a:r>
            <a:r>
              <a:rPr lang="en-US" dirty="0" smtClean="0"/>
              <a:t>         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development </a:t>
            </a:r>
            <a:r>
              <a:rPr lang="en-US" dirty="0"/>
              <a:t>include development of the content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presented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FFFF00"/>
                </a:solidFill>
              </a:rPr>
              <a:t>Multiplicity </a:t>
            </a:r>
            <a:r>
              <a:rPr lang="en-US" dirty="0">
                <a:solidFill>
                  <a:srgbClr val="FFFF00"/>
                </a:solidFill>
              </a:rPr>
              <a:t>of user profiles </a:t>
            </a:r>
            <a:r>
              <a:rPr lang="en-US" dirty="0"/>
              <a:t>– Most Web-based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systems </a:t>
            </a:r>
            <a:r>
              <a:rPr lang="en-US" dirty="0"/>
              <a:t>need to cater to users with diverse skills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and </a:t>
            </a:r>
            <a:r>
              <a:rPr lang="en-US" dirty="0"/>
              <a:t>capability, complicating human-computer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interaction</a:t>
            </a:r>
            <a:r>
              <a:rPr lang="en-US" dirty="0"/>
              <a:t>, user interface and information 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presentation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Web Engineering and Software Engineering </a:t>
            </a:r>
            <a:br>
              <a:rPr lang="en-US" sz="3200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5. The </a:t>
            </a:r>
            <a:r>
              <a:rPr lang="en-US" sz="2400" dirty="0">
                <a:solidFill>
                  <a:srgbClr val="FFFF00"/>
                </a:solidFill>
              </a:rPr>
              <a:t>nature and characteristics </a:t>
            </a:r>
            <a:r>
              <a:rPr lang="en-US" sz="2400" dirty="0"/>
              <a:t>of the medium of Web is </a:t>
            </a:r>
            <a:r>
              <a:rPr lang="en-US" sz="2400" dirty="0">
                <a:solidFill>
                  <a:srgbClr val="FFFF00"/>
                </a:solidFill>
              </a:rPr>
              <a:t>not 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well understood</a:t>
            </a:r>
            <a:r>
              <a:rPr lang="en-US" sz="2400" dirty="0" smtClean="0"/>
              <a:t> as </a:t>
            </a:r>
            <a:r>
              <a:rPr lang="en-US" sz="2400" dirty="0"/>
              <a:t>the </a:t>
            </a:r>
            <a:r>
              <a:rPr lang="en-US" sz="2400" dirty="0" smtClean="0"/>
              <a:t>software </a:t>
            </a:r>
            <a:r>
              <a:rPr lang="en-US" sz="2400" dirty="0"/>
              <a:t>medium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6. The </a:t>
            </a:r>
            <a:r>
              <a:rPr lang="en-US" sz="2400" dirty="0"/>
              <a:t>Web </a:t>
            </a:r>
            <a:r>
              <a:rPr lang="en-US" sz="2400" dirty="0">
                <a:solidFill>
                  <a:srgbClr val="FFFF00"/>
                </a:solidFill>
              </a:rPr>
              <a:t>exemplifies</a:t>
            </a:r>
            <a:r>
              <a:rPr lang="en-US" sz="2400" dirty="0"/>
              <a:t> a greater </a:t>
            </a:r>
            <a:r>
              <a:rPr lang="en-US" sz="2400" dirty="0">
                <a:solidFill>
                  <a:srgbClr val="FFFF00"/>
                </a:solidFill>
              </a:rPr>
              <a:t>bond between art and 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  science </a:t>
            </a:r>
            <a:r>
              <a:rPr lang="en-US" sz="2400" dirty="0" smtClean="0"/>
              <a:t>than generally  encountered </a:t>
            </a:r>
            <a:r>
              <a:rPr lang="en-US" sz="2400" dirty="0"/>
              <a:t>in software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development.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7. Most </a:t>
            </a:r>
            <a:r>
              <a:rPr lang="en-US" sz="2400" dirty="0"/>
              <a:t>Web-based systems need to be developed within a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FF00"/>
                </a:solidFill>
              </a:rPr>
              <a:t>short </a:t>
            </a:r>
            <a:r>
              <a:rPr lang="en-US" sz="2400" dirty="0">
                <a:solidFill>
                  <a:srgbClr val="FFFF00"/>
                </a:solidFill>
              </a:rPr>
              <a:t>time</a:t>
            </a:r>
            <a:r>
              <a:rPr lang="en-US" sz="2400" dirty="0"/>
              <a:t>, </a:t>
            </a:r>
            <a:r>
              <a:rPr lang="en-US" sz="2400" dirty="0" smtClean="0"/>
              <a:t>making it difficult </a:t>
            </a:r>
            <a:r>
              <a:rPr lang="en-US" sz="2400" dirty="0"/>
              <a:t>to apply the same level of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formal </a:t>
            </a:r>
            <a:r>
              <a:rPr lang="en-US" sz="2400" dirty="0"/>
              <a:t>planning and </a:t>
            </a:r>
            <a:r>
              <a:rPr lang="en-US" sz="2400" dirty="0" smtClean="0"/>
              <a:t>testing </a:t>
            </a:r>
            <a:r>
              <a:rPr lang="en-US" sz="2400" dirty="0"/>
              <a:t>as used in </a:t>
            </a:r>
            <a:r>
              <a:rPr lang="en-US" sz="2400" dirty="0" smtClean="0"/>
              <a:t>software 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development</a:t>
            </a:r>
            <a:r>
              <a:rPr lang="en-US" sz="2400" dirty="0"/>
              <a:t>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3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Web Engineering and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8. Further</a:t>
            </a:r>
            <a:r>
              <a:rPr lang="en-US" dirty="0"/>
              <a:t>, the type </a:t>
            </a:r>
            <a:r>
              <a:rPr lang="en-US" dirty="0">
                <a:solidFill>
                  <a:srgbClr val="FFFF00"/>
                </a:solidFill>
              </a:rPr>
              <a:t>of individuals </a:t>
            </a:r>
            <a:r>
              <a:rPr lang="en-US" dirty="0" smtClean="0">
                <a:solidFill>
                  <a:srgbClr val="FFFF00"/>
                </a:solidFill>
              </a:rPr>
              <a:t>who build/develop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Web-based </a:t>
            </a:r>
            <a:r>
              <a:rPr lang="en-US" dirty="0"/>
              <a:t>systems </a:t>
            </a:r>
            <a:r>
              <a:rPr lang="en-US" dirty="0" smtClean="0"/>
              <a:t>are vastly </a:t>
            </a:r>
            <a:r>
              <a:rPr lang="en-US" dirty="0"/>
              <a:t>varied in their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background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</a:rPr>
              <a:t>skills, knowledge </a:t>
            </a:r>
            <a:r>
              <a:rPr lang="en-US" dirty="0"/>
              <a:t>and system </a:t>
            </a:r>
            <a:r>
              <a:rPr lang="en-US" dirty="0" smtClean="0"/>
              <a:t>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understanding</a:t>
            </a:r>
            <a:r>
              <a:rPr lang="en-US" dirty="0"/>
              <a:t>, and as </a:t>
            </a:r>
            <a:r>
              <a:rPr lang="en-US" dirty="0" smtClean="0"/>
              <a:t>well </a:t>
            </a:r>
            <a:r>
              <a:rPr lang="en-US" dirty="0"/>
              <a:t>as their perception of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Web </a:t>
            </a:r>
            <a:r>
              <a:rPr lang="en-US" dirty="0"/>
              <a:t>and quality </a:t>
            </a:r>
            <a:r>
              <a:rPr lang="en-US" dirty="0" smtClean="0"/>
              <a:t>Web-based </a:t>
            </a:r>
            <a:r>
              <a:rPr lang="en-US" dirty="0"/>
              <a:t>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32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133</TotalTime>
  <Words>398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Need of web</vt:lpstr>
      <vt:lpstr>WEB ENGINEERING: THE NEED    </vt:lpstr>
      <vt:lpstr>Web Engineering and Software Engineering  </vt:lpstr>
      <vt:lpstr>Web Engineering and Software Engineering  </vt:lpstr>
      <vt:lpstr>Web Engineering and Software Engineering  </vt:lpstr>
      <vt:lpstr>Web Engineering and Software Engineering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of webE</dc:title>
  <dc:creator>Raj</dc:creator>
  <cp:lastModifiedBy>Kirti-Anannyarish</cp:lastModifiedBy>
  <cp:revision>29</cp:revision>
  <dcterms:created xsi:type="dcterms:W3CDTF">2006-08-16T00:00:00Z</dcterms:created>
  <dcterms:modified xsi:type="dcterms:W3CDTF">2023-02-23T03:51:07Z</dcterms:modified>
</cp:coreProperties>
</file>