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6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9E2DBD-1AF1-4D2E-876E-315921A39AC6}" v="1" dt="2024-04-20T18:11:15.8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erla parimala" userId="5ce48c98d6c23c3d" providerId="LiveId" clId="{189E2DBD-1AF1-4D2E-876E-315921A39AC6}"/>
    <pc:docChg chg="addSld modSld">
      <pc:chgData name="seerla parimala" userId="5ce48c98d6c23c3d" providerId="LiveId" clId="{189E2DBD-1AF1-4D2E-876E-315921A39AC6}" dt="2024-04-20T18:11:15.822" v="3"/>
      <pc:docMkLst>
        <pc:docMk/>
      </pc:docMkLst>
      <pc:sldChg chg="modSp mod">
        <pc:chgData name="seerla parimala" userId="5ce48c98d6c23c3d" providerId="LiveId" clId="{189E2DBD-1AF1-4D2E-876E-315921A39AC6}" dt="2024-04-20T17:50:01.138" v="1" actId="1036"/>
        <pc:sldMkLst>
          <pc:docMk/>
          <pc:sldMk cId="1570659370" sldId="257"/>
        </pc:sldMkLst>
        <pc:picChg chg="mod">
          <ac:chgData name="seerla parimala" userId="5ce48c98d6c23c3d" providerId="LiveId" clId="{189E2DBD-1AF1-4D2E-876E-315921A39AC6}" dt="2024-04-20T17:50:01.138" v="1" actId="1036"/>
          <ac:picMkLst>
            <pc:docMk/>
            <pc:sldMk cId="1570659370" sldId="257"/>
            <ac:picMk id="7" creationId="{EF49C52A-8C23-44D1-251C-6141F89101DC}"/>
          </ac:picMkLst>
        </pc:picChg>
      </pc:sldChg>
      <pc:sldChg chg="addSp modSp new">
        <pc:chgData name="seerla parimala" userId="5ce48c98d6c23c3d" providerId="LiveId" clId="{189E2DBD-1AF1-4D2E-876E-315921A39AC6}" dt="2024-04-20T18:11:15.822" v="3"/>
        <pc:sldMkLst>
          <pc:docMk/>
          <pc:sldMk cId="908254902" sldId="266"/>
        </pc:sldMkLst>
        <pc:picChg chg="add mod">
          <ac:chgData name="seerla parimala" userId="5ce48c98d6c23c3d" providerId="LiveId" clId="{189E2DBD-1AF1-4D2E-876E-315921A39AC6}" dt="2024-04-20T18:11:15.822" v="3"/>
          <ac:picMkLst>
            <pc:docMk/>
            <pc:sldMk cId="908254902" sldId="266"/>
            <ac:picMk id="3" creationId="{5639216D-66B2-E7B2-9533-69D93056BA3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326B9-B863-B950-7C55-9B5469D2F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580F77-AFE9-B2B2-F369-3EF3E58EC6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2FD8E-BF92-D16F-9D75-EEDDDC664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E2FE0-E6EC-4D26-986D-47065BE18E4A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A9EB1-7BD6-2D86-FB27-A869551B2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33ECF-9053-CBC0-0A75-4354F2C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CFB5F-A41B-4A7F-8821-5E07F4BE50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220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171EE-3B68-79AB-5742-F822BDD2D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041B20-7CE5-38B8-8481-1856E743B5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43F6E-ECCD-720A-57A6-B20E555EF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E2FE0-E6EC-4D26-986D-47065BE18E4A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AFFB7-8801-365B-50C7-04599770C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6747B-6B65-7C01-7D2E-72ACEAA7C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CFB5F-A41B-4A7F-8821-5E07F4BE50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6772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E97628-7923-EE06-763D-54371B6593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698CBD-B79F-B61B-016F-6F168CD79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52B0B-F06F-CE41-AB63-B6D212D28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E2FE0-E6EC-4D26-986D-47065BE18E4A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C9003-CB22-75C1-272A-EF0948F99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5D42D-6DB1-EC98-8EE6-CEEF90EBA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CFB5F-A41B-4A7F-8821-5E07F4BE50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273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95D26-19AA-70DC-31FB-C7BB2E0A8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19409-5BFD-9F71-8FE2-39A5408F4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C90C2-668B-9149-EC0D-AE13EB5BC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E2FE0-E6EC-4D26-986D-47065BE18E4A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6D124-522D-B37C-B985-7A099C582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0B982-73AB-7B40-A37A-C5021A759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CFB5F-A41B-4A7F-8821-5E07F4BE50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289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B9815-8ACC-C0C3-D003-999CA9264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A4F80-F773-9491-008B-246F507E3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CF2E3-8E10-7AE6-0E9F-3BA9E2EDC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E2FE0-E6EC-4D26-986D-47065BE18E4A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F251B-FF94-4C47-1040-051AE4458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84C48-167D-6EB6-485D-A6894F1B3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CFB5F-A41B-4A7F-8821-5E07F4BE50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3657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57785-7178-8A59-D542-4EF1F7E7C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59BD4-6860-AD87-D908-11D4283B5B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ADABB2-369C-8A06-2A4B-EE05104116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131A2D-91BB-A21C-1C80-120E0631F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E2FE0-E6EC-4D26-986D-47065BE18E4A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D391F-40DC-4812-0E08-2B11A51B3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BF3651-832E-7DE9-07C3-7CA0D6B14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CFB5F-A41B-4A7F-8821-5E07F4BE50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98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2739-A14D-7D08-B41B-3C50C07F0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266C7-516F-E4B8-F800-71EFE2705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A2106-D4A3-689E-5114-04A80814B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1763C3-5BB9-BAD4-71F9-0B6BC7C68F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5C31C9-341A-BBCD-C2BE-0B2A2CFFC2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3C6113-DCCC-C92A-E3CF-9AE963965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E2FE0-E6EC-4D26-986D-47065BE18E4A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E2FC21-BD3D-3EC4-8C3A-581945049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831E97-9AA6-F1E8-5AD6-010F5235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CFB5F-A41B-4A7F-8821-5E07F4BE50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9458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3C513-8676-450B-A19C-AE6742DC3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25300-ABAE-FBF4-85E3-B58808690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E2FE0-E6EC-4D26-986D-47065BE18E4A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886927-1612-5EAA-A836-E28D71B8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5FC07E-E1C1-A76F-A711-98BE9F97D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CFB5F-A41B-4A7F-8821-5E07F4BE50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310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5C4A57-D2FB-7FAC-72AF-46B1A6FCA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E2FE0-E6EC-4D26-986D-47065BE18E4A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054E0E-05AA-54F7-D847-C40D99B00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FD4184-92DE-6CC7-F93F-F316E5DAD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CFB5F-A41B-4A7F-8821-5E07F4BE50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179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AC73D-458B-C1EE-1F9D-3443F160F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A49DE-1579-4C0F-9258-99E85D38B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BD9336-AC2D-7073-E7F3-DE4839752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A5EAB9-7DBF-C596-35E4-9D259F65B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E2FE0-E6EC-4D26-986D-47065BE18E4A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D4AD8-0526-74F7-B5B3-F920059D4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A651CA-CE94-D4AE-48F6-E4728A12A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CFB5F-A41B-4A7F-8821-5E07F4BE50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336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EF44A-940A-02A7-0191-B2929B65D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EF50FD-0A14-54FA-27C8-306D0417A8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686FCD-07AC-11D3-D365-906D81002E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43A7CC-3A47-F54C-BCC6-7C00D27C8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E2FE0-E6EC-4D26-986D-47065BE18E4A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9EBACA-D022-831A-D985-B9753F7DB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7BBF10-9C3C-D863-E843-4A2F37FFF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CFB5F-A41B-4A7F-8821-5E07F4BE50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4687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BEB37C-20DD-2307-E3CC-2776F776A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6B4549-2ABB-2922-1781-80622686B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B56EA-3CE1-8F50-66B1-FAF4CEF036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E2FE0-E6EC-4D26-986D-47065BE18E4A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E2B37-63EC-2F24-9892-162DA493A4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2E16F-2455-638A-B5EF-2BFC7251CB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CFB5F-A41B-4A7F-8821-5E07F4BE50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966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F49C52A-8C23-44D1-251C-6141F8910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951"/>
            <a:ext cx="12192000" cy="682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659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85E468-7151-1F0E-1F5E-AAE6B1A600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25"/>
            <a:ext cx="12192000" cy="676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490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5ED2BA-3BF6-6EDD-18F0-B9863B7146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904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11F486-1820-B3D7-C862-02E0B42A2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87"/>
            <a:ext cx="12192000" cy="682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305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02F23B-8E7F-5E37-6096-DB0EA54BFD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4" y="0"/>
            <a:ext cx="121414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753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3BF80E-AA8A-3FFA-494B-888C412F1F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18"/>
            <a:ext cx="12192000" cy="681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616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CE6ADD-17AC-7788-0625-19194FDDE7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2"/>
            <a:ext cx="12192000" cy="6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974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39216D-66B2-E7B2-9533-69D93056B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37" y="519112"/>
            <a:ext cx="10296525" cy="58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254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3B2C63-E91A-EB9F-630E-B989CC458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8740"/>
            <a:ext cx="12192000" cy="61092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E5E753B-FCED-1AFC-A926-CB5DC32E7E5C}"/>
              </a:ext>
            </a:extLst>
          </p:cNvPr>
          <p:cNvSpPr txBox="1"/>
          <p:nvPr/>
        </p:nvSpPr>
        <p:spPr>
          <a:xfrm>
            <a:off x="2172929" y="225520"/>
            <a:ext cx="7354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                                    </a:t>
            </a:r>
            <a:r>
              <a:rPr lang="en-IN" sz="2800" dirty="0">
                <a:solidFill>
                  <a:srgbClr val="FF0000"/>
                </a:solidFill>
                <a:latin typeface="Cooper Black" panose="0208090404030B020404" pitchFamily="18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504929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A9E352-7F7E-D835-9F12-AAD41FEC8A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6" y="0"/>
            <a:ext cx="121582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14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</Words>
  <Application>Microsoft Office PowerPoint</Application>
  <PresentationFormat>Widescreen</PresentationFormat>
  <Paragraphs>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Cooper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seerla parimala</dc:creator>
  <cp:lastModifiedBy>seerla parimala</cp:lastModifiedBy>
  <cp:revision>1</cp:revision>
  <dcterms:created xsi:type="dcterms:W3CDTF">2024-04-19T18:52:46Z</dcterms:created>
  <dcterms:modified xsi:type="dcterms:W3CDTF">2024-04-20T18:11:24Z</dcterms:modified>
</cp:coreProperties>
</file>