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1" r:id="rId4"/>
    <p:sldMasterId id="2147483673" r:id="rId5"/>
    <p:sldMasterId id="2147483675" r:id="rId6"/>
    <p:sldMasterId id="2147483677" r:id="rId7"/>
    <p:sldMasterId id="2147483679" r:id="rId8"/>
  </p:sldMasterIdLst>
  <p:notesMasterIdLst>
    <p:notesMasterId r:id="rId10"/>
  </p:notesMasterIdLst>
  <p:sldIdLst>
    <p:sldId id="256" r:id="rId9"/>
    <p:sldId id="257" r:id="rId11"/>
    <p:sldId id="258" r:id="rId12"/>
    <p:sldId id="259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7103745" cy="102342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Master" Target="slideMasters/slideMaster3.xml"/><Relationship Id="rId39" Type="http://schemas.openxmlformats.org/officeDocument/2006/relationships/presProps" Target="presProps.xml"/><Relationship Id="rId38" Type="http://schemas.openxmlformats.org/officeDocument/2006/relationships/slide" Target="slides/slide29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5" Type="http://schemas.openxmlformats.org/officeDocument/2006/relationships/slide" Target="slides/slide26.xml"/><Relationship Id="rId34" Type="http://schemas.openxmlformats.org/officeDocument/2006/relationships/slide" Target="slides/slide25.xml"/><Relationship Id="rId33" Type="http://schemas.openxmlformats.org/officeDocument/2006/relationships/slide" Target="slides/slide24.xml"/><Relationship Id="rId32" Type="http://schemas.openxmlformats.org/officeDocument/2006/relationships/slide" Target="slides/slide23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move the slide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notes format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 idx="7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ftr" idx="8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sldNum" idx="8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8A4569CE-EF57-4520-A3D0-BA36A84B5E94}" type="slidenum"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</a:fld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482760" y="1279440"/>
            <a:ext cx="6138000" cy="34520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080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82"/>
          </p:nvPr>
        </p:nvSpPr>
        <p:spPr>
          <a:xfrm>
            <a:off x="402444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482760" y="1279440"/>
            <a:ext cx="6138000" cy="34520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080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83"/>
          </p:nvPr>
        </p:nvSpPr>
        <p:spPr>
          <a:xfrm>
            <a:off x="402444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482760" y="1279440"/>
            <a:ext cx="6138000" cy="345204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080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84"/>
          </p:nvPr>
        </p:nvSpPr>
        <p:spPr>
          <a:xfrm>
            <a:off x="402444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482760" y="1279440"/>
            <a:ext cx="6138000" cy="34520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080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85"/>
          </p:nvPr>
        </p:nvSpPr>
        <p:spPr>
          <a:xfrm>
            <a:off x="402444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482760" y="1279440"/>
            <a:ext cx="6138000" cy="345204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080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86"/>
          </p:nvPr>
        </p:nvSpPr>
        <p:spPr>
          <a:xfrm>
            <a:off x="402444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482760" y="1279440"/>
            <a:ext cx="6138000" cy="345204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080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87"/>
          </p:nvPr>
        </p:nvSpPr>
        <p:spPr>
          <a:xfrm>
            <a:off x="402444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482760" y="1279440"/>
            <a:ext cx="6138000" cy="345204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080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88"/>
          </p:nvPr>
        </p:nvSpPr>
        <p:spPr>
          <a:xfrm>
            <a:off x="402444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482760" y="1279440"/>
            <a:ext cx="6138000" cy="345204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0800" cy="402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89"/>
          </p:nvPr>
        </p:nvSpPr>
        <p:spPr>
          <a:xfrm>
            <a:off x="4024440" y="9721800"/>
            <a:ext cx="3075480" cy="510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46920" y="127080"/>
            <a:ext cx="4162680" cy="1597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title style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 hasCustomPrompt="1"/>
          </p:nvPr>
        </p:nvSpPr>
        <p:spPr>
          <a:xfrm>
            <a:off x="5184000" y="766440"/>
            <a:ext cx="5814720" cy="5091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the outline text format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32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Second Outline Level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Third Outline Level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32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Fourth Outline Level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Fifth Outline Level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Sixth Outline Level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Seventh Outline Level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51960" y="2057400"/>
            <a:ext cx="4162680" cy="380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indent="0" defTabSz="914400">
              <a:lnSpc>
                <a:spcPct val="15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talog Slide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5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52" name="任意多边形: 形状 5"/>
          <p:cNvSpPr/>
          <p:nvPr/>
        </p:nvSpPr>
        <p:spPr>
          <a:xfrm>
            <a:off x="0" y="0"/>
            <a:ext cx="177480" cy="5082120"/>
          </a:xfrm>
          <a:custGeom>
            <a:avLst/>
            <a:gdLst>
              <a:gd name="textAreaLeft" fmla="*/ 0 w 177480"/>
              <a:gd name="textAreaRight" fmla="*/ 180000 w 177480"/>
              <a:gd name="textAreaTop" fmla="*/ 0 h 5082120"/>
              <a:gd name="textAreaBottom" fmla="*/ 5084640 h 5082120"/>
            </a:gdLst>
            <a:ahLst/>
            <a:cxnLst/>
            <a:rect l="textAreaLeft" t="textAreaTop" r="textAreaRight" b="textAreaBottom"/>
            <a:pathLst>
              <a:path w="263237" h="5084618">
                <a:moveTo>
                  <a:pt x="0" y="0"/>
                </a:moveTo>
                <a:lnTo>
                  <a:pt x="263237" y="0"/>
                </a:lnTo>
                <a:lnTo>
                  <a:pt x="263237" y="4941457"/>
                </a:lnTo>
                <a:cubicBezTo>
                  <a:pt x="263237" y="5020523"/>
                  <a:pt x="199142" y="5084618"/>
                  <a:pt x="120076" y="5084618"/>
                </a:cubicBezTo>
                <a:lnTo>
                  <a:pt x="0" y="5084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53" name="任意多边形: 形状 49"/>
          <p:cNvSpPr/>
          <p:nvPr/>
        </p:nvSpPr>
        <p:spPr>
          <a:xfrm>
            <a:off x="11485800" y="1883520"/>
            <a:ext cx="609840" cy="984240"/>
          </a:xfrm>
          <a:custGeom>
            <a:avLst/>
            <a:gdLst>
              <a:gd name="textAreaLeft" fmla="*/ 0 w 609840"/>
              <a:gd name="textAreaRight" fmla="*/ 612360 w 609840"/>
              <a:gd name="textAreaTop" fmla="*/ 0 h 984240"/>
              <a:gd name="textAreaBottom" fmla="*/ 986760 h 984240"/>
            </a:gdLst>
            <a:ahLst/>
            <a:cxnLst/>
            <a:rect l="textAreaLeft" t="textAreaTop" r="textAreaRight" b="textAreaBottom"/>
            <a:pathLst>
              <a:path w="612522" h="986729">
                <a:moveTo>
                  <a:pt x="572972" y="907629"/>
                </a:moveTo>
                <a:cubicBezTo>
                  <a:pt x="594815" y="907629"/>
                  <a:pt x="612522" y="925336"/>
                  <a:pt x="612522" y="947179"/>
                </a:cubicBezTo>
                <a:cubicBezTo>
                  <a:pt x="612522" y="969022"/>
                  <a:pt x="594815" y="986729"/>
                  <a:pt x="572972" y="986729"/>
                </a:cubicBezTo>
                <a:cubicBezTo>
                  <a:pt x="551129" y="986729"/>
                  <a:pt x="533422" y="969022"/>
                  <a:pt x="533422" y="947179"/>
                </a:cubicBezTo>
                <a:cubicBezTo>
                  <a:pt x="533422" y="925336"/>
                  <a:pt x="551129" y="907629"/>
                  <a:pt x="572972" y="907629"/>
                </a:cubicBezTo>
                <a:close/>
                <a:moveTo>
                  <a:pt x="306261" y="907629"/>
                </a:moveTo>
                <a:cubicBezTo>
                  <a:pt x="328104" y="907629"/>
                  <a:pt x="345811" y="925336"/>
                  <a:pt x="345811" y="947179"/>
                </a:cubicBezTo>
                <a:cubicBezTo>
                  <a:pt x="345811" y="969022"/>
                  <a:pt x="328104" y="986729"/>
                  <a:pt x="306261" y="986729"/>
                </a:cubicBezTo>
                <a:cubicBezTo>
                  <a:pt x="284418" y="986729"/>
                  <a:pt x="266711" y="969022"/>
                  <a:pt x="266711" y="947179"/>
                </a:cubicBezTo>
                <a:cubicBezTo>
                  <a:pt x="266711" y="925336"/>
                  <a:pt x="284418" y="907629"/>
                  <a:pt x="306261" y="907629"/>
                </a:cubicBezTo>
                <a:close/>
                <a:moveTo>
                  <a:pt x="39550" y="907629"/>
                </a:moveTo>
                <a:cubicBezTo>
                  <a:pt x="61393" y="907629"/>
                  <a:pt x="79101" y="925336"/>
                  <a:pt x="79101" y="947179"/>
                </a:cubicBezTo>
                <a:cubicBezTo>
                  <a:pt x="79101" y="969022"/>
                  <a:pt x="61393" y="986729"/>
                  <a:pt x="39550" y="986729"/>
                </a:cubicBezTo>
                <a:cubicBezTo>
                  <a:pt x="17707" y="986729"/>
                  <a:pt x="0" y="969022"/>
                  <a:pt x="0" y="947179"/>
                </a:cubicBezTo>
                <a:cubicBezTo>
                  <a:pt x="0" y="925336"/>
                  <a:pt x="17707" y="907629"/>
                  <a:pt x="39550" y="907629"/>
                </a:cubicBezTo>
                <a:close/>
                <a:moveTo>
                  <a:pt x="572972" y="726103"/>
                </a:moveTo>
                <a:cubicBezTo>
                  <a:pt x="594815" y="726103"/>
                  <a:pt x="612522" y="743810"/>
                  <a:pt x="612522" y="765653"/>
                </a:cubicBezTo>
                <a:cubicBezTo>
                  <a:pt x="612522" y="787496"/>
                  <a:pt x="594815" y="805203"/>
                  <a:pt x="572972" y="805203"/>
                </a:cubicBezTo>
                <a:cubicBezTo>
                  <a:pt x="551129" y="805203"/>
                  <a:pt x="533422" y="787496"/>
                  <a:pt x="533422" y="765653"/>
                </a:cubicBezTo>
                <a:cubicBezTo>
                  <a:pt x="533422" y="743810"/>
                  <a:pt x="551129" y="726103"/>
                  <a:pt x="572972" y="726103"/>
                </a:cubicBezTo>
                <a:close/>
                <a:moveTo>
                  <a:pt x="306261" y="726103"/>
                </a:moveTo>
                <a:cubicBezTo>
                  <a:pt x="328104" y="726103"/>
                  <a:pt x="345811" y="743810"/>
                  <a:pt x="345811" y="765653"/>
                </a:cubicBezTo>
                <a:cubicBezTo>
                  <a:pt x="345811" y="787496"/>
                  <a:pt x="328104" y="805203"/>
                  <a:pt x="306261" y="805203"/>
                </a:cubicBezTo>
                <a:cubicBezTo>
                  <a:pt x="284418" y="805203"/>
                  <a:pt x="266711" y="787496"/>
                  <a:pt x="266711" y="765653"/>
                </a:cubicBezTo>
                <a:cubicBezTo>
                  <a:pt x="266711" y="743810"/>
                  <a:pt x="284418" y="726103"/>
                  <a:pt x="306261" y="726103"/>
                </a:cubicBezTo>
                <a:close/>
                <a:moveTo>
                  <a:pt x="39550" y="726103"/>
                </a:moveTo>
                <a:cubicBezTo>
                  <a:pt x="61393" y="726103"/>
                  <a:pt x="79101" y="743810"/>
                  <a:pt x="79101" y="765653"/>
                </a:cubicBezTo>
                <a:cubicBezTo>
                  <a:pt x="79101" y="787496"/>
                  <a:pt x="61393" y="805203"/>
                  <a:pt x="39550" y="805203"/>
                </a:cubicBezTo>
                <a:cubicBezTo>
                  <a:pt x="17707" y="805203"/>
                  <a:pt x="0" y="787496"/>
                  <a:pt x="0" y="765653"/>
                </a:cubicBezTo>
                <a:cubicBezTo>
                  <a:pt x="0" y="743810"/>
                  <a:pt x="17707" y="726103"/>
                  <a:pt x="39550" y="726103"/>
                </a:cubicBezTo>
                <a:close/>
                <a:moveTo>
                  <a:pt x="572972" y="544577"/>
                </a:moveTo>
                <a:cubicBezTo>
                  <a:pt x="594815" y="544577"/>
                  <a:pt x="612522" y="562285"/>
                  <a:pt x="612522" y="584127"/>
                </a:cubicBezTo>
                <a:cubicBezTo>
                  <a:pt x="612522" y="605971"/>
                  <a:pt x="594815" y="623678"/>
                  <a:pt x="572972" y="623678"/>
                </a:cubicBezTo>
                <a:cubicBezTo>
                  <a:pt x="551129" y="623678"/>
                  <a:pt x="533422" y="605971"/>
                  <a:pt x="533422" y="584127"/>
                </a:cubicBezTo>
                <a:cubicBezTo>
                  <a:pt x="533422" y="562285"/>
                  <a:pt x="551129" y="544577"/>
                  <a:pt x="572972" y="544577"/>
                </a:cubicBezTo>
                <a:close/>
                <a:moveTo>
                  <a:pt x="306261" y="544577"/>
                </a:moveTo>
                <a:cubicBezTo>
                  <a:pt x="328104" y="544577"/>
                  <a:pt x="345811" y="562285"/>
                  <a:pt x="345811" y="584127"/>
                </a:cubicBezTo>
                <a:cubicBezTo>
                  <a:pt x="345811" y="605971"/>
                  <a:pt x="328104" y="623678"/>
                  <a:pt x="306261" y="623678"/>
                </a:cubicBezTo>
                <a:cubicBezTo>
                  <a:pt x="284418" y="623678"/>
                  <a:pt x="266711" y="605971"/>
                  <a:pt x="266711" y="584127"/>
                </a:cubicBezTo>
                <a:cubicBezTo>
                  <a:pt x="266711" y="562285"/>
                  <a:pt x="284418" y="544577"/>
                  <a:pt x="306261" y="544577"/>
                </a:cubicBezTo>
                <a:close/>
                <a:moveTo>
                  <a:pt x="39550" y="544577"/>
                </a:moveTo>
                <a:cubicBezTo>
                  <a:pt x="61393" y="544577"/>
                  <a:pt x="79101" y="562285"/>
                  <a:pt x="79101" y="584127"/>
                </a:cubicBezTo>
                <a:cubicBezTo>
                  <a:pt x="79101" y="605971"/>
                  <a:pt x="61393" y="623678"/>
                  <a:pt x="39550" y="623678"/>
                </a:cubicBezTo>
                <a:cubicBezTo>
                  <a:pt x="17707" y="623678"/>
                  <a:pt x="0" y="605971"/>
                  <a:pt x="0" y="584127"/>
                </a:cubicBezTo>
                <a:cubicBezTo>
                  <a:pt x="0" y="562285"/>
                  <a:pt x="17707" y="544577"/>
                  <a:pt x="39550" y="544577"/>
                </a:cubicBezTo>
                <a:close/>
                <a:moveTo>
                  <a:pt x="572972" y="363052"/>
                </a:moveTo>
                <a:cubicBezTo>
                  <a:pt x="594815" y="363052"/>
                  <a:pt x="612522" y="380759"/>
                  <a:pt x="612522" y="402602"/>
                </a:cubicBezTo>
                <a:cubicBezTo>
                  <a:pt x="612522" y="424445"/>
                  <a:pt x="594815" y="442152"/>
                  <a:pt x="572972" y="442152"/>
                </a:cubicBezTo>
                <a:cubicBezTo>
                  <a:pt x="551129" y="442152"/>
                  <a:pt x="533422" y="424445"/>
                  <a:pt x="533422" y="402602"/>
                </a:cubicBezTo>
                <a:cubicBezTo>
                  <a:pt x="533422" y="380759"/>
                  <a:pt x="551129" y="363052"/>
                  <a:pt x="572972" y="363052"/>
                </a:cubicBezTo>
                <a:close/>
                <a:moveTo>
                  <a:pt x="306261" y="363052"/>
                </a:moveTo>
                <a:cubicBezTo>
                  <a:pt x="328104" y="363052"/>
                  <a:pt x="345811" y="380759"/>
                  <a:pt x="345811" y="402602"/>
                </a:cubicBezTo>
                <a:cubicBezTo>
                  <a:pt x="345811" y="424445"/>
                  <a:pt x="328104" y="442152"/>
                  <a:pt x="306261" y="442152"/>
                </a:cubicBezTo>
                <a:cubicBezTo>
                  <a:pt x="284418" y="442152"/>
                  <a:pt x="266711" y="424445"/>
                  <a:pt x="266711" y="402602"/>
                </a:cubicBezTo>
                <a:cubicBezTo>
                  <a:pt x="266711" y="380759"/>
                  <a:pt x="284418" y="363052"/>
                  <a:pt x="306261" y="363052"/>
                </a:cubicBezTo>
                <a:close/>
                <a:moveTo>
                  <a:pt x="39550" y="363052"/>
                </a:moveTo>
                <a:cubicBezTo>
                  <a:pt x="61393" y="363052"/>
                  <a:pt x="79101" y="380759"/>
                  <a:pt x="79101" y="402602"/>
                </a:cubicBezTo>
                <a:cubicBezTo>
                  <a:pt x="79101" y="424445"/>
                  <a:pt x="61393" y="442152"/>
                  <a:pt x="39550" y="442152"/>
                </a:cubicBezTo>
                <a:cubicBezTo>
                  <a:pt x="17707" y="442152"/>
                  <a:pt x="0" y="424445"/>
                  <a:pt x="0" y="402602"/>
                </a:cubicBezTo>
                <a:cubicBezTo>
                  <a:pt x="0" y="380759"/>
                  <a:pt x="17707" y="363052"/>
                  <a:pt x="39550" y="363052"/>
                </a:cubicBezTo>
                <a:close/>
                <a:moveTo>
                  <a:pt x="572972" y="181526"/>
                </a:moveTo>
                <a:cubicBezTo>
                  <a:pt x="594815" y="181526"/>
                  <a:pt x="612522" y="199233"/>
                  <a:pt x="612522" y="221076"/>
                </a:cubicBezTo>
                <a:cubicBezTo>
                  <a:pt x="612522" y="242919"/>
                  <a:pt x="594815" y="260626"/>
                  <a:pt x="572972" y="260626"/>
                </a:cubicBezTo>
                <a:cubicBezTo>
                  <a:pt x="551129" y="260626"/>
                  <a:pt x="533422" y="242919"/>
                  <a:pt x="533422" y="221076"/>
                </a:cubicBezTo>
                <a:cubicBezTo>
                  <a:pt x="533422" y="199233"/>
                  <a:pt x="551129" y="181526"/>
                  <a:pt x="572972" y="181526"/>
                </a:cubicBezTo>
                <a:close/>
                <a:moveTo>
                  <a:pt x="306261" y="181526"/>
                </a:moveTo>
                <a:cubicBezTo>
                  <a:pt x="328104" y="181526"/>
                  <a:pt x="345811" y="199233"/>
                  <a:pt x="345811" y="221076"/>
                </a:cubicBezTo>
                <a:cubicBezTo>
                  <a:pt x="345811" y="242919"/>
                  <a:pt x="328104" y="260626"/>
                  <a:pt x="306261" y="260626"/>
                </a:cubicBezTo>
                <a:cubicBezTo>
                  <a:pt x="284418" y="260626"/>
                  <a:pt x="266711" y="242919"/>
                  <a:pt x="266711" y="221076"/>
                </a:cubicBezTo>
                <a:cubicBezTo>
                  <a:pt x="266711" y="199233"/>
                  <a:pt x="284418" y="181526"/>
                  <a:pt x="306261" y="181526"/>
                </a:cubicBezTo>
                <a:close/>
                <a:moveTo>
                  <a:pt x="39550" y="181526"/>
                </a:moveTo>
                <a:cubicBezTo>
                  <a:pt x="61393" y="181526"/>
                  <a:pt x="79101" y="199233"/>
                  <a:pt x="79101" y="221076"/>
                </a:cubicBezTo>
                <a:cubicBezTo>
                  <a:pt x="79101" y="242919"/>
                  <a:pt x="61393" y="260626"/>
                  <a:pt x="39550" y="260626"/>
                </a:cubicBezTo>
                <a:cubicBezTo>
                  <a:pt x="17707" y="260626"/>
                  <a:pt x="0" y="242919"/>
                  <a:pt x="0" y="221076"/>
                </a:cubicBezTo>
                <a:cubicBezTo>
                  <a:pt x="0" y="199233"/>
                  <a:pt x="17707" y="181526"/>
                  <a:pt x="39550" y="181526"/>
                </a:cubicBezTo>
                <a:close/>
                <a:moveTo>
                  <a:pt x="572972" y="0"/>
                </a:moveTo>
                <a:cubicBezTo>
                  <a:pt x="594815" y="0"/>
                  <a:pt x="612522" y="17707"/>
                  <a:pt x="612522" y="39550"/>
                </a:cubicBezTo>
                <a:cubicBezTo>
                  <a:pt x="612522" y="61394"/>
                  <a:pt x="594815" y="79101"/>
                  <a:pt x="572972" y="79101"/>
                </a:cubicBezTo>
                <a:cubicBezTo>
                  <a:pt x="551129" y="79101"/>
                  <a:pt x="533422" y="61394"/>
                  <a:pt x="533422" y="39550"/>
                </a:cubicBezTo>
                <a:cubicBezTo>
                  <a:pt x="533422" y="17707"/>
                  <a:pt x="551129" y="0"/>
                  <a:pt x="572972" y="0"/>
                </a:cubicBezTo>
                <a:close/>
                <a:moveTo>
                  <a:pt x="306261" y="0"/>
                </a:moveTo>
                <a:cubicBezTo>
                  <a:pt x="328104" y="0"/>
                  <a:pt x="345811" y="17707"/>
                  <a:pt x="345811" y="39550"/>
                </a:cubicBezTo>
                <a:cubicBezTo>
                  <a:pt x="345811" y="61394"/>
                  <a:pt x="328104" y="79101"/>
                  <a:pt x="306261" y="79101"/>
                </a:cubicBezTo>
                <a:cubicBezTo>
                  <a:pt x="284418" y="79101"/>
                  <a:pt x="266711" y="61394"/>
                  <a:pt x="266711" y="39550"/>
                </a:cubicBezTo>
                <a:cubicBezTo>
                  <a:pt x="266711" y="17707"/>
                  <a:pt x="284418" y="0"/>
                  <a:pt x="306261" y="0"/>
                </a:cubicBezTo>
                <a:close/>
                <a:moveTo>
                  <a:pt x="39550" y="0"/>
                </a:moveTo>
                <a:cubicBezTo>
                  <a:pt x="61393" y="0"/>
                  <a:pt x="79101" y="17707"/>
                  <a:pt x="79101" y="39550"/>
                </a:cubicBezTo>
                <a:cubicBezTo>
                  <a:pt x="79101" y="61394"/>
                  <a:pt x="61393" y="79101"/>
                  <a:pt x="39550" y="79101"/>
                </a:cubicBezTo>
                <a:cubicBezTo>
                  <a:pt x="17707" y="79101"/>
                  <a:pt x="0" y="61394"/>
                  <a:pt x="0" y="39550"/>
                </a:cubicBezTo>
                <a:cubicBezTo>
                  <a:pt x="0" y="17707"/>
                  <a:pt x="17707" y="0"/>
                  <a:pt x="395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54" name="圆: 空心 23"/>
          <p:cNvSpPr/>
          <p:nvPr/>
        </p:nvSpPr>
        <p:spPr>
          <a:xfrm>
            <a:off x="1055520" y="583200"/>
            <a:ext cx="441360" cy="44136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 fontScale="92500" lnSpcReduction="9999"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 hasCustomPrompt="1"/>
          </p:nvPr>
        </p:nvSpPr>
        <p:spPr>
          <a:xfrm>
            <a:off x="1459080" y="582840"/>
            <a:ext cx="4980960" cy="88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2500" lnSpcReduction="9999"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5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60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61" name="任意多边形: 形状 4"/>
          <p:cNvSpPr/>
          <p:nvPr/>
        </p:nvSpPr>
        <p:spPr>
          <a:xfrm>
            <a:off x="510120" y="4258440"/>
            <a:ext cx="1410120" cy="984240"/>
          </a:xfrm>
          <a:custGeom>
            <a:avLst/>
            <a:gdLst>
              <a:gd name="textAreaLeft" fmla="*/ 0 w 1410120"/>
              <a:gd name="textAreaRight" fmla="*/ 1412640 w 1410120"/>
              <a:gd name="textAreaTop" fmla="*/ 0 h 984240"/>
              <a:gd name="textAreaBottom" fmla="*/ 986760 h 984240"/>
            </a:gdLst>
            <a:ahLst/>
            <a:cxnLst/>
            <a:rect l="textAreaLeft" t="textAreaTop" r="textAreaRight" b="textAreaBottom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62" name="任意多边形: 形状 15"/>
          <p:cNvSpPr/>
          <p:nvPr/>
        </p:nvSpPr>
        <p:spPr>
          <a:xfrm flipH="1">
            <a:off x="12009600" y="0"/>
            <a:ext cx="177480" cy="5082120"/>
          </a:xfrm>
          <a:custGeom>
            <a:avLst/>
            <a:gdLst>
              <a:gd name="textAreaLeft" fmla="*/ -1440 w 177480"/>
              <a:gd name="textAreaRight" fmla="*/ 178560 w 177480"/>
              <a:gd name="textAreaTop" fmla="*/ 0 h 5082120"/>
              <a:gd name="textAreaBottom" fmla="*/ 5084640 h 5082120"/>
            </a:gdLst>
            <a:ahLst/>
            <a:cxnLst/>
            <a:rect l="textAreaLeft" t="textAreaTop" r="textAreaRight" b="textAreaBottom"/>
            <a:pathLst>
              <a:path w="263237" h="5084618">
                <a:moveTo>
                  <a:pt x="0" y="0"/>
                </a:moveTo>
                <a:lnTo>
                  <a:pt x="263237" y="0"/>
                </a:lnTo>
                <a:lnTo>
                  <a:pt x="263237" y="4941457"/>
                </a:lnTo>
                <a:cubicBezTo>
                  <a:pt x="263237" y="5020523"/>
                  <a:pt x="199142" y="5084618"/>
                  <a:pt x="120076" y="5084618"/>
                </a:cubicBezTo>
                <a:lnTo>
                  <a:pt x="0" y="5084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63" name="矩形: 圆角 16"/>
          <p:cNvSpPr/>
          <p:nvPr/>
        </p:nvSpPr>
        <p:spPr>
          <a:xfrm>
            <a:off x="1636920" y="1501560"/>
            <a:ext cx="3211560" cy="4361760"/>
          </a:xfrm>
          <a:prstGeom prst="roundRect">
            <a:avLst>
              <a:gd name="adj" fmla="val 7652"/>
            </a:avLst>
          </a:prstGeom>
          <a:solidFill>
            <a:schemeClr val="accent1">
              <a:alpha val="10000"/>
            </a:schemeClr>
          </a:solidFill>
          <a:ln>
            <a:noFill/>
          </a:ln>
          <a:effectLst>
            <a:outerShdw blurRad="203040" dist="100296" dir="8100000" algn="tr" rotWithShape="0">
              <a:schemeClr val="accent3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64" name="圆: 空心 6"/>
          <p:cNvSpPr/>
          <p:nvPr/>
        </p:nvSpPr>
        <p:spPr>
          <a:xfrm>
            <a:off x="1415160" y="1990800"/>
            <a:ext cx="441360" cy="44136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 fontScale="92500" lnSpcReduction="9999"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accent2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 hasCustomPrompt="1"/>
          </p:nvPr>
        </p:nvSpPr>
        <p:spPr>
          <a:xfrm>
            <a:off x="5434200" y="1010160"/>
            <a:ext cx="6388920" cy="482112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rmAutofit/>
          </a:bodyPr>
          <a:p>
            <a:pPr indent="0" defTabSz="9144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54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5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 hasCustomPrompt="1"/>
          </p:nvPr>
        </p:nvSpPr>
        <p:spPr>
          <a:xfrm>
            <a:off x="2013480" y="2648520"/>
            <a:ext cx="3418200" cy="1941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2000" b="0" u="none" strike="noStrike">
                <a:solidFill>
                  <a:schemeClr val="accent1"/>
                </a:solidFill>
                <a:effectLst/>
                <a:uFillTx/>
                <a:latin typeface="Nunito Sans"/>
              </a:rPr>
              <a:t>text</a:t>
            </a:r>
            <a:endParaRPr lang="ru-RU" sz="1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3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7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 hasCustomPrompt="1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73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74" name="PlaceHolder 2"/>
          <p:cNvSpPr>
            <a:spLocks noGrp="1"/>
          </p:cNvSpPr>
          <p:nvPr>
            <p:ph type="body" hasCustomPrompt="1"/>
          </p:nvPr>
        </p:nvSpPr>
        <p:spPr>
          <a:xfrm>
            <a:off x="6400800" y="1490400"/>
            <a:ext cx="5174280" cy="47566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p>
            <a:pPr marL="228600" indent="-228600" defTabSz="914400">
              <a:lnSpc>
                <a:spcPct val="130000"/>
              </a:lnSpc>
              <a:spcAft>
                <a:spcPts val="1000"/>
              </a:spcAft>
              <a:buClr>
                <a:srgbClr val="404040"/>
              </a:buClr>
              <a:buFont typeface="Arial" panose="020B0604020202020204"/>
              <a:buChar char="●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Click to add text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 hasCustomPrompt="1"/>
          </p:nvPr>
        </p:nvSpPr>
        <p:spPr>
          <a:xfrm>
            <a:off x="608400" y="1490400"/>
            <a:ext cx="5174280" cy="47566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p>
            <a:pPr marL="228600" indent="-228600" defTabSz="914400">
              <a:lnSpc>
                <a:spcPct val="130000"/>
              </a:lnSpc>
              <a:spcAft>
                <a:spcPts val="1000"/>
              </a:spcAft>
              <a:buClr>
                <a:srgbClr val="404040"/>
              </a:buClr>
              <a:buFont typeface="Arial" panose="020B0604020202020204"/>
              <a:buChar char="●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Click to add text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ftr" idx="3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80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body" hasCustomPrompt="1"/>
          </p:nvPr>
        </p:nvSpPr>
        <p:spPr>
          <a:xfrm>
            <a:off x="6235200" y="1854000"/>
            <a:ext cx="533988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p>
            <a:pPr marL="228600" indent="-228600" defTabSz="914400">
              <a:lnSpc>
                <a:spcPct val="130000"/>
              </a:lnSpc>
              <a:spcAft>
                <a:spcPts val="1000"/>
              </a:spcAft>
              <a:buClr>
                <a:srgbClr val="404040"/>
              </a:buClr>
              <a:buFont typeface="Arial" panose="020B0604020202020204"/>
              <a:buChar char="●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Click to add text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 hasCustomPrompt="1"/>
          </p:nvPr>
        </p:nvSpPr>
        <p:spPr>
          <a:xfrm>
            <a:off x="6235200" y="1429200"/>
            <a:ext cx="5339880" cy="3974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 hasCustomPrompt="1"/>
          </p:nvPr>
        </p:nvSpPr>
        <p:spPr>
          <a:xfrm>
            <a:off x="608400" y="1854000"/>
            <a:ext cx="533988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p>
            <a:pPr marL="228600" indent="-228600" defTabSz="914400">
              <a:lnSpc>
                <a:spcPct val="130000"/>
              </a:lnSpc>
              <a:spcAft>
                <a:spcPts val="1000"/>
              </a:spcAft>
              <a:buClr>
                <a:srgbClr val="404040"/>
              </a:buClr>
              <a:buFont typeface="Arial" panose="020B0604020202020204"/>
              <a:buChar char="●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Click to add text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title" hasCustomPrompt="1"/>
          </p:nvPr>
        </p:nvSpPr>
        <p:spPr>
          <a:xfrm>
            <a:off x="608400" y="1429200"/>
            <a:ext cx="5339880" cy="3974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title" hasCustomPrompt="1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86" name="直接连接符 9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87" name="PlaceHolder 6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ftr" idx="4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9" name="PlaceHolder 8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5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9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 hasCustomPrompt="1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93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94" name="PlaceHolder 2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4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6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98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dt" idx="46"/>
          </p:nvPr>
        </p:nvSpPr>
        <p:spPr>
          <a:xfrm>
            <a:off x="6958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4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48"/>
          </p:nvPr>
        </p:nvSpPr>
        <p:spPr>
          <a:xfrm>
            <a:off x="875412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03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body" hasCustomPrompt="1"/>
          </p:nvPr>
        </p:nvSpPr>
        <p:spPr>
          <a:xfrm>
            <a:off x="695880" y="360000"/>
            <a:ext cx="10799640" cy="581544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p>
            <a:pPr marL="228600" indent="-228600" defTabSz="914400">
              <a:lnSpc>
                <a:spcPct val="130000"/>
              </a:lnSpc>
              <a:spcAft>
                <a:spcPts val="1000"/>
              </a:spcAft>
              <a:buClr>
                <a:srgbClr val="404040"/>
              </a:buClr>
              <a:buFont typeface="Arial" panose="020B0604020202020204"/>
              <a:buChar char="●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Click to add text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dt" idx="4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5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09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10" name="任意多边形: 形状 35"/>
          <p:cNvSpPr/>
          <p:nvPr/>
        </p:nvSpPr>
        <p:spPr>
          <a:xfrm>
            <a:off x="6611760" y="1629360"/>
            <a:ext cx="1652400" cy="1153440"/>
          </a:xfrm>
          <a:custGeom>
            <a:avLst/>
            <a:gdLst>
              <a:gd name="textAreaLeft" fmla="*/ 0 w 1652400"/>
              <a:gd name="textAreaRight" fmla="*/ 1654920 w 1652400"/>
              <a:gd name="textAreaTop" fmla="*/ 0 h 1153440"/>
              <a:gd name="textAreaBottom" fmla="*/ 1155960 h 1153440"/>
            </a:gdLst>
            <a:ahLst/>
            <a:cxnLst/>
            <a:rect l="textAreaLeft" t="textAreaTop" r="textAreaRight" b="textAreaBottom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11" name="矩形: 圆顶角 1"/>
          <p:cNvSpPr/>
          <p:nvPr/>
        </p:nvSpPr>
        <p:spPr>
          <a:xfrm>
            <a:off x="7356600" y="2493720"/>
            <a:ext cx="3211560" cy="4361760"/>
          </a:xfrm>
          <a:prstGeom prst="round2SameRect">
            <a:avLst>
              <a:gd name="adj1" fmla="val 9211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03040" dist="100296" dir="8100000" algn="tr" rotWithShape="0">
              <a:schemeClr val="accent5">
                <a:lumMod val="40000"/>
                <a:lumOff val="6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pic>
        <p:nvPicPr>
          <p:cNvPr id="112" name="图片 9" descr="ͼƬ1-3"/>
          <p:cNvPicPr/>
          <p:nvPr/>
        </p:nvPicPr>
        <p:blipFill>
          <a:blip r:embed="rId2">
            <a:lum contrast="6000"/>
          </a:blip>
          <a:stretch>
            <a:fillRect/>
          </a:stretch>
        </p:blipFill>
        <p:spPr>
          <a:xfrm>
            <a:off x="6772320" y="531360"/>
            <a:ext cx="4111560" cy="573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任意多边形: 形状 4"/>
          <p:cNvSpPr/>
          <p:nvPr/>
        </p:nvSpPr>
        <p:spPr>
          <a:xfrm>
            <a:off x="10058400" y="5250600"/>
            <a:ext cx="1410120" cy="984240"/>
          </a:xfrm>
          <a:custGeom>
            <a:avLst/>
            <a:gdLst>
              <a:gd name="textAreaLeft" fmla="*/ 0 w 1410120"/>
              <a:gd name="textAreaRight" fmla="*/ 1412640 w 1410120"/>
              <a:gd name="textAreaTop" fmla="*/ 0 h 984240"/>
              <a:gd name="textAreaBottom" fmla="*/ 986760 h 984240"/>
            </a:gdLst>
            <a:ahLst/>
            <a:cxnLst/>
            <a:rect l="textAreaLeft" t="textAreaTop" r="textAreaRight" b="textAreaBottom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14" name="圆: 空心 23"/>
          <p:cNvSpPr/>
          <p:nvPr/>
        </p:nvSpPr>
        <p:spPr>
          <a:xfrm>
            <a:off x="10367640" y="2982960"/>
            <a:ext cx="441360" cy="44136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 fontScale="92500" lnSpcReduction="9999"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15" name="任意多边形: 形状 3"/>
          <p:cNvSpPr/>
          <p:nvPr/>
        </p:nvSpPr>
        <p:spPr>
          <a:xfrm>
            <a:off x="0" y="0"/>
            <a:ext cx="177480" cy="5082120"/>
          </a:xfrm>
          <a:custGeom>
            <a:avLst/>
            <a:gdLst>
              <a:gd name="textAreaLeft" fmla="*/ 0 w 177480"/>
              <a:gd name="textAreaRight" fmla="*/ 180000 w 177480"/>
              <a:gd name="textAreaTop" fmla="*/ 0 h 5082120"/>
              <a:gd name="textAreaBottom" fmla="*/ 5084640 h 5082120"/>
            </a:gdLst>
            <a:ahLst/>
            <a:cxnLst/>
            <a:rect l="textAreaLeft" t="textAreaTop" r="textAreaRight" b="textAreaBottom"/>
            <a:pathLst>
              <a:path w="263237" h="5084618">
                <a:moveTo>
                  <a:pt x="0" y="0"/>
                </a:moveTo>
                <a:lnTo>
                  <a:pt x="263237" y="0"/>
                </a:lnTo>
                <a:lnTo>
                  <a:pt x="263237" y="4941457"/>
                </a:lnTo>
                <a:cubicBezTo>
                  <a:pt x="263237" y="5020523"/>
                  <a:pt x="199142" y="5084618"/>
                  <a:pt x="120076" y="5084618"/>
                </a:cubicBezTo>
                <a:lnTo>
                  <a:pt x="0" y="5084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body" hasCustomPrompt="1"/>
          </p:nvPr>
        </p:nvSpPr>
        <p:spPr>
          <a:xfrm>
            <a:off x="714240" y="916920"/>
            <a:ext cx="6336720" cy="141156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rmAutofit/>
          </a:bodyPr>
          <a:p>
            <a:pPr indent="0" defTabSz="914400">
              <a:lnSpc>
                <a:spcPct val="13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accent6"/>
                </a:solidFill>
                <a:effectLst/>
                <a:uFillTx/>
                <a:latin typeface="Nunito Sans ExtraBold"/>
              </a:rPr>
              <a:t>Click to add text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 hasCustomPrompt="1"/>
          </p:nvPr>
        </p:nvSpPr>
        <p:spPr>
          <a:xfrm>
            <a:off x="714240" y="2331720"/>
            <a:ext cx="6410880" cy="255636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49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5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 idx="5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1" name="署名占位符 10"/>
          <p:cNvSpPr/>
          <p:nvPr/>
        </p:nvSpPr>
        <p:spPr>
          <a:xfrm>
            <a:off x="838080" y="4947840"/>
            <a:ext cx="2031480" cy="542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>
            <a:normAutofit/>
          </a:bodyPr>
          <a:p>
            <a:pPr algn="ctr" defTabSz="914400"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600" b="0" u="none" strike="noStrike">
                <a:solidFill>
                  <a:srgbClr val="FFFFFF"/>
                </a:solidFill>
                <a:effectLst/>
                <a:uFillTx/>
                <a:latin typeface="Nunito Sans"/>
                <a:ea typeface="Nunito Sans"/>
              </a:rPr>
              <a:t>Click to add text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23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body" hasCustomPrompt="1"/>
          </p:nvPr>
        </p:nvSpPr>
        <p:spPr>
          <a:xfrm>
            <a:off x="695880" y="1301760"/>
            <a:ext cx="10796400" cy="403200"/>
          </a:xfrm>
          <a:prstGeom prst="rect">
            <a:avLst/>
          </a:prstGeom>
          <a:noFill/>
          <a:ln w="0">
            <a:noFill/>
          </a:ln>
        </p:spPr>
        <p:txBody>
          <a:bodyPr lIns="108000" tIns="46800" rIns="90000" bIns="46800" anchor="b">
            <a:normAutofit/>
          </a:bodyPr>
          <a:p>
            <a:pPr indent="0" defTabSz="91440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 ExtraBold"/>
              </a:rPr>
              <a:t>Click to add text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 hasCustomPrompt="1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126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27" name="PlaceHolder 3"/>
          <p:cNvSpPr>
            <a:spLocks noGrp="1"/>
          </p:cNvSpPr>
          <p:nvPr>
            <p:ph type="dt" idx="5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 idx="5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 idx="5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824400" y="365040"/>
            <a:ext cx="1526760" cy="58093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title style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8877600" cy="58093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Second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Third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Fourth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Fifth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3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32" name="任意多边形: 形状 35"/>
          <p:cNvSpPr/>
          <p:nvPr/>
        </p:nvSpPr>
        <p:spPr>
          <a:xfrm>
            <a:off x="6611760" y="1629360"/>
            <a:ext cx="1652400" cy="1153440"/>
          </a:xfrm>
          <a:custGeom>
            <a:avLst/>
            <a:gdLst>
              <a:gd name="textAreaLeft" fmla="*/ 0 w 1652400"/>
              <a:gd name="textAreaRight" fmla="*/ 1654920 w 1652400"/>
              <a:gd name="textAreaTop" fmla="*/ 0 h 1153440"/>
              <a:gd name="textAreaBottom" fmla="*/ 1155960 h 1153440"/>
            </a:gdLst>
            <a:ahLst/>
            <a:cxnLst/>
            <a:rect l="textAreaLeft" t="textAreaTop" r="textAreaRight" b="textAreaBottom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33" name="矩形: 圆顶角 1"/>
          <p:cNvSpPr/>
          <p:nvPr/>
        </p:nvSpPr>
        <p:spPr>
          <a:xfrm>
            <a:off x="7356600" y="2493720"/>
            <a:ext cx="3211560" cy="4361760"/>
          </a:xfrm>
          <a:prstGeom prst="round2SameRect">
            <a:avLst>
              <a:gd name="adj1" fmla="val 9211"/>
              <a:gd name="adj2" fmla="val 0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203040" dist="100296" dir="8100000" algn="tr" rotWithShape="0">
              <a:schemeClr val="accent5">
                <a:lumMod val="40000"/>
                <a:lumOff val="6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pic>
        <p:nvPicPr>
          <p:cNvPr id="134" name="图片 10" descr="ͼƬ1-3"/>
          <p:cNvPicPr/>
          <p:nvPr/>
        </p:nvPicPr>
        <p:blipFill>
          <a:blip r:embed="rId2">
            <a:lum contrast="6000"/>
          </a:blip>
          <a:stretch>
            <a:fillRect/>
          </a:stretch>
        </p:blipFill>
        <p:spPr>
          <a:xfrm>
            <a:off x="6772320" y="531360"/>
            <a:ext cx="4111560" cy="573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任意多边形: 形状 4"/>
          <p:cNvSpPr/>
          <p:nvPr/>
        </p:nvSpPr>
        <p:spPr>
          <a:xfrm>
            <a:off x="10058400" y="5250600"/>
            <a:ext cx="1410120" cy="984240"/>
          </a:xfrm>
          <a:custGeom>
            <a:avLst/>
            <a:gdLst>
              <a:gd name="textAreaLeft" fmla="*/ 0 w 1410120"/>
              <a:gd name="textAreaRight" fmla="*/ 1412640 w 1410120"/>
              <a:gd name="textAreaTop" fmla="*/ 0 h 984240"/>
              <a:gd name="textAreaBottom" fmla="*/ 986760 h 984240"/>
            </a:gdLst>
            <a:ahLst/>
            <a:cxnLst/>
            <a:rect l="textAreaLeft" t="textAreaTop" r="textAreaRight" b="textAreaBottom"/>
            <a:pathLst>
              <a:path w="3266050" h="2281310">
                <a:moveTo>
                  <a:pt x="3174610" y="2098430"/>
                </a:moveTo>
                <a:cubicBezTo>
                  <a:pt x="3225111" y="2098430"/>
                  <a:pt x="3266050" y="2139369"/>
                  <a:pt x="3266050" y="2189870"/>
                </a:cubicBezTo>
                <a:cubicBezTo>
                  <a:pt x="3266050" y="2240371"/>
                  <a:pt x="3225111" y="2281310"/>
                  <a:pt x="3174610" y="2281310"/>
                </a:cubicBezTo>
                <a:cubicBezTo>
                  <a:pt x="3124109" y="2281310"/>
                  <a:pt x="3083170" y="2240371"/>
                  <a:pt x="3083170" y="2189870"/>
                </a:cubicBezTo>
                <a:cubicBezTo>
                  <a:pt x="3083170" y="2139369"/>
                  <a:pt x="3124109" y="2098430"/>
                  <a:pt x="3174610" y="2098430"/>
                </a:cubicBezTo>
                <a:close/>
                <a:moveTo>
                  <a:pt x="2557976" y="2098430"/>
                </a:moveTo>
                <a:cubicBezTo>
                  <a:pt x="2608477" y="2098430"/>
                  <a:pt x="2649416" y="2139369"/>
                  <a:pt x="2649416" y="2189870"/>
                </a:cubicBezTo>
                <a:cubicBezTo>
                  <a:pt x="2649416" y="2240371"/>
                  <a:pt x="2608477" y="2281310"/>
                  <a:pt x="2557976" y="2281310"/>
                </a:cubicBezTo>
                <a:cubicBezTo>
                  <a:pt x="2507475" y="2281310"/>
                  <a:pt x="2466536" y="2240371"/>
                  <a:pt x="2466536" y="2189870"/>
                </a:cubicBezTo>
                <a:cubicBezTo>
                  <a:pt x="2466536" y="2139369"/>
                  <a:pt x="2507475" y="2098430"/>
                  <a:pt x="2557976" y="2098430"/>
                </a:cubicBezTo>
                <a:close/>
                <a:moveTo>
                  <a:pt x="1941342" y="2098430"/>
                </a:moveTo>
                <a:cubicBezTo>
                  <a:pt x="1991843" y="2098430"/>
                  <a:pt x="2032782" y="2139369"/>
                  <a:pt x="2032782" y="2189870"/>
                </a:cubicBezTo>
                <a:cubicBezTo>
                  <a:pt x="2032782" y="2240371"/>
                  <a:pt x="1991843" y="2281310"/>
                  <a:pt x="1941342" y="2281310"/>
                </a:cubicBezTo>
                <a:cubicBezTo>
                  <a:pt x="1890841" y="2281310"/>
                  <a:pt x="1849902" y="2240371"/>
                  <a:pt x="1849902" y="2189870"/>
                </a:cubicBezTo>
                <a:cubicBezTo>
                  <a:pt x="1849902" y="2139369"/>
                  <a:pt x="1890841" y="2098430"/>
                  <a:pt x="1941342" y="2098430"/>
                </a:cubicBezTo>
                <a:close/>
                <a:moveTo>
                  <a:pt x="1324708" y="2098430"/>
                </a:moveTo>
                <a:cubicBezTo>
                  <a:pt x="1375209" y="2098430"/>
                  <a:pt x="1416148" y="2139369"/>
                  <a:pt x="1416148" y="2189870"/>
                </a:cubicBezTo>
                <a:cubicBezTo>
                  <a:pt x="1416148" y="2240371"/>
                  <a:pt x="1375209" y="2281310"/>
                  <a:pt x="1324708" y="2281310"/>
                </a:cubicBezTo>
                <a:cubicBezTo>
                  <a:pt x="1274207" y="2281310"/>
                  <a:pt x="1233268" y="2240371"/>
                  <a:pt x="1233268" y="2189870"/>
                </a:cubicBezTo>
                <a:cubicBezTo>
                  <a:pt x="1233268" y="2139369"/>
                  <a:pt x="1274207" y="2098430"/>
                  <a:pt x="1324708" y="2098430"/>
                </a:cubicBezTo>
                <a:close/>
                <a:moveTo>
                  <a:pt x="708074" y="2098430"/>
                </a:moveTo>
                <a:cubicBezTo>
                  <a:pt x="758575" y="2098430"/>
                  <a:pt x="799514" y="2139369"/>
                  <a:pt x="799514" y="2189870"/>
                </a:cubicBezTo>
                <a:cubicBezTo>
                  <a:pt x="799514" y="2240371"/>
                  <a:pt x="758575" y="2281310"/>
                  <a:pt x="708074" y="2281310"/>
                </a:cubicBezTo>
                <a:cubicBezTo>
                  <a:pt x="657573" y="2281310"/>
                  <a:pt x="616634" y="2240371"/>
                  <a:pt x="616634" y="2189870"/>
                </a:cubicBezTo>
                <a:cubicBezTo>
                  <a:pt x="616634" y="2139369"/>
                  <a:pt x="657573" y="2098430"/>
                  <a:pt x="708074" y="2098430"/>
                </a:cubicBezTo>
                <a:close/>
                <a:moveTo>
                  <a:pt x="91440" y="2098430"/>
                </a:moveTo>
                <a:cubicBezTo>
                  <a:pt x="141941" y="2098430"/>
                  <a:pt x="182880" y="2139369"/>
                  <a:pt x="182880" y="2189870"/>
                </a:cubicBezTo>
                <a:cubicBezTo>
                  <a:pt x="182880" y="2240371"/>
                  <a:pt x="141941" y="2281310"/>
                  <a:pt x="91440" y="2281310"/>
                </a:cubicBezTo>
                <a:cubicBezTo>
                  <a:pt x="40939" y="2281310"/>
                  <a:pt x="0" y="2240371"/>
                  <a:pt x="0" y="2189870"/>
                </a:cubicBezTo>
                <a:cubicBezTo>
                  <a:pt x="0" y="2139369"/>
                  <a:pt x="40939" y="2098430"/>
                  <a:pt x="91440" y="2098430"/>
                </a:cubicBezTo>
                <a:close/>
                <a:moveTo>
                  <a:pt x="3174610" y="1678744"/>
                </a:moveTo>
                <a:cubicBezTo>
                  <a:pt x="3225111" y="1678744"/>
                  <a:pt x="3266050" y="1719683"/>
                  <a:pt x="3266050" y="1770184"/>
                </a:cubicBezTo>
                <a:cubicBezTo>
                  <a:pt x="3266050" y="1820685"/>
                  <a:pt x="3225111" y="1861624"/>
                  <a:pt x="3174610" y="1861624"/>
                </a:cubicBezTo>
                <a:cubicBezTo>
                  <a:pt x="3124109" y="1861624"/>
                  <a:pt x="3083170" y="1820685"/>
                  <a:pt x="3083170" y="1770184"/>
                </a:cubicBezTo>
                <a:cubicBezTo>
                  <a:pt x="3083170" y="1719683"/>
                  <a:pt x="3124109" y="1678744"/>
                  <a:pt x="3174610" y="1678744"/>
                </a:cubicBezTo>
                <a:close/>
                <a:moveTo>
                  <a:pt x="2557976" y="1678744"/>
                </a:moveTo>
                <a:cubicBezTo>
                  <a:pt x="2608477" y="1678744"/>
                  <a:pt x="2649416" y="1719683"/>
                  <a:pt x="2649416" y="1770184"/>
                </a:cubicBezTo>
                <a:cubicBezTo>
                  <a:pt x="2649416" y="1820685"/>
                  <a:pt x="2608477" y="1861624"/>
                  <a:pt x="2557976" y="1861624"/>
                </a:cubicBezTo>
                <a:cubicBezTo>
                  <a:pt x="2507475" y="1861624"/>
                  <a:pt x="2466536" y="1820685"/>
                  <a:pt x="2466536" y="1770184"/>
                </a:cubicBezTo>
                <a:cubicBezTo>
                  <a:pt x="2466536" y="1719683"/>
                  <a:pt x="2507475" y="1678744"/>
                  <a:pt x="2557976" y="1678744"/>
                </a:cubicBezTo>
                <a:close/>
                <a:moveTo>
                  <a:pt x="1941342" y="1678744"/>
                </a:moveTo>
                <a:cubicBezTo>
                  <a:pt x="1991843" y="1678744"/>
                  <a:pt x="2032782" y="1719683"/>
                  <a:pt x="2032782" y="1770184"/>
                </a:cubicBezTo>
                <a:cubicBezTo>
                  <a:pt x="2032782" y="1820685"/>
                  <a:pt x="1991843" y="1861624"/>
                  <a:pt x="1941342" y="1861624"/>
                </a:cubicBezTo>
                <a:cubicBezTo>
                  <a:pt x="1890841" y="1861624"/>
                  <a:pt x="1849902" y="1820685"/>
                  <a:pt x="1849902" y="1770184"/>
                </a:cubicBezTo>
                <a:cubicBezTo>
                  <a:pt x="1849902" y="1719683"/>
                  <a:pt x="1890841" y="1678744"/>
                  <a:pt x="1941342" y="1678744"/>
                </a:cubicBezTo>
                <a:close/>
                <a:moveTo>
                  <a:pt x="1324708" y="1678744"/>
                </a:moveTo>
                <a:cubicBezTo>
                  <a:pt x="1375209" y="1678744"/>
                  <a:pt x="1416148" y="1719683"/>
                  <a:pt x="1416148" y="1770184"/>
                </a:cubicBezTo>
                <a:cubicBezTo>
                  <a:pt x="1416148" y="1820685"/>
                  <a:pt x="1375209" y="1861624"/>
                  <a:pt x="1324708" y="1861624"/>
                </a:cubicBezTo>
                <a:cubicBezTo>
                  <a:pt x="1274207" y="1861624"/>
                  <a:pt x="1233268" y="1820685"/>
                  <a:pt x="1233268" y="1770184"/>
                </a:cubicBezTo>
                <a:cubicBezTo>
                  <a:pt x="1233268" y="1719683"/>
                  <a:pt x="1274207" y="1678744"/>
                  <a:pt x="1324708" y="1678744"/>
                </a:cubicBezTo>
                <a:close/>
                <a:moveTo>
                  <a:pt x="708074" y="1678744"/>
                </a:moveTo>
                <a:cubicBezTo>
                  <a:pt x="758575" y="1678744"/>
                  <a:pt x="799514" y="1719683"/>
                  <a:pt x="799514" y="1770184"/>
                </a:cubicBezTo>
                <a:cubicBezTo>
                  <a:pt x="799514" y="1820685"/>
                  <a:pt x="758575" y="1861624"/>
                  <a:pt x="708074" y="1861624"/>
                </a:cubicBezTo>
                <a:cubicBezTo>
                  <a:pt x="657573" y="1861624"/>
                  <a:pt x="616634" y="1820685"/>
                  <a:pt x="616634" y="1770184"/>
                </a:cubicBezTo>
                <a:cubicBezTo>
                  <a:pt x="616634" y="1719683"/>
                  <a:pt x="657573" y="1678744"/>
                  <a:pt x="708074" y="1678744"/>
                </a:cubicBezTo>
                <a:close/>
                <a:moveTo>
                  <a:pt x="91440" y="1678744"/>
                </a:moveTo>
                <a:cubicBezTo>
                  <a:pt x="141941" y="1678744"/>
                  <a:pt x="182880" y="1719683"/>
                  <a:pt x="182880" y="1770184"/>
                </a:cubicBezTo>
                <a:cubicBezTo>
                  <a:pt x="182880" y="1820685"/>
                  <a:pt x="141941" y="1861624"/>
                  <a:pt x="91440" y="1861624"/>
                </a:cubicBezTo>
                <a:cubicBezTo>
                  <a:pt x="40939" y="1861624"/>
                  <a:pt x="0" y="1820685"/>
                  <a:pt x="0" y="1770184"/>
                </a:cubicBezTo>
                <a:cubicBezTo>
                  <a:pt x="0" y="1719683"/>
                  <a:pt x="40939" y="1678744"/>
                  <a:pt x="91440" y="1678744"/>
                </a:cubicBezTo>
                <a:close/>
                <a:moveTo>
                  <a:pt x="3174610" y="1259058"/>
                </a:moveTo>
                <a:cubicBezTo>
                  <a:pt x="3225111" y="1259058"/>
                  <a:pt x="3266050" y="1299997"/>
                  <a:pt x="3266050" y="1350498"/>
                </a:cubicBezTo>
                <a:cubicBezTo>
                  <a:pt x="3266050" y="1400999"/>
                  <a:pt x="3225111" y="1441938"/>
                  <a:pt x="3174610" y="1441938"/>
                </a:cubicBezTo>
                <a:cubicBezTo>
                  <a:pt x="3124109" y="1441938"/>
                  <a:pt x="3083170" y="1400999"/>
                  <a:pt x="3083170" y="1350498"/>
                </a:cubicBezTo>
                <a:cubicBezTo>
                  <a:pt x="3083170" y="1299997"/>
                  <a:pt x="3124109" y="1259058"/>
                  <a:pt x="3174610" y="1259058"/>
                </a:cubicBezTo>
                <a:close/>
                <a:moveTo>
                  <a:pt x="2557976" y="1259058"/>
                </a:moveTo>
                <a:cubicBezTo>
                  <a:pt x="2608477" y="1259058"/>
                  <a:pt x="2649416" y="1299997"/>
                  <a:pt x="2649416" y="1350498"/>
                </a:cubicBezTo>
                <a:cubicBezTo>
                  <a:pt x="2649416" y="1400999"/>
                  <a:pt x="2608477" y="1441938"/>
                  <a:pt x="2557976" y="1441938"/>
                </a:cubicBezTo>
                <a:cubicBezTo>
                  <a:pt x="2507475" y="1441938"/>
                  <a:pt x="2466536" y="1400999"/>
                  <a:pt x="2466536" y="1350498"/>
                </a:cubicBezTo>
                <a:cubicBezTo>
                  <a:pt x="2466536" y="1299997"/>
                  <a:pt x="2507475" y="1259058"/>
                  <a:pt x="2557976" y="1259058"/>
                </a:cubicBezTo>
                <a:close/>
                <a:moveTo>
                  <a:pt x="1941342" y="1259058"/>
                </a:moveTo>
                <a:cubicBezTo>
                  <a:pt x="1991843" y="1259058"/>
                  <a:pt x="2032782" y="1299997"/>
                  <a:pt x="2032782" y="1350498"/>
                </a:cubicBezTo>
                <a:cubicBezTo>
                  <a:pt x="2032782" y="1400999"/>
                  <a:pt x="1991843" y="1441938"/>
                  <a:pt x="1941342" y="1441938"/>
                </a:cubicBezTo>
                <a:cubicBezTo>
                  <a:pt x="1890841" y="1441938"/>
                  <a:pt x="1849902" y="1400999"/>
                  <a:pt x="1849902" y="1350498"/>
                </a:cubicBezTo>
                <a:cubicBezTo>
                  <a:pt x="1849902" y="1299997"/>
                  <a:pt x="1890841" y="1259058"/>
                  <a:pt x="1941342" y="1259058"/>
                </a:cubicBezTo>
                <a:close/>
                <a:moveTo>
                  <a:pt x="1324708" y="1259058"/>
                </a:moveTo>
                <a:cubicBezTo>
                  <a:pt x="1375209" y="1259058"/>
                  <a:pt x="1416148" y="1299997"/>
                  <a:pt x="1416148" y="1350498"/>
                </a:cubicBezTo>
                <a:cubicBezTo>
                  <a:pt x="1416148" y="1400999"/>
                  <a:pt x="1375209" y="1441938"/>
                  <a:pt x="1324708" y="1441938"/>
                </a:cubicBezTo>
                <a:cubicBezTo>
                  <a:pt x="1274207" y="1441938"/>
                  <a:pt x="1233268" y="1400999"/>
                  <a:pt x="1233268" y="1350498"/>
                </a:cubicBezTo>
                <a:cubicBezTo>
                  <a:pt x="1233268" y="1299997"/>
                  <a:pt x="1274207" y="1259058"/>
                  <a:pt x="1324708" y="1259058"/>
                </a:cubicBezTo>
                <a:close/>
                <a:moveTo>
                  <a:pt x="708074" y="1259058"/>
                </a:moveTo>
                <a:cubicBezTo>
                  <a:pt x="758575" y="1259058"/>
                  <a:pt x="799514" y="1299997"/>
                  <a:pt x="799514" y="1350498"/>
                </a:cubicBezTo>
                <a:cubicBezTo>
                  <a:pt x="799514" y="1400999"/>
                  <a:pt x="758575" y="1441938"/>
                  <a:pt x="708074" y="1441938"/>
                </a:cubicBezTo>
                <a:cubicBezTo>
                  <a:pt x="657573" y="1441938"/>
                  <a:pt x="616634" y="1400999"/>
                  <a:pt x="616634" y="1350498"/>
                </a:cubicBezTo>
                <a:cubicBezTo>
                  <a:pt x="616634" y="1299997"/>
                  <a:pt x="657573" y="1259058"/>
                  <a:pt x="708074" y="1259058"/>
                </a:cubicBezTo>
                <a:close/>
                <a:moveTo>
                  <a:pt x="91440" y="1259058"/>
                </a:moveTo>
                <a:cubicBezTo>
                  <a:pt x="141941" y="1259058"/>
                  <a:pt x="182880" y="1299997"/>
                  <a:pt x="182880" y="1350498"/>
                </a:cubicBezTo>
                <a:cubicBezTo>
                  <a:pt x="182880" y="1400999"/>
                  <a:pt x="141941" y="1441938"/>
                  <a:pt x="91440" y="1441938"/>
                </a:cubicBezTo>
                <a:cubicBezTo>
                  <a:pt x="40939" y="1441938"/>
                  <a:pt x="0" y="1400999"/>
                  <a:pt x="0" y="1350498"/>
                </a:cubicBezTo>
                <a:cubicBezTo>
                  <a:pt x="0" y="1299997"/>
                  <a:pt x="40939" y="1259058"/>
                  <a:pt x="91440" y="1259058"/>
                </a:cubicBezTo>
                <a:close/>
                <a:moveTo>
                  <a:pt x="3174610" y="839372"/>
                </a:moveTo>
                <a:cubicBezTo>
                  <a:pt x="3225111" y="839372"/>
                  <a:pt x="3266050" y="880311"/>
                  <a:pt x="3266050" y="930812"/>
                </a:cubicBezTo>
                <a:cubicBezTo>
                  <a:pt x="3266050" y="981313"/>
                  <a:pt x="3225111" y="1022252"/>
                  <a:pt x="3174610" y="1022252"/>
                </a:cubicBezTo>
                <a:cubicBezTo>
                  <a:pt x="3124109" y="1022252"/>
                  <a:pt x="3083170" y="981313"/>
                  <a:pt x="3083170" y="930812"/>
                </a:cubicBezTo>
                <a:cubicBezTo>
                  <a:pt x="3083170" y="880311"/>
                  <a:pt x="3124109" y="839372"/>
                  <a:pt x="3174610" y="839372"/>
                </a:cubicBezTo>
                <a:close/>
                <a:moveTo>
                  <a:pt x="2557976" y="839372"/>
                </a:moveTo>
                <a:cubicBezTo>
                  <a:pt x="2608477" y="839372"/>
                  <a:pt x="2649416" y="880311"/>
                  <a:pt x="2649416" y="930812"/>
                </a:cubicBezTo>
                <a:cubicBezTo>
                  <a:pt x="2649416" y="981313"/>
                  <a:pt x="2608477" y="1022252"/>
                  <a:pt x="2557976" y="1022252"/>
                </a:cubicBezTo>
                <a:cubicBezTo>
                  <a:pt x="2507475" y="1022252"/>
                  <a:pt x="2466536" y="981313"/>
                  <a:pt x="2466536" y="930812"/>
                </a:cubicBezTo>
                <a:cubicBezTo>
                  <a:pt x="2466536" y="880311"/>
                  <a:pt x="2507475" y="839372"/>
                  <a:pt x="2557976" y="839372"/>
                </a:cubicBezTo>
                <a:close/>
                <a:moveTo>
                  <a:pt x="1941342" y="839372"/>
                </a:moveTo>
                <a:cubicBezTo>
                  <a:pt x="1991843" y="839372"/>
                  <a:pt x="2032782" y="880311"/>
                  <a:pt x="2032782" y="930812"/>
                </a:cubicBezTo>
                <a:cubicBezTo>
                  <a:pt x="2032782" y="981313"/>
                  <a:pt x="1991843" y="1022252"/>
                  <a:pt x="1941342" y="1022252"/>
                </a:cubicBezTo>
                <a:cubicBezTo>
                  <a:pt x="1890841" y="1022252"/>
                  <a:pt x="1849902" y="981313"/>
                  <a:pt x="1849902" y="930812"/>
                </a:cubicBezTo>
                <a:cubicBezTo>
                  <a:pt x="1849902" y="880311"/>
                  <a:pt x="1890841" y="839372"/>
                  <a:pt x="1941342" y="839372"/>
                </a:cubicBezTo>
                <a:close/>
                <a:moveTo>
                  <a:pt x="1324708" y="839372"/>
                </a:moveTo>
                <a:cubicBezTo>
                  <a:pt x="1375209" y="839372"/>
                  <a:pt x="1416148" y="880311"/>
                  <a:pt x="1416148" y="930812"/>
                </a:cubicBezTo>
                <a:cubicBezTo>
                  <a:pt x="1416148" y="981313"/>
                  <a:pt x="1375209" y="1022252"/>
                  <a:pt x="1324708" y="1022252"/>
                </a:cubicBezTo>
                <a:cubicBezTo>
                  <a:pt x="1274207" y="1022252"/>
                  <a:pt x="1233268" y="981313"/>
                  <a:pt x="1233268" y="930812"/>
                </a:cubicBezTo>
                <a:cubicBezTo>
                  <a:pt x="1233268" y="880311"/>
                  <a:pt x="1274207" y="839372"/>
                  <a:pt x="1324708" y="839372"/>
                </a:cubicBezTo>
                <a:close/>
                <a:moveTo>
                  <a:pt x="708074" y="839372"/>
                </a:moveTo>
                <a:cubicBezTo>
                  <a:pt x="758575" y="839372"/>
                  <a:pt x="799514" y="880311"/>
                  <a:pt x="799514" y="930812"/>
                </a:cubicBezTo>
                <a:cubicBezTo>
                  <a:pt x="799514" y="981313"/>
                  <a:pt x="758575" y="1022252"/>
                  <a:pt x="708074" y="1022252"/>
                </a:cubicBezTo>
                <a:cubicBezTo>
                  <a:pt x="657573" y="1022252"/>
                  <a:pt x="616634" y="981313"/>
                  <a:pt x="616634" y="930812"/>
                </a:cubicBezTo>
                <a:cubicBezTo>
                  <a:pt x="616634" y="880311"/>
                  <a:pt x="657573" y="839372"/>
                  <a:pt x="708074" y="839372"/>
                </a:cubicBezTo>
                <a:close/>
                <a:moveTo>
                  <a:pt x="91440" y="839372"/>
                </a:moveTo>
                <a:cubicBezTo>
                  <a:pt x="141941" y="839372"/>
                  <a:pt x="182880" y="880311"/>
                  <a:pt x="182880" y="930812"/>
                </a:cubicBezTo>
                <a:cubicBezTo>
                  <a:pt x="182880" y="981313"/>
                  <a:pt x="141941" y="1022252"/>
                  <a:pt x="91440" y="1022252"/>
                </a:cubicBezTo>
                <a:cubicBezTo>
                  <a:pt x="40939" y="1022252"/>
                  <a:pt x="0" y="981313"/>
                  <a:pt x="0" y="930812"/>
                </a:cubicBezTo>
                <a:cubicBezTo>
                  <a:pt x="0" y="880311"/>
                  <a:pt x="40939" y="839372"/>
                  <a:pt x="91440" y="839372"/>
                </a:cubicBezTo>
                <a:close/>
                <a:moveTo>
                  <a:pt x="3174610" y="419686"/>
                </a:moveTo>
                <a:cubicBezTo>
                  <a:pt x="3225111" y="419686"/>
                  <a:pt x="3266050" y="460625"/>
                  <a:pt x="3266050" y="511126"/>
                </a:cubicBezTo>
                <a:cubicBezTo>
                  <a:pt x="3266050" y="561627"/>
                  <a:pt x="3225111" y="602566"/>
                  <a:pt x="3174610" y="602566"/>
                </a:cubicBezTo>
                <a:cubicBezTo>
                  <a:pt x="3124109" y="602566"/>
                  <a:pt x="3083170" y="561627"/>
                  <a:pt x="3083170" y="511126"/>
                </a:cubicBezTo>
                <a:cubicBezTo>
                  <a:pt x="3083170" y="460625"/>
                  <a:pt x="3124109" y="419686"/>
                  <a:pt x="3174610" y="419686"/>
                </a:cubicBezTo>
                <a:close/>
                <a:moveTo>
                  <a:pt x="2557976" y="419686"/>
                </a:moveTo>
                <a:cubicBezTo>
                  <a:pt x="2608477" y="419686"/>
                  <a:pt x="2649416" y="460625"/>
                  <a:pt x="2649416" y="511126"/>
                </a:cubicBezTo>
                <a:cubicBezTo>
                  <a:pt x="2649416" y="561627"/>
                  <a:pt x="2608477" y="602566"/>
                  <a:pt x="2557976" y="602566"/>
                </a:cubicBezTo>
                <a:cubicBezTo>
                  <a:pt x="2507475" y="602566"/>
                  <a:pt x="2466536" y="561627"/>
                  <a:pt x="2466536" y="511126"/>
                </a:cubicBezTo>
                <a:cubicBezTo>
                  <a:pt x="2466536" y="460625"/>
                  <a:pt x="2507475" y="419686"/>
                  <a:pt x="2557976" y="419686"/>
                </a:cubicBezTo>
                <a:close/>
                <a:moveTo>
                  <a:pt x="1941342" y="419686"/>
                </a:moveTo>
                <a:cubicBezTo>
                  <a:pt x="1991843" y="419686"/>
                  <a:pt x="2032782" y="460625"/>
                  <a:pt x="2032782" y="511126"/>
                </a:cubicBezTo>
                <a:cubicBezTo>
                  <a:pt x="2032782" y="561627"/>
                  <a:pt x="1991843" y="602566"/>
                  <a:pt x="1941342" y="602566"/>
                </a:cubicBezTo>
                <a:cubicBezTo>
                  <a:pt x="1890841" y="602566"/>
                  <a:pt x="1849902" y="561627"/>
                  <a:pt x="1849902" y="511126"/>
                </a:cubicBezTo>
                <a:cubicBezTo>
                  <a:pt x="1849902" y="460625"/>
                  <a:pt x="1890841" y="419686"/>
                  <a:pt x="1941342" y="419686"/>
                </a:cubicBezTo>
                <a:close/>
                <a:moveTo>
                  <a:pt x="1324708" y="419686"/>
                </a:moveTo>
                <a:cubicBezTo>
                  <a:pt x="1375209" y="419686"/>
                  <a:pt x="1416148" y="460625"/>
                  <a:pt x="1416148" y="511126"/>
                </a:cubicBezTo>
                <a:cubicBezTo>
                  <a:pt x="1416148" y="561627"/>
                  <a:pt x="1375209" y="602566"/>
                  <a:pt x="1324708" y="602566"/>
                </a:cubicBezTo>
                <a:cubicBezTo>
                  <a:pt x="1274207" y="602566"/>
                  <a:pt x="1233268" y="561627"/>
                  <a:pt x="1233268" y="511126"/>
                </a:cubicBezTo>
                <a:cubicBezTo>
                  <a:pt x="1233268" y="460625"/>
                  <a:pt x="1274207" y="419686"/>
                  <a:pt x="1324708" y="419686"/>
                </a:cubicBezTo>
                <a:close/>
                <a:moveTo>
                  <a:pt x="708074" y="419686"/>
                </a:moveTo>
                <a:cubicBezTo>
                  <a:pt x="758575" y="419686"/>
                  <a:pt x="799514" y="460625"/>
                  <a:pt x="799514" y="511126"/>
                </a:cubicBezTo>
                <a:cubicBezTo>
                  <a:pt x="799514" y="561627"/>
                  <a:pt x="758575" y="602566"/>
                  <a:pt x="708074" y="602566"/>
                </a:cubicBezTo>
                <a:cubicBezTo>
                  <a:pt x="657573" y="602566"/>
                  <a:pt x="616634" y="561627"/>
                  <a:pt x="616634" y="511126"/>
                </a:cubicBezTo>
                <a:cubicBezTo>
                  <a:pt x="616634" y="460625"/>
                  <a:pt x="657573" y="419686"/>
                  <a:pt x="708074" y="419686"/>
                </a:cubicBezTo>
                <a:close/>
                <a:moveTo>
                  <a:pt x="91440" y="419686"/>
                </a:moveTo>
                <a:cubicBezTo>
                  <a:pt x="141941" y="419686"/>
                  <a:pt x="182880" y="460625"/>
                  <a:pt x="182880" y="511126"/>
                </a:cubicBezTo>
                <a:cubicBezTo>
                  <a:pt x="182880" y="561627"/>
                  <a:pt x="141941" y="602566"/>
                  <a:pt x="91440" y="602566"/>
                </a:cubicBezTo>
                <a:cubicBezTo>
                  <a:pt x="40939" y="602566"/>
                  <a:pt x="0" y="561627"/>
                  <a:pt x="0" y="511126"/>
                </a:cubicBezTo>
                <a:cubicBezTo>
                  <a:pt x="0" y="460625"/>
                  <a:pt x="40939" y="419686"/>
                  <a:pt x="91440" y="419686"/>
                </a:cubicBezTo>
                <a:close/>
                <a:moveTo>
                  <a:pt x="3174610" y="0"/>
                </a:moveTo>
                <a:cubicBezTo>
                  <a:pt x="3225111" y="0"/>
                  <a:pt x="3266050" y="40939"/>
                  <a:pt x="3266050" y="91440"/>
                </a:cubicBezTo>
                <a:cubicBezTo>
                  <a:pt x="3266050" y="141941"/>
                  <a:pt x="3225111" y="182880"/>
                  <a:pt x="3174610" y="182880"/>
                </a:cubicBezTo>
                <a:cubicBezTo>
                  <a:pt x="3124109" y="182880"/>
                  <a:pt x="3083170" y="141941"/>
                  <a:pt x="3083170" y="91440"/>
                </a:cubicBezTo>
                <a:cubicBezTo>
                  <a:pt x="3083170" y="40939"/>
                  <a:pt x="3124109" y="0"/>
                  <a:pt x="3174610" y="0"/>
                </a:cubicBezTo>
                <a:close/>
                <a:moveTo>
                  <a:pt x="2557976" y="0"/>
                </a:moveTo>
                <a:cubicBezTo>
                  <a:pt x="2608477" y="0"/>
                  <a:pt x="2649416" y="40939"/>
                  <a:pt x="2649416" y="91440"/>
                </a:cubicBezTo>
                <a:cubicBezTo>
                  <a:pt x="2649416" y="141941"/>
                  <a:pt x="2608477" y="182880"/>
                  <a:pt x="2557976" y="182880"/>
                </a:cubicBezTo>
                <a:cubicBezTo>
                  <a:pt x="2507475" y="182880"/>
                  <a:pt x="2466536" y="141941"/>
                  <a:pt x="2466536" y="91440"/>
                </a:cubicBezTo>
                <a:cubicBezTo>
                  <a:pt x="2466536" y="40939"/>
                  <a:pt x="2507475" y="0"/>
                  <a:pt x="2557976" y="0"/>
                </a:cubicBezTo>
                <a:close/>
                <a:moveTo>
                  <a:pt x="1941342" y="0"/>
                </a:moveTo>
                <a:cubicBezTo>
                  <a:pt x="1991843" y="0"/>
                  <a:pt x="2032782" y="40939"/>
                  <a:pt x="2032782" y="91440"/>
                </a:cubicBezTo>
                <a:cubicBezTo>
                  <a:pt x="2032782" y="141941"/>
                  <a:pt x="1991843" y="182880"/>
                  <a:pt x="1941342" y="182880"/>
                </a:cubicBezTo>
                <a:cubicBezTo>
                  <a:pt x="1890841" y="182880"/>
                  <a:pt x="1849902" y="141941"/>
                  <a:pt x="1849902" y="91440"/>
                </a:cubicBezTo>
                <a:cubicBezTo>
                  <a:pt x="1849902" y="40939"/>
                  <a:pt x="1890841" y="0"/>
                  <a:pt x="1941342" y="0"/>
                </a:cubicBezTo>
                <a:close/>
                <a:moveTo>
                  <a:pt x="1324708" y="0"/>
                </a:moveTo>
                <a:cubicBezTo>
                  <a:pt x="1375209" y="0"/>
                  <a:pt x="1416148" y="40939"/>
                  <a:pt x="1416148" y="91440"/>
                </a:cubicBezTo>
                <a:cubicBezTo>
                  <a:pt x="1416148" y="141941"/>
                  <a:pt x="1375209" y="182880"/>
                  <a:pt x="1324708" y="182880"/>
                </a:cubicBezTo>
                <a:cubicBezTo>
                  <a:pt x="1274207" y="182880"/>
                  <a:pt x="1233268" y="141941"/>
                  <a:pt x="1233268" y="91440"/>
                </a:cubicBezTo>
                <a:cubicBezTo>
                  <a:pt x="1233268" y="40939"/>
                  <a:pt x="1274207" y="0"/>
                  <a:pt x="1324708" y="0"/>
                </a:cubicBezTo>
                <a:close/>
                <a:moveTo>
                  <a:pt x="708074" y="0"/>
                </a:moveTo>
                <a:cubicBezTo>
                  <a:pt x="758575" y="0"/>
                  <a:pt x="799514" y="40939"/>
                  <a:pt x="799514" y="91440"/>
                </a:cubicBezTo>
                <a:cubicBezTo>
                  <a:pt x="799514" y="141941"/>
                  <a:pt x="758575" y="182880"/>
                  <a:pt x="708074" y="182880"/>
                </a:cubicBezTo>
                <a:cubicBezTo>
                  <a:pt x="657573" y="182880"/>
                  <a:pt x="616634" y="141941"/>
                  <a:pt x="616634" y="91440"/>
                </a:cubicBezTo>
                <a:cubicBezTo>
                  <a:pt x="616634" y="40939"/>
                  <a:pt x="657573" y="0"/>
                  <a:pt x="708074" y="0"/>
                </a:cubicBezTo>
                <a:close/>
                <a:moveTo>
                  <a:pt x="91440" y="0"/>
                </a:moveTo>
                <a:cubicBezTo>
                  <a:pt x="141941" y="0"/>
                  <a:pt x="182880" y="40939"/>
                  <a:pt x="182880" y="91440"/>
                </a:cubicBez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36" name="圆: 空心 23"/>
          <p:cNvSpPr/>
          <p:nvPr/>
        </p:nvSpPr>
        <p:spPr>
          <a:xfrm>
            <a:off x="10367640" y="2982960"/>
            <a:ext cx="441360" cy="441360"/>
          </a:xfrm>
          <a:prstGeom prst="donut">
            <a:avLst>
              <a:gd name="adj" fmla="val 25000"/>
            </a:avLst>
          </a:pr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 fontScale="92500" lnSpcReduction="9999"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37" name="任意多边形: 形状 3"/>
          <p:cNvSpPr/>
          <p:nvPr/>
        </p:nvSpPr>
        <p:spPr>
          <a:xfrm>
            <a:off x="0" y="0"/>
            <a:ext cx="177480" cy="5082120"/>
          </a:xfrm>
          <a:custGeom>
            <a:avLst/>
            <a:gdLst>
              <a:gd name="textAreaLeft" fmla="*/ 0 w 177480"/>
              <a:gd name="textAreaRight" fmla="*/ 180000 w 177480"/>
              <a:gd name="textAreaTop" fmla="*/ 0 h 5082120"/>
              <a:gd name="textAreaBottom" fmla="*/ 5084640 h 5082120"/>
            </a:gdLst>
            <a:ahLst/>
            <a:cxnLst/>
            <a:rect l="textAreaLeft" t="textAreaTop" r="textAreaRight" b="textAreaBottom"/>
            <a:pathLst>
              <a:path w="263237" h="5084618">
                <a:moveTo>
                  <a:pt x="0" y="0"/>
                </a:moveTo>
                <a:lnTo>
                  <a:pt x="263237" y="0"/>
                </a:lnTo>
                <a:lnTo>
                  <a:pt x="263237" y="4941457"/>
                </a:lnTo>
                <a:cubicBezTo>
                  <a:pt x="263237" y="5020523"/>
                  <a:pt x="199142" y="5084618"/>
                  <a:pt x="120076" y="5084618"/>
                </a:cubicBezTo>
                <a:lnTo>
                  <a:pt x="0" y="50846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chemeClr val="accent2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rm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 hasCustomPrompt="1"/>
          </p:nvPr>
        </p:nvSpPr>
        <p:spPr>
          <a:xfrm>
            <a:off x="714240" y="1968480"/>
            <a:ext cx="6336720" cy="219420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6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dt" idx="5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5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60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2" name="署名占位符 10"/>
          <p:cNvSpPr/>
          <p:nvPr/>
        </p:nvSpPr>
        <p:spPr>
          <a:xfrm>
            <a:off x="838080" y="4610520"/>
            <a:ext cx="2031480" cy="542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>
            <a:normAutofit/>
          </a:bodyPr>
          <a:p>
            <a:pPr algn="ctr" defTabSz="914400"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600" b="0" u="none" strike="noStrike">
                <a:solidFill>
                  <a:srgbClr val="FFFFFF"/>
                </a:solidFill>
                <a:effectLst/>
                <a:uFillTx/>
                <a:latin typeface="Nunito Sans"/>
                <a:ea typeface="Nunito Sans"/>
              </a:rPr>
              <a:t>Click to add text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body" hasCustomPrompt="1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lnSpc>
                <a:spcPct val="10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"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45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 hasCustomPrompt="1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Click to add title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147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48" name="PlaceHolder 2"/>
          <p:cNvSpPr>
            <a:spLocks noGrp="1"/>
          </p:cNvSpPr>
          <p:nvPr>
            <p:ph type="body" hasCustomPrompt="1"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rmAutofit/>
          </a:bodyPr>
          <a:p>
            <a:pPr marL="228600" indent="-228600" defTabSz="914400">
              <a:lnSpc>
                <a:spcPct val="130000"/>
              </a:lnSpc>
              <a:spcBef>
                <a:spcPts val="1200"/>
              </a:spcBef>
              <a:buClr>
                <a:srgbClr val="F9601E"/>
              </a:buClr>
              <a:buFont typeface="Arial" panose="020B0604020202020204"/>
              <a:buChar char="●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Click to add text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6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 panose="020B0604020202020204"/>
                <a:ea typeface="Nunito Sans"/>
              </a:rPr>
              <a:t>&lt;date/time&gt;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ftr" idx="6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 idx="63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731D7979-484A-439B-93E1-FB33EE8F170D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C3008777-60D3-4DA5-A28B-D03FE5C5CC5B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F9D0982F-13B3-4AA5-893F-7AA5AB1B4253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CF908A92-F6E2-4CCE-ACEE-72353D2F25CF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472A1F25-AA24-469C-BDC4-83008328A8DC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323000"/>
            <a:ext cx="9141480" cy="218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2500" lnSpcReduction="9999"/>
          </a:bodyPr>
          <a:p>
            <a:pPr indent="0" algn="ctr" defTabSz="914400">
              <a:lnSpc>
                <a:spcPct val="13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title style</a:t>
            </a:r>
            <a:endParaRPr lang="ru-RU" sz="6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551520"/>
            <a:ext cx="10513080" cy="555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Second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Third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Fourth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Fifth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title style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Second level 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Third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Fourth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Fifth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3750840"/>
            <a:ext cx="9840600" cy="808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title style</a:t>
            </a:r>
            <a:endParaRPr lang="ru-RU" sz="6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610160"/>
            <a:ext cx="7319160" cy="64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lt1">
                    <a:lumMod val="50000"/>
                  </a:schemeClr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47640" y="25848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title style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47640" y="1825560"/>
            <a:ext cx="517896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indent="0" defTabSz="914400">
              <a:lnSpc>
                <a:spcPct val="15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15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Second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143000" lvl="2" indent="-228600" defTabSz="914400">
              <a:lnSpc>
                <a:spcPct val="15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Third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600200" lvl="3" indent="-228600" defTabSz="914400">
              <a:lnSpc>
                <a:spcPct val="15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Fourth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057400" lvl="4" indent="-228600" defTabSz="914400">
              <a:lnSpc>
                <a:spcPct val="15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Fifth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981760" y="1825560"/>
            <a:ext cx="5178960" cy="434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p>
            <a:pPr indent="0" defTabSz="914400">
              <a:lnSpc>
                <a:spcPct val="15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15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Second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143000" lvl="2" indent="-228600" defTabSz="914400">
              <a:lnSpc>
                <a:spcPct val="15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Third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600200" lvl="3" indent="-228600" defTabSz="914400">
              <a:lnSpc>
                <a:spcPct val="15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Fourth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057400" lvl="4" indent="-228600" defTabSz="914400">
              <a:lnSpc>
                <a:spcPct val="150000"/>
              </a:lnSpc>
              <a:spcBef>
                <a:spcPts val="500"/>
              </a:spcBef>
              <a:buClr>
                <a:srgbClr val="40404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 Light" panose="020F0302020204030204"/>
              </a:rPr>
              <a:t>Fifth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title style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9880" y="1744920"/>
            <a:ext cx="5155200" cy="82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9880" y="2615760"/>
            <a:ext cx="5155200" cy="357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Second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Third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Fourth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Fifth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172200" y="1744920"/>
            <a:ext cx="5180760" cy="821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172200" y="2615760"/>
            <a:ext cx="5180760" cy="357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text styles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Second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Third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Fourth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Font typeface="Arial" panose="020B0604020202020204"/>
              <a:buChar char="•"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Fifth level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2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27662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 panose="020F0302020204030204"/>
              </a:rPr>
              <a:t>Click to edit Master title style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p>
            <a:pPr indent="0"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53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&lt;footer&gt;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65"/>
          </p:nvPr>
        </p:nvSpPr>
        <p:spPr>
          <a:xfrm>
            <a:off x="875412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40EF514-3B03-4BBC-B3FE-C60ADEC37174}" type="slidenum"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</a:fld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66"/>
          </p:nvPr>
        </p:nvSpPr>
        <p:spPr>
          <a:xfrm>
            <a:off x="6958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&lt;date/time&gt;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60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68"/>
          </p:nvPr>
        </p:nvSpPr>
        <p:spPr>
          <a:xfrm>
            <a:off x="875412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97FFDE5-58A4-4DE7-AB10-51A206708E79}" type="slidenum"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</a:fld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69"/>
          </p:nvPr>
        </p:nvSpPr>
        <p:spPr>
          <a:xfrm>
            <a:off x="6958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67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71"/>
          </p:nvPr>
        </p:nvSpPr>
        <p:spPr>
          <a:xfrm>
            <a:off x="875412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E3408DEE-A521-45E4-BB9B-803E09D97798}" type="slidenum"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</a:fld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72"/>
          </p:nvPr>
        </p:nvSpPr>
        <p:spPr>
          <a:xfrm>
            <a:off x="6958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74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74"/>
          </p:nvPr>
        </p:nvSpPr>
        <p:spPr>
          <a:xfrm>
            <a:off x="875412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540F0A6-2418-47AE-BE2E-FA8D3B8ECF15}" type="slidenum"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</a:fld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75"/>
          </p:nvPr>
        </p:nvSpPr>
        <p:spPr>
          <a:xfrm>
            <a:off x="6958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直接连接符 433"/>
          <p:cNvCxnSpPr/>
          <p:nvPr/>
        </p:nvCxnSpPr>
        <p:spPr>
          <a:xfrm>
            <a:off x="717840" y="999720"/>
            <a:ext cx="383760" cy="2520"/>
          </a:xfrm>
          <a:prstGeom prst="straightConnector1">
            <a:avLst/>
          </a:prstGeom>
          <a:ln w="19050">
            <a:solidFill>
              <a:srgbClr val="F9601E"/>
            </a:solidFill>
            <a:round/>
          </a:ln>
        </p:spPr>
      </p:cxnSp>
      <p:sp>
        <p:nvSpPr>
          <p:cNvPr id="18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44280" rIns="90000" bIns="-4428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77"/>
          </p:nvPr>
        </p:nvSpPr>
        <p:spPr>
          <a:xfrm>
            <a:off x="875412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2D19F09-5C4D-4D25-8C6D-D2AB49FB85A1}" type="slidenum">
              <a:rPr lang="ru-RU" sz="18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</a:fld>
            <a:endParaRPr lang="ru-RU" sz="18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dt" idx="78"/>
          </p:nvPr>
        </p:nvSpPr>
        <p:spPr>
          <a:xfrm>
            <a:off x="6958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 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  <a:endParaRPr lang="ru-RU" sz="2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714240" y="916920"/>
            <a:ext cx="6336720" cy="141156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>
              <a:spcBef>
                <a:spcPts val="1415"/>
              </a:spcBef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indent="0">
              <a:spcBef>
                <a:spcPts val="1415"/>
              </a:spcBef>
              <a:buNone/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714240" y="2331720"/>
            <a:ext cx="6410880" cy="255636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9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 ExtraBold"/>
              </a:rPr>
              <a:t>Гидравлический пресс</a:t>
            </a:r>
            <a:endParaRPr lang="ru-RU" sz="49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195" name="文本占位符 7"/>
          <p:cNvSpPr/>
          <p:nvPr/>
        </p:nvSpPr>
        <p:spPr>
          <a:xfrm>
            <a:off x="838080" y="5014440"/>
            <a:ext cx="2031480" cy="4755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>
            <a:noAutofit/>
          </a:bodyPr>
          <a:p>
            <a:pPr algn="ctr" defTabSz="914400"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ru-RU" sz="1600" b="0" u="none" strike="noStrike">
                <a:solidFill>
                  <a:srgbClr val="FFFFFF"/>
                </a:solidFill>
                <a:effectLst/>
                <a:uFillTx/>
                <a:latin typeface="Nunito Sans"/>
                <a:ea typeface="Nunito Sans"/>
              </a:rPr>
              <a:t>7 класс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196" name="Изображение 1" descr="photo_2025-03-29_19-05-18"/>
          <p:cNvPicPr/>
          <p:nvPr/>
        </p:nvPicPr>
        <p:blipFill>
          <a:blip r:embed="rId1"/>
          <a:stretch>
            <a:fillRect/>
          </a:stretch>
        </p:blipFill>
        <p:spPr>
          <a:xfrm>
            <a:off x="10272415" y="0"/>
            <a:ext cx="1917720" cy="2045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434200" y="1010160"/>
            <a:ext cx="6388920" cy="482112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54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Физические принципы гидравлического пресса</a:t>
            </a:r>
            <a:endParaRPr lang="ru-RU" sz="5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2013480" y="2648520"/>
            <a:ext cx="3418200" cy="1941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2000" b="0" u="none" strike="noStrike">
                <a:solidFill>
                  <a:schemeClr val="accent1"/>
                </a:solidFill>
                <a:effectLst/>
                <a:uFillTx/>
                <a:latin typeface="Nunito Sans"/>
              </a:rPr>
              <a:t>03</a:t>
            </a:r>
            <a:endParaRPr lang="ru-RU" sz="1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Закон Паскаля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Давление передается равномерно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Давление, приложенное к жидкости, передается равномерно во всех направлениях.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Увеличение давления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Увеличение давления в одной части жидкости увеличивает давление во всей жидкости.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Принцип работы пресса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Гидравлический пресс использует закон Паскаля для увеличения силы.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44" name="Изображение 243"/>
          <p:cNvPicPr/>
          <p:nvPr/>
        </p:nvPicPr>
        <p:blipFill>
          <a:blip r:embed="rId1"/>
          <a:stretch>
            <a:fillRect/>
          </a:stretch>
        </p:blipFill>
        <p:spPr>
          <a:xfrm>
            <a:off x="7740000" y="0"/>
            <a:ext cx="4451040" cy="1572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任意多边形 26"/>
          <p:cNvSpPr/>
          <p:nvPr/>
        </p:nvSpPr>
        <p:spPr>
          <a:xfrm>
            <a:off x="7911360" y="-7560"/>
            <a:ext cx="4290120" cy="6871320"/>
          </a:xfrm>
          <a:custGeom>
            <a:avLst/>
            <a:gdLst>
              <a:gd name="textAreaLeft" fmla="*/ 0 w 4290120"/>
              <a:gd name="textAreaRight" fmla="*/ 4292640 w 4290120"/>
              <a:gd name="textAreaTop" fmla="*/ 0 h 6871320"/>
              <a:gd name="textAreaBottom" fmla="*/ 6873840 h 6871320"/>
            </a:gdLst>
            <a:ahLst/>
            <a:cxnLst/>
            <a:rect l="textAreaLeft" t="textAreaTop" r="textAreaRight" b="textAreaBottom"/>
            <a:pathLst>
              <a:path w="6760" h="10825">
                <a:moveTo>
                  <a:pt x="1604" y="0"/>
                </a:moveTo>
                <a:lnTo>
                  <a:pt x="6760" y="0"/>
                </a:lnTo>
                <a:lnTo>
                  <a:pt x="6760" y="10825"/>
                </a:lnTo>
                <a:lnTo>
                  <a:pt x="2785" y="10825"/>
                </a:lnTo>
                <a:lnTo>
                  <a:pt x="2728" y="10776"/>
                </a:lnTo>
                <a:cubicBezTo>
                  <a:pt x="1057" y="9320"/>
                  <a:pt x="0" y="7177"/>
                  <a:pt x="0" y="4786"/>
                </a:cubicBezTo>
                <a:cubicBezTo>
                  <a:pt x="0" y="3005"/>
                  <a:pt x="587" y="1360"/>
                  <a:pt x="1577" y="35"/>
                </a:cubicBezTo>
                <a:lnTo>
                  <a:pt x="1604" y="0"/>
                </a:lnTo>
                <a:close/>
              </a:path>
            </a:pathLst>
          </a:custGeom>
          <a:gradFill rotWithShape="0">
            <a:gsLst>
              <a:gs pos="30000">
                <a:srgbClr val="F7471E"/>
              </a:gs>
              <a:gs pos="88000">
                <a:srgbClr val="FDDAD2"/>
              </a:gs>
            </a:gsLst>
            <a:lin ang="5400000"/>
          </a:gradFill>
          <a:ln>
            <a:noFill/>
          </a:ln>
          <a:effectLst>
            <a:outerShdw blurRad="190440" dist="62621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rial" panose="020B0604020202020204"/>
              <a:ea typeface="Nunito Sans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95880" y="394200"/>
            <a:ext cx="72064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 ExtraBold"/>
              </a:rPr>
              <a:t>Сила и давление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7" name="矩形 6"/>
          <p:cNvSpPr/>
          <p:nvPr/>
        </p:nvSpPr>
        <p:spPr>
          <a:xfrm>
            <a:off x="708120" y="2043000"/>
            <a:ext cx="6426000" cy="1055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4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Гидравлический пресс использует принцип передачи силы через жидкость для увеличения прикладываемой силы.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8" name="矩形 7"/>
          <p:cNvSpPr/>
          <p:nvPr/>
        </p:nvSpPr>
        <p:spPr>
          <a:xfrm>
            <a:off x="708120" y="1668240"/>
            <a:ext cx="6426000" cy="32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Увеличение силы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49" name="矩形 8"/>
          <p:cNvSpPr/>
          <p:nvPr/>
        </p:nvSpPr>
        <p:spPr>
          <a:xfrm>
            <a:off x="708120" y="3640680"/>
            <a:ext cx="6426000" cy="1055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4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Давление, создаваемое на поршне, равномерно передается по всей жидкости в системе.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0" name="矩形 9"/>
          <p:cNvSpPr/>
          <p:nvPr/>
        </p:nvSpPr>
        <p:spPr>
          <a:xfrm>
            <a:off x="708120" y="3265920"/>
            <a:ext cx="6426000" cy="32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Передача давления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1" name="矩形 10"/>
          <p:cNvSpPr/>
          <p:nvPr/>
        </p:nvSpPr>
        <p:spPr>
          <a:xfrm>
            <a:off x="708120" y="5238360"/>
            <a:ext cx="6426000" cy="10558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4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Большая площадь поршня гидравлического пресса позволяет создавать значительное давление при приложении меньшей силы.</a:t>
            </a:r>
            <a:endParaRPr lang="ru-RU" sz="1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2" name="矩形 11"/>
          <p:cNvSpPr/>
          <p:nvPr/>
        </p:nvSpPr>
        <p:spPr>
          <a:xfrm>
            <a:off x="708120" y="4863600"/>
            <a:ext cx="6426000" cy="325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Площадь поверхности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53" name="Изображение 1" descr="Снимок экрана 2025-03-28 160243"/>
          <p:cNvPicPr/>
          <p:nvPr/>
        </p:nvPicPr>
        <p:blipFill>
          <a:blip r:embed="rId1"/>
          <a:stretch>
            <a:fillRect/>
          </a:stretch>
        </p:blipFill>
        <p:spPr>
          <a:xfrm>
            <a:off x="8555400" y="1074600"/>
            <a:ext cx="3634200" cy="41986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Механическое преимущество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Увеличение силы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Гидравлический пресс использует принцип Паскаля для увеличения прикладываемой силы.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Контроль давления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Регулирование давления позволяет точно контролировать силу, прикладываемую к объекту.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Эффективность передачи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Эффективная передача силы от поршня к объекту за счет несжимаемости жидкости.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56" name="Изображение 255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0" y="5760000"/>
            <a:ext cx="4305600" cy="1095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434200" y="1010160"/>
            <a:ext cx="6388920" cy="482112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54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Безопасность при работе с гидравлическим прессом</a:t>
            </a:r>
            <a:endParaRPr lang="ru-RU" sz="5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2013480" y="2648520"/>
            <a:ext cx="3418200" cy="1941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2000" b="0" u="none" strike="noStrike">
                <a:solidFill>
                  <a:schemeClr val="accent1"/>
                </a:solidFill>
                <a:effectLst/>
                <a:uFillTx/>
                <a:latin typeface="Nunito Sans"/>
              </a:rPr>
              <a:t>04</a:t>
            </a:r>
            <a:endParaRPr lang="ru-RU" sz="1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Меры предосторожности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Обучение персонала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Обеспечение надлежащего обучения работников безопасной эксплуатации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Проверка оборудования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Регулярный осмотр и техническое обслуживание гидравлического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Использование средств защиты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Применение необходимых средств индивидуальной защиты при работе с прессом.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61" name="Изображение 3" descr="Снимок экрана 2025-03-29 191701"/>
          <p:cNvPicPr/>
          <p:nvPr/>
        </p:nvPicPr>
        <p:blipFill>
          <a:blip r:embed="rId1"/>
          <a:stretch>
            <a:fillRect/>
          </a:stretch>
        </p:blipFill>
        <p:spPr>
          <a:xfrm>
            <a:off x="5670000" y="260280"/>
            <a:ext cx="1367280" cy="987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2" name="Изображение 261"/>
          <p:cNvPicPr/>
          <p:nvPr/>
        </p:nvPicPr>
        <p:blipFill>
          <a:blip r:embed="rId2"/>
          <a:stretch>
            <a:fillRect/>
          </a:stretch>
        </p:blipFill>
        <p:spPr>
          <a:xfrm>
            <a:off x="9628200" y="4932000"/>
            <a:ext cx="2429640" cy="1365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Правила эксплуатации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Проверка исправности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Регулярно проверяйте состояние оборудования и устраняйте неисправности.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Использование защитных средств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Надевайте защитную одежду и средства индивидуальной защиты.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Соблюдение инструкций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Строго следуйте инструкциям по эксплуатации гидравлического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Техническое обслуживание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Регулярная проверка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Регулярно проверяйте все компоненты пресса на наличие износа или повреждений.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Смазка движущихся частей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Своевременно смазывайте все движущиеся части пресса для предотвращения преждевременного износа.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Очистка оборудования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Регулярно очищайте пресс от загрязнений для обеспечения безопасной работы.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7" name="Полилиния 266"/>
          <p:cNvSpPr/>
          <p:nvPr/>
        </p:nvSpPr>
        <p:spPr>
          <a:xfrm>
            <a:off x="9719280" y="5939640"/>
            <a:ext cx="2471760" cy="917640"/>
          </a:xfrm>
          <a:custGeom>
            <a:avLst/>
            <a:gdLst>
              <a:gd name="textAreaLeft" fmla="*/ 0 w 2471760"/>
              <a:gd name="textAreaRight" fmla="*/ 2472120 w 2471760"/>
              <a:gd name="textAreaTop" fmla="*/ 0 h 917640"/>
              <a:gd name="textAreaBottom" fmla="*/ 918000 h 917640"/>
            </a:gdLst>
            <a:ahLst/>
            <a:cxnLst/>
            <a:rect l="textAreaLeft" t="textAreaTop" r="textAreaRight" b="textAreaBottom"/>
            <a:pathLst>
              <a:path w="6867" h="2550">
                <a:moveTo>
                  <a:pt x="6867" y="0"/>
                </a:moveTo>
                <a:cubicBezTo>
                  <a:pt x="6867" y="850"/>
                  <a:pt x="6867" y="1700"/>
                  <a:pt x="6867" y="2550"/>
                </a:cubicBezTo>
                <a:cubicBezTo>
                  <a:pt x="4578" y="2550"/>
                  <a:pt x="2289" y="2550"/>
                  <a:pt x="0" y="2550"/>
                </a:cubicBezTo>
                <a:cubicBezTo>
                  <a:pt x="0" y="1700"/>
                  <a:pt x="0" y="850"/>
                  <a:pt x="0" y="0"/>
                </a:cubicBezTo>
                <a:cubicBezTo>
                  <a:pt x="2289" y="0"/>
                  <a:pt x="4578" y="0"/>
                  <a:pt x="6867" y="0"/>
                </a:cubicBezTo>
                <a:close/>
              </a:path>
            </a:pathLst>
          </a:custGeom>
          <a:blipFill rotWithShape="0">
            <a:blip r:embed="rId1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 anchorCtr="1">
            <a:noAutofit/>
          </a:bodyPr>
          <a:p>
            <a:pPr>
              <a:lnSpc>
                <a:spcPct val="100000"/>
              </a:lnSpc>
            </a:pP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34200" y="1010160"/>
            <a:ext cx="6388920" cy="482112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54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Применение гидравлического пресса в 7 классе</a:t>
            </a:r>
            <a:endParaRPr lang="ru-RU" sz="5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013480" y="2648520"/>
            <a:ext cx="3418200" cy="1941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2000" b="0" u="none" strike="noStrike">
                <a:solidFill>
                  <a:schemeClr val="accent1"/>
                </a:solidFill>
                <a:effectLst/>
                <a:uFillTx/>
                <a:latin typeface="Nunito Sans"/>
              </a:rPr>
              <a:t>05</a:t>
            </a:r>
            <a:endParaRPr lang="ru-RU" sz="1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任意多边形 24"/>
          <p:cNvSpPr/>
          <p:nvPr/>
        </p:nvSpPr>
        <p:spPr>
          <a:xfrm flipH="1">
            <a:off x="11678400" y="5708880"/>
            <a:ext cx="509040" cy="1146600"/>
          </a:xfrm>
          <a:custGeom>
            <a:avLst/>
            <a:gdLst>
              <a:gd name="textAreaLeft" fmla="*/ 1440 w 509040"/>
              <a:gd name="textAreaRight" fmla="*/ 513000 w 509040"/>
              <a:gd name="textAreaTop" fmla="*/ 0 h 1146600"/>
              <a:gd name="textAreaBottom" fmla="*/ 1149120 h 1146600"/>
            </a:gdLst>
            <a:ahLst/>
            <a:cxnLst/>
            <a:rect l="textAreaLeft" t="textAreaTop" r="textAreaRight" b="textAreaBottom"/>
            <a:pathLst>
              <a:path w="806" h="1809">
                <a:moveTo>
                  <a:pt x="0" y="0"/>
                </a:moveTo>
                <a:lnTo>
                  <a:pt x="806" y="1809"/>
                </a:lnTo>
                <a:lnTo>
                  <a:pt x="0" y="18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rial" panose="020B0604020202020204"/>
              <a:ea typeface="Nunito Sans"/>
            </a:endParaRPr>
          </a:p>
        </p:txBody>
      </p:sp>
      <p:sp>
        <p:nvSpPr>
          <p:cNvPr id="271" name="任意多边形 13"/>
          <p:cNvSpPr/>
          <p:nvPr/>
        </p:nvSpPr>
        <p:spPr>
          <a:xfrm>
            <a:off x="5040" y="0"/>
            <a:ext cx="3355920" cy="6854760"/>
          </a:xfrm>
          <a:custGeom>
            <a:avLst/>
            <a:gdLst>
              <a:gd name="textAreaLeft" fmla="*/ 0 w 3355920"/>
              <a:gd name="textAreaRight" fmla="*/ 3358440 w 3355920"/>
              <a:gd name="textAreaTop" fmla="*/ 0 h 6854760"/>
              <a:gd name="textAreaBottom" fmla="*/ 6857280 h 6854760"/>
            </a:gdLst>
            <a:ahLst/>
            <a:cxnLst/>
            <a:rect l="textAreaLeft" t="textAreaTop" r="textAreaRight" b="textAreaBottom"/>
            <a:pathLst>
              <a:path w="5289" h="10799">
                <a:moveTo>
                  <a:pt x="1614" y="0"/>
                </a:moveTo>
                <a:lnTo>
                  <a:pt x="5289" y="0"/>
                </a:lnTo>
                <a:lnTo>
                  <a:pt x="22" y="10799"/>
                </a:lnTo>
                <a:lnTo>
                  <a:pt x="0" y="10799"/>
                </a:lnTo>
                <a:lnTo>
                  <a:pt x="0" y="3308"/>
                </a:lnTo>
                <a:lnTo>
                  <a:pt x="1614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rial" panose="020B0604020202020204"/>
              <a:ea typeface="Nunito Sans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414840" y="451440"/>
            <a:ext cx="54856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 ExtraBold"/>
              </a:rPr>
              <a:t>Демонстрация эксперимента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3" name="正文"/>
          <p:cNvSpPr/>
          <p:nvPr/>
        </p:nvSpPr>
        <p:spPr>
          <a:xfrm>
            <a:off x="6518520" y="1799640"/>
            <a:ext cx="5500440" cy="1150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Объяснение принципа работы гидравлического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4" name="标题"/>
          <p:cNvSpPr/>
          <p:nvPr/>
        </p:nvSpPr>
        <p:spPr>
          <a:xfrm>
            <a:off x="6518520" y="1438200"/>
            <a:ext cx="5500440" cy="36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Принцип работы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5" name="正文"/>
          <p:cNvSpPr/>
          <p:nvPr/>
        </p:nvSpPr>
        <p:spPr>
          <a:xfrm>
            <a:off x="4857840" y="5237280"/>
            <a:ext cx="5500440" cy="1150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Правила техники безопасности при проведении эксперимента.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6" name="标题"/>
          <p:cNvSpPr/>
          <p:nvPr/>
        </p:nvSpPr>
        <p:spPr>
          <a:xfrm>
            <a:off x="4857840" y="4875480"/>
            <a:ext cx="5500440" cy="36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Безопасность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7" name="正文"/>
          <p:cNvSpPr/>
          <p:nvPr/>
        </p:nvSpPr>
        <p:spPr>
          <a:xfrm>
            <a:off x="5682600" y="3523320"/>
            <a:ext cx="5500440" cy="1150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Использование гидравлического пресса для демонстрации физических явлений.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78" name="标题"/>
          <p:cNvSpPr/>
          <p:nvPr/>
        </p:nvSpPr>
        <p:spPr>
          <a:xfrm>
            <a:off x="5682600" y="3161520"/>
            <a:ext cx="5500440" cy="366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Применение в 7 классе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79" name="Изображение 278"/>
          <p:cNvPicPr/>
          <p:nvPr/>
        </p:nvPicPr>
        <p:blipFill>
          <a:blip r:embed="rId1"/>
          <a:stretch>
            <a:fillRect/>
          </a:stretch>
        </p:blipFill>
        <p:spPr>
          <a:xfrm rot="41400">
            <a:off x="9559290" y="195580"/>
            <a:ext cx="1143000" cy="1170305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434200" y="1010160"/>
            <a:ext cx="6388920" cy="482112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ru-RU" sz="5400" b="0" u="none" strike="noStrike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+mn-lt"/>
                <a:cs typeface="+mn-lt"/>
              </a:rPr>
              <a:t>Гидравлический пресс. Все, что нужно знать</a:t>
            </a:r>
            <a:endParaRPr lang="ru-RU" sz="5400" b="0" u="none" strike="noStrike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+mn-lt"/>
              <a:cs typeface="+mn-lt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2013480" y="2648520"/>
            <a:ext cx="3418200" cy="1941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2000" b="0" u="none" strike="noStrike">
                <a:solidFill>
                  <a:schemeClr val="accent1"/>
                </a:solidFill>
                <a:effectLst/>
                <a:uFillTx/>
                <a:latin typeface="Nunito Sans"/>
              </a:rPr>
              <a:t>01</a:t>
            </a:r>
            <a:endParaRPr lang="ru-RU" sz="1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Расчет механического преимущества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Определение механического преимущества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Механическое преимущество - это отношение между силой на выходе и силой на входе.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Факторы, влияющие на механическое преимущество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Площадь поршней, давление жидкости, механические потери.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82" name="Изображение 28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290820"/>
            <a:ext cx="1771015" cy="15671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Расчет механического преимущества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Практический расчет механического преимущества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Используя формулу, можно рассчитать механическое преимущество гидравлического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85" name="Изображение 3" descr="Снимок экрана 2025-03-29 191533"/>
          <p:cNvPicPr/>
          <p:nvPr/>
        </p:nvPicPr>
        <p:blipFill>
          <a:blip r:embed="rId1"/>
          <a:stretch>
            <a:fillRect/>
          </a:stretch>
        </p:blipFill>
        <p:spPr>
          <a:xfrm>
            <a:off x="3807360" y="3770640"/>
            <a:ext cx="3001680" cy="3021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6" name="Текстовое поле 4"/>
          <p:cNvSpPr/>
          <p:nvPr/>
        </p:nvSpPr>
        <p:spPr>
          <a:xfrm>
            <a:off x="4690800" y="3402360"/>
            <a:ext cx="406152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dk1"/>
                </a:solidFill>
                <a:effectLst/>
                <a:uFillTx/>
                <a:latin typeface="Nunito Sans"/>
                <a:ea typeface="Nunito Sans"/>
              </a:rPr>
              <a:t>-</a:t>
            </a:r>
            <a:r>
              <a:rPr lang="ru-RU" sz="1800" b="0" u="none" strike="noStrike">
                <a:solidFill>
                  <a:schemeClr val="accent1"/>
                </a:solidFill>
                <a:effectLst/>
                <a:uFillTx/>
                <a:latin typeface="Nunito Sans"/>
                <a:ea typeface="Nunito Sans"/>
              </a:rPr>
              <a:t>Ага, все понятно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95880" y="393120"/>
            <a:ext cx="10797480" cy="70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Nunito Sans ExtraBold"/>
              </a:rPr>
              <a:t>Связь с повседневной жизнью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88" name="任意多边形: 形状 21"/>
          <p:cNvSpPr/>
          <p:nvPr/>
        </p:nvSpPr>
        <p:spPr>
          <a:xfrm>
            <a:off x="4384440" y="5393520"/>
            <a:ext cx="401400" cy="336240"/>
          </a:xfrm>
          <a:custGeom>
            <a:avLst/>
            <a:gdLst>
              <a:gd name="textAreaLeft" fmla="*/ 0 w 401400"/>
              <a:gd name="textAreaRight" fmla="*/ 403920 w 401400"/>
              <a:gd name="textAreaTop" fmla="*/ 0 h 336240"/>
              <a:gd name="textAreaBottom" fmla="*/ 338760 h 336240"/>
            </a:gdLst>
            <a:ahLst/>
            <a:cxnLst/>
            <a:rect l="textAreaLeft" t="textAreaTop" r="textAreaRight" b="textAreaBottom"/>
            <a:pathLst>
              <a:path w="815585" h="684263">
                <a:moveTo>
                  <a:pt x="407793" y="291035"/>
                </a:moveTo>
                <a:cubicBezTo>
                  <a:pt x="343446" y="291035"/>
                  <a:pt x="291281" y="343199"/>
                  <a:pt x="291281" y="407547"/>
                </a:cubicBezTo>
                <a:cubicBezTo>
                  <a:pt x="291281" y="471894"/>
                  <a:pt x="343446" y="524059"/>
                  <a:pt x="407793" y="524059"/>
                </a:cubicBezTo>
                <a:cubicBezTo>
                  <a:pt x="472141" y="524059"/>
                  <a:pt x="524305" y="471894"/>
                  <a:pt x="524305" y="407547"/>
                </a:cubicBezTo>
                <a:cubicBezTo>
                  <a:pt x="524235" y="343228"/>
                  <a:pt x="472112" y="291105"/>
                  <a:pt x="407793" y="291035"/>
                </a:cubicBezTo>
                <a:close/>
                <a:moveTo>
                  <a:pt x="153123" y="252901"/>
                </a:moveTo>
                <a:cubicBezTo>
                  <a:pt x="136030" y="252901"/>
                  <a:pt x="122174" y="266757"/>
                  <a:pt x="122174" y="283849"/>
                </a:cubicBezTo>
                <a:cubicBezTo>
                  <a:pt x="122174" y="300942"/>
                  <a:pt x="136030" y="314798"/>
                  <a:pt x="153123" y="314798"/>
                </a:cubicBezTo>
                <a:cubicBezTo>
                  <a:pt x="170215" y="314798"/>
                  <a:pt x="184071" y="300942"/>
                  <a:pt x="184071" y="283849"/>
                </a:cubicBezTo>
                <a:cubicBezTo>
                  <a:pt x="184071" y="266757"/>
                  <a:pt x="170215" y="252901"/>
                  <a:pt x="153123" y="252901"/>
                </a:cubicBezTo>
                <a:close/>
                <a:moveTo>
                  <a:pt x="407793" y="232779"/>
                </a:moveTo>
                <a:cubicBezTo>
                  <a:pt x="504162" y="232779"/>
                  <a:pt x="582561" y="311179"/>
                  <a:pt x="582561" y="407547"/>
                </a:cubicBezTo>
                <a:cubicBezTo>
                  <a:pt x="582561" y="503915"/>
                  <a:pt x="504162" y="582315"/>
                  <a:pt x="407793" y="582315"/>
                </a:cubicBezTo>
                <a:cubicBezTo>
                  <a:pt x="311425" y="582315"/>
                  <a:pt x="233025" y="503915"/>
                  <a:pt x="233025" y="407547"/>
                </a:cubicBezTo>
                <a:cubicBezTo>
                  <a:pt x="233025" y="311179"/>
                  <a:pt x="311425" y="232779"/>
                  <a:pt x="407793" y="232779"/>
                </a:cubicBezTo>
                <a:close/>
                <a:moveTo>
                  <a:pt x="153123" y="212850"/>
                </a:moveTo>
                <a:cubicBezTo>
                  <a:pt x="192334" y="212850"/>
                  <a:pt x="224122" y="244638"/>
                  <a:pt x="224122" y="283849"/>
                </a:cubicBezTo>
                <a:cubicBezTo>
                  <a:pt x="224077" y="323043"/>
                  <a:pt x="192316" y="354803"/>
                  <a:pt x="153123" y="354849"/>
                </a:cubicBezTo>
                <a:cubicBezTo>
                  <a:pt x="113911" y="354849"/>
                  <a:pt x="82123" y="323061"/>
                  <a:pt x="82123" y="283849"/>
                </a:cubicBezTo>
                <a:cubicBezTo>
                  <a:pt x="82123" y="244638"/>
                  <a:pt x="113911" y="212850"/>
                  <a:pt x="153123" y="212850"/>
                </a:cubicBezTo>
                <a:close/>
                <a:moveTo>
                  <a:pt x="58256" y="189087"/>
                </a:moveTo>
                <a:lnTo>
                  <a:pt x="58256" y="626007"/>
                </a:lnTo>
                <a:lnTo>
                  <a:pt x="757329" y="626007"/>
                </a:lnTo>
                <a:lnTo>
                  <a:pt x="757329" y="189087"/>
                </a:lnTo>
                <a:lnTo>
                  <a:pt x="568461" y="189087"/>
                </a:lnTo>
                <a:lnTo>
                  <a:pt x="567998" y="189333"/>
                </a:lnTo>
                <a:lnTo>
                  <a:pt x="247589" y="189333"/>
                </a:lnTo>
                <a:lnTo>
                  <a:pt x="247128" y="189087"/>
                </a:lnTo>
                <a:close/>
                <a:moveTo>
                  <a:pt x="646059" y="100107"/>
                </a:moveTo>
                <a:lnTo>
                  <a:pt x="646059" y="130831"/>
                </a:lnTo>
                <a:lnTo>
                  <a:pt x="729802" y="130831"/>
                </a:lnTo>
                <a:lnTo>
                  <a:pt x="729802" y="100107"/>
                </a:lnTo>
                <a:close/>
                <a:moveTo>
                  <a:pt x="320573" y="58256"/>
                </a:moveTo>
                <a:lnTo>
                  <a:pt x="291008" y="130831"/>
                </a:lnTo>
                <a:lnTo>
                  <a:pt x="524579" y="130831"/>
                </a:lnTo>
                <a:lnTo>
                  <a:pt x="495014" y="58256"/>
                </a:lnTo>
                <a:close/>
                <a:moveTo>
                  <a:pt x="300994" y="0"/>
                </a:moveTo>
                <a:lnTo>
                  <a:pt x="514593" y="0"/>
                </a:lnTo>
                <a:cubicBezTo>
                  <a:pt x="526448" y="-12"/>
                  <a:pt x="537128" y="7162"/>
                  <a:pt x="541600" y="18142"/>
                </a:cubicBezTo>
                <a:lnTo>
                  <a:pt x="587506" y="130831"/>
                </a:lnTo>
                <a:lnTo>
                  <a:pt x="606008" y="130831"/>
                </a:lnTo>
                <a:lnTo>
                  <a:pt x="606008" y="80082"/>
                </a:lnTo>
                <a:cubicBezTo>
                  <a:pt x="606008" y="69022"/>
                  <a:pt x="614974" y="60056"/>
                  <a:pt x="626034" y="60056"/>
                </a:cubicBezTo>
                <a:lnTo>
                  <a:pt x="749828" y="60056"/>
                </a:lnTo>
                <a:cubicBezTo>
                  <a:pt x="760887" y="60056"/>
                  <a:pt x="769853" y="69022"/>
                  <a:pt x="769853" y="80082"/>
                </a:cubicBezTo>
                <a:lnTo>
                  <a:pt x="769853" y="130831"/>
                </a:lnTo>
                <a:lnTo>
                  <a:pt x="786457" y="130831"/>
                </a:lnTo>
                <a:cubicBezTo>
                  <a:pt x="802544" y="130831"/>
                  <a:pt x="815585" y="143872"/>
                  <a:pt x="815585" y="159959"/>
                </a:cubicBezTo>
                <a:lnTo>
                  <a:pt x="815585" y="655135"/>
                </a:lnTo>
                <a:cubicBezTo>
                  <a:pt x="815585" y="671222"/>
                  <a:pt x="802544" y="684263"/>
                  <a:pt x="786457" y="684263"/>
                </a:cubicBezTo>
                <a:lnTo>
                  <a:pt x="29128" y="684263"/>
                </a:lnTo>
                <a:cubicBezTo>
                  <a:pt x="13041" y="684263"/>
                  <a:pt x="0" y="671222"/>
                  <a:pt x="0" y="655135"/>
                </a:cubicBezTo>
                <a:lnTo>
                  <a:pt x="0" y="159959"/>
                </a:lnTo>
                <a:cubicBezTo>
                  <a:pt x="0" y="143872"/>
                  <a:pt x="13041" y="130831"/>
                  <a:pt x="29128" y="130831"/>
                </a:cubicBezTo>
                <a:lnTo>
                  <a:pt x="228109" y="130831"/>
                </a:lnTo>
                <a:lnTo>
                  <a:pt x="274014" y="18142"/>
                </a:lnTo>
                <a:cubicBezTo>
                  <a:pt x="278481" y="7171"/>
                  <a:pt x="289149" y="-1"/>
                  <a:pt x="300994" y="0"/>
                </a:cubicBezTo>
                <a:close/>
              </a:path>
            </a:pathLst>
          </a:custGeom>
          <a:solidFill>
            <a:srgbClr val="FFFFFF"/>
          </a:solidFill>
          <a:ln w="904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Nunito Sans"/>
              <a:ea typeface="Nunito Sans"/>
            </a:endParaRPr>
          </a:p>
        </p:txBody>
      </p:sp>
      <p:sp>
        <p:nvSpPr>
          <p:cNvPr id="289" name="矩形 2"/>
          <p:cNvSpPr/>
          <p:nvPr/>
        </p:nvSpPr>
        <p:spPr>
          <a:xfrm>
            <a:off x="6360120" y="1773360"/>
            <a:ext cx="4971600" cy="2022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Использование гидравлических прессов для прессования материалов, таких как бумага, картон или пластик, в повседневной жизни.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0" name="矩形 3"/>
          <p:cNvSpPr/>
          <p:nvPr/>
        </p:nvSpPr>
        <p:spPr>
          <a:xfrm>
            <a:off x="6076800" y="1390320"/>
            <a:ext cx="5254920" cy="298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marL="285750" indent="-285750" defTabSz="914400">
              <a:lnSpc>
                <a:spcPct val="100000"/>
              </a:lnSpc>
              <a:buClr>
                <a:srgbClr val="F7471E"/>
              </a:buClr>
              <a:buSzPct val="70000"/>
              <a:buFont typeface="Wingdings" panose="05000000000000000000" pitchFamily="2" charset="2"/>
              <a:buChar char=""/>
            </a:pPr>
            <a:r>
              <a:rPr lang="en-US" sz="18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Прессование материалов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1" name="矩形 4"/>
          <p:cNvSpPr/>
          <p:nvPr/>
        </p:nvSpPr>
        <p:spPr>
          <a:xfrm>
            <a:off x="6360120" y="4316760"/>
            <a:ext cx="4971600" cy="2022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Применение гидравлических прессов для формирования деталей, например, в производстве мебели или автомобильных компонентов.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2" name="矩形 9"/>
          <p:cNvSpPr/>
          <p:nvPr/>
        </p:nvSpPr>
        <p:spPr>
          <a:xfrm>
            <a:off x="6076800" y="3935160"/>
            <a:ext cx="5254920" cy="298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marL="285750" indent="-285750" defTabSz="914400">
              <a:lnSpc>
                <a:spcPct val="100000"/>
              </a:lnSpc>
              <a:buClr>
                <a:srgbClr val="F7471E"/>
              </a:buClr>
              <a:buSzPct val="70000"/>
              <a:buFont typeface="Wingdings" panose="05000000000000000000" pitchFamily="2" charset="2"/>
              <a:buChar char=""/>
            </a:pPr>
            <a:r>
              <a:rPr lang="en-US" sz="18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Формирование деталей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3" name="Прямоугольник 10"/>
          <p:cNvSpPr/>
          <p:nvPr/>
        </p:nvSpPr>
        <p:spPr>
          <a:xfrm>
            <a:off x="821520" y="1242720"/>
            <a:ext cx="2481480" cy="25534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03040" dist="100296" dir="8100000" algn="tr" rotWithShape="0">
              <a:srgbClr val="FF5DA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lang="ru-RU" sz="1800" b="0" u="none" strike="noStrike">
              <a:solidFill>
                <a:schemeClr val="lt1"/>
              </a:solidFill>
              <a:effectLst/>
              <a:uFillTx/>
              <a:latin typeface="Nunito Sans"/>
              <a:ea typeface="Nunito Sans"/>
            </a:endParaRPr>
          </a:p>
        </p:txBody>
      </p:sp>
      <p:pic>
        <p:nvPicPr>
          <p:cNvPr id="294" name="Изображение 6" descr="Снимок экрана 2025-03-29 183654"/>
          <p:cNvPicPr/>
          <p:nvPr/>
        </p:nvPicPr>
        <p:blipFill>
          <a:blip r:embed="rId1"/>
          <a:stretch>
            <a:fillRect/>
          </a:stretch>
        </p:blipFill>
        <p:spPr>
          <a:xfrm>
            <a:off x="868680" y="1318320"/>
            <a:ext cx="2369160" cy="2407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wedg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8400" y="396000"/>
            <a:ext cx="10966680" cy="703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/>
              </a:rPr>
              <a:t>Связь с повседневной жизнью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6" name="同侧圆角矩形 18"/>
          <p:cNvSpPr/>
          <p:nvPr/>
        </p:nvSpPr>
        <p:spPr>
          <a:xfrm>
            <a:off x="684000" y="3491640"/>
            <a:ext cx="503640" cy="2512800"/>
          </a:xfrm>
          <a:prstGeom prst="round2SameRect">
            <a:avLst>
              <a:gd name="adj1" fmla="val 50000"/>
              <a:gd name="adj2" fmla="val 0"/>
            </a:avLst>
          </a:prstGeom>
          <a:gradFill rotWithShape="0">
            <a:gsLst>
              <a:gs pos="0">
                <a:srgbClr val="F7471E">
                  <a:alpha val="0"/>
                </a:srgbClr>
              </a:gs>
              <a:gs pos="100000">
                <a:srgbClr val="F7471E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rial" panose="020B0604020202020204"/>
              <a:ea typeface="Nunito Sans"/>
            </a:endParaRPr>
          </a:p>
        </p:txBody>
      </p:sp>
      <p:sp>
        <p:nvSpPr>
          <p:cNvPr id="297" name="矩形 1"/>
          <p:cNvSpPr/>
          <p:nvPr/>
        </p:nvSpPr>
        <p:spPr>
          <a:xfrm>
            <a:off x="5153760" y="2442960"/>
            <a:ext cx="6194880" cy="3598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Использование гидравлических прессов для уплотнения и переработки различных видов отходов, таких как металлолом или пластиковые бутылки.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98" name="平行四边形 12"/>
          <p:cNvSpPr/>
          <p:nvPr/>
        </p:nvSpPr>
        <p:spPr>
          <a:xfrm>
            <a:off x="4904640" y="2155680"/>
            <a:ext cx="3488040" cy="158760"/>
          </a:xfrm>
          <a:prstGeom prst="parallelogram">
            <a:avLst>
              <a:gd name="adj" fmla="val 38188"/>
            </a:avLst>
          </a:prstGeom>
          <a:gradFill rotWithShape="0">
            <a:gsLst>
              <a:gs pos="23000">
                <a:srgbClr val="F7471E">
                  <a:alpha val="0"/>
                </a:srgbClr>
              </a:gs>
              <a:gs pos="100000">
                <a:srgbClr val="F7471E">
                  <a:alpha val="4800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Arial" panose="020B0604020202020204"/>
              <a:ea typeface="Nunito Sans"/>
            </a:endParaRPr>
          </a:p>
        </p:txBody>
      </p:sp>
      <p:sp>
        <p:nvSpPr>
          <p:cNvPr id="299" name="矩形 3"/>
          <p:cNvSpPr/>
          <p:nvPr/>
        </p:nvSpPr>
        <p:spPr>
          <a:xfrm>
            <a:off x="5153760" y="1400040"/>
            <a:ext cx="6194880" cy="91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800" b="1" u="none" strike="noStrike">
                <a:solidFill>
                  <a:schemeClr val="dk1"/>
                </a:solidFill>
                <a:effectLst/>
                <a:uFillTx/>
                <a:latin typeface="Nunito Sans ExtraBold"/>
                <a:ea typeface="Nunito Sans"/>
              </a:rPr>
              <a:t>Переработка отходов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434200" y="1010160"/>
            <a:ext cx="6388920" cy="482112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54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Заключение</a:t>
            </a:r>
            <a:endParaRPr lang="ru-RU" sz="5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2013480" y="2648520"/>
            <a:ext cx="3418200" cy="1941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2000" b="0" u="none" strike="noStrike">
                <a:solidFill>
                  <a:schemeClr val="accent1"/>
                </a:solidFill>
                <a:effectLst/>
                <a:uFillTx/>
                <a:latin typeface="Nunito Sans"/>
              </a:rPr>
              <a:t>06</a:t>
            </a:r>
            <a:endParaRPr lang="ru-RU" sz="1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Обобщение ключевых моментов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Эффективность гидравлического пресса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Высокая механическая сила и точность обработки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Широкий спектр применения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Использование в различных промышленных отраслях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Безопасность и экологичность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Минимальные риски для оператора и окружающей среды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Практическая значимость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Повышение эффективности производства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Использование гидравлического пресса позволяет повысить производительность и снизить затраты.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Улучшение качества продукции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Точность и контроль давления гидравлического пресса обеспечивают высокое качество выпускаемой продукции.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Расширение возможностей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Гидравлический пресс позволяет обрабатывать широкий спектр материалов и изделий.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Дальнейшее изучение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Улучшение конструкции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Исследование новых материалов и технологий для повышения эффективности гидравлического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Автоматизация процессов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Разработка системы автоматического управления для повышения точности и производительности.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Изображение 1" descr="Снимок экрана 2025-03-29 184140"/>
          <p:cNvPicPr/>
          <p:nvPr/>
        </p:nvPicPr>
        <p:blipFill>
          <a:blip r:embed="rId1"/>
          <a:stretch>
            <a:fillRect/>
          </a:stretch>
        </p:blipFill>
        <p:spPr>
          <a:xfrm>
            <a:off x="-720" y="0"/>
            <a:ext cx="12189960" cy="361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491120" y="867960"/>
            <a:ext cx="9808920" cy="233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Дальнейшее изучение</a:t>
            </a:r>
            <a:endParaRPr lang="ru-RU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10" name="矩形 2"/>
          <p:cNvSpPr/>
          <p:nvPr/>
        </p:nvSpPr>
        <p:spPr>
          <a:xfrm>
            <a:off x="705960" y="3404520"/>
            <a:ext cx="10797480" cy="2665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rial" panose="020B0604020202020204"/>
              <a:ea typeface="Nunito Sans"/>
            </a:endParaRPr>
          </a:p>
        </p:txBody>
      </p:sp>
      <p:sp>
        <p:nvSpPr>
          <p:cNvPr id="311" name="矩形 4"/>
          <p:cNvSpPr/>
          <p:nvPr/>
        </p:nvSpPr>
        <p:spPr>
          <a:xfrm>
            <a:off x="1501200" y="4451040"/>
            <a:ext cx="9208080" cy="14115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lt1"/>
                </a:solidFill>
                <a:effectLst/>
                <a:uFillTx/>
                <a:latin typeface="Nunito Sans"/>
                <a:ea typeface="Nunito Sans"/>
              </a:rPr>
              <a:t>Изучение новых областей применения гидравлического пресса для расширения его использования.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12" name="矩形 7"/>
          <p:cNvSpPr/>
          <p:nvPr/>
        </p:nvSpPr>
        <p:spPr>
          <a:xfrm>
            <a:off x="1501920" y="3810960"/>
            <a:ext cx="92080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800" b="1" u="none" strike="noStrike">
                <a:solidFill>
                  <a:schemeClr val="lt1"/>
                </a:solidFill>
                <a:effectLst/>
                <a:uFillTx/>
                <a:latin typeface="Nunito Sans ExtraBold"/>
                <a:ea typeface="Nunito Sans"/>
              </a:rPr>
              <a:t>Расширение применения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14240" y="184680"/>
            <a:ext cx="6336720" cy="39776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rmAutofit lnSpcReduction="9999"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6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 ExtraBold"/>
              </a:rPr>
              <a:t>Спасибо за просмотр нашей презентации</a:t>
            </a:r>
            <a:endParaRPr lang="ru-RU" sz="6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14" name="文本占位符 6"/>
          <p:cNvSpPr/>
          <p:nvPr/>
        </p:nvSpPr>
        <p:spPr>
          <a:xfrm>
            <a:off x="838080" y="4610880"/>
            <a:ext cx="2597760" cy="831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6800" rIns="90000" bIns="46800" anchor="ctr">
            <a:normAutofit/>
          </a:bodyPr>
          <a:p>
            <a:pPr algn="ctr" defTabSz="914400">
              <a:lnSpc>
                <a:spcPct val="10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600" b="0" u="none" strike="noStrike">
                <a:solidFill>
                  <a:srgbClr val="FFFFFF"/>
                </a:solidFill>
                <a:effectLst/>
                <a:uFillTx/>
                <a:latin typeface="Nunito Sans"/>
                <a:ea typeface="Nunito Sans"/>
              </a:rPr>
              <a:t>by </a:t>
            </a:r>
            <a:r>
              <a:rPr lang="ru-RU" sz="1600" b="0" u="none" strike="noStrike">
                <a:solidFill>
                  <a:srgbClr val="FFFFFF"/>
                </a:solidFill>
                <a:effectLst/>
                <a:uFillTx/>
                <a:latin typeface="Nunito Sans"/>
                <a:ea typeface="Nunito Sans"/>
              </a:rPr>
              <a:t>Ярик, Афоня, Даниил, Савва и Арчи(Артемий)</a:t>
            </a:r>
            <a:endParaRPr lang="ru-RU" sz="1600" b="0" u="none" strike="noStrike">
              <a:solidFill>
                <a:srgbClr val="FFFFFF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315" name="Изображение 1" descr="photo_2025-03-29_19-05-12"/>
          <p:cNvPicPr/>
          <p:nvPr/>
        </p:nvPicPr>
        <p:blipFill>
          <a:blip r:embed="rId1"/>
          <a:stretch>
            <a:fillRect/>
          </a:stretch>
        </p:blipFill>
        <p:spPr>
          <a:xfrm>
            <a:off x="10450080" y="0"/>
            <a:ext cx="1739160" cy="16452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Определение гидравлического пресса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Механическое устройство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Устройство для преобразования силы в давление с помощью жидкости.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Принцип работы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Использование гидравлической жидкости для передачи и усиления прилагаемой силы.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Применение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Широко используется в промышленности для формовки, сжатия и подъема тяжелых предметов.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01" name="Изображение 3" descr="photo_2025-03-29_19-09-10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4912920"/>
            <a:ext cx="2029320" cy="194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Текстовое поле 4"/>
          <p:cNvSpPr/>
          <p:nvPr/>
        </p:nvSpPr>
        <p:spPr>
          <a:xfrm>
            <a:off x="496080" y="5094720"/>
            <a:ext cx="4061520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dk1"/>
                </a:solidFill>
                <a:effectLst/>
                <a:uFillTx/>
                <a:latin typeface="Nunito Sans"/>
                <a:ea typeface="Nunito Sans"/>
              </a:rPr>
              <a:t>понятно?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Принцип работы гидравлического пресса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Передача силы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Гидравлический пресс использует принцип передачи силы через жидкость.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Увеличение давления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Малая площадь поршня создает большое давление.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Простота конструкции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Гидравлический пресс имеет простую и надежную конструкцию.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05" name="Изображение 3" descr="Снимок экрана 2025-03-29 183422"/>
          <p:cNvPicPr/>
          <p:nvPr/>
        </p:nvPicPr>
        <p:blipFill>
          <a:blip r:embed="rId1"/>
          <a:stretch>
            <a:fillRect/>
          </a:stretch>
        </p:blipFill>
        <p:spPr>
          <a:xfrm>
            <a:off x="1647360" y="3589200"/>
            <a:ext cx="7369920" cy="29052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Применение гидравлического пресса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Формование металлических деталей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Гидравлический пресс используется для придания формы металлическим заготовкам путем приложения высокого давления.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Обработка материалов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Гидравлический пресс применяется для прессования, штамповки и других видов обработки различных материалов.</a:t>
            </a:r>
            <a:endParaRPr lang="en-US" sz="1600" b="0" u="none" strike="noStrike" spc="150">
              <a:solidFill>
                <a:schemeClr val="dk1">
                  <a:lumMod val="65000"/>
                  <a:lumOff val="35000"/>
                </a:schemeClr>
              </a:solidFill>
              <a:effectLst/>
              <a:uFillTx/>
              <a:latin typeface="Nunito San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6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  <a:sym typeface="+mn-ea"/>
              </a:rPr>
              <a:t>Промышленное производство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  <a:sym typeface="+mn-ea"/>
              </a:rPr>
              <a:t>Гидравлические прессы играют важную роль в крупномасштабном промышленном производстве различных изделий.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08" name="Изображение 3" descr="Снимок экрана 2025-03-29 191145"/>
          <p:cNvPicPr/>
          <p:nvPr/>
        </p:nvPicPr>
        <p:blipFill>
          <a:blip r:embed="rId1"/>
          <a:stretch>
            <a:fillRect/>
          </a:stretch>
        </p:blipFill>
        <p:spPr>
          <a:xfrm>
            <a:off x="4071600" y="4093200"/>
            <a:ext cx="2570400" cy="258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Текстовое поле 4"/>
          <p:cNvSpPr/>
          <p:nvPr/>
        </p:nvSpPr>
        <p:spPr>
          <a:xfrm>
            <a:off x="6672125" y="5013175"/>
            <a:ext cx="4216320" cy="1477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  <a:scene3d>
              <a:camera prst="orthographicFront"/>
              <a:lightRig rig="threePt" dir="t"/>
            </a:scene3d>
          </a:bodyPr>
          <a:p>
            <a:pPr defTabSz="914400">
              <a:lnSpc>
                <a:spcPct val="100000"/>
              </a:lnSpc>
            </a:pPr>
            <a:r>
              <a:rPr lang="ru-RU" sz="1800" b="0" u="none" strike="noStrike">
                <a:solidFill>
                  <a:schemeClr val="accent1"/>
                </a:solidFill>
                <a:effectLst/>
                <a:uFillTx/>
                <a:latin typeface="Nunito Sans"/>
                <a:ea typeface="Nunito Sans"/>
              </a:rPr>
              <a:t>а еще для штамповки деталей из метала и пластмасса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12" name="Изображение 3" descr="photo_2025-03-29_19-05-25"/>
          <p:cNvPicPr/>
          <p:nvPr/>
        </p:nvPicPr>
        <p:blipFill>
          <a:blip r:embed="rId2"/>
          <a:stretch>
            <a:fillRect/>
          </a:stretch>
        </p:blipFill>
        <p:spPr>
          <a:xfrm>
            <a:off x="7463725" y="260430"/>
            <a:ext cx="887760" cy="857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434200" y="1010160"/>
            <a:ext cx="6388920" cy="482112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ctr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54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Устройство гидравлического пресса</a:t>
            </a:r>
            <a:endParaRPr lang="ru-RU" sz="5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2013480" y="2648520"/>
            <a:ext cx="3418200" cy="1941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0"/>
              </a:spcBef>
              <a:buNone/>
              <a:tabLst>
                <a:tab pos="0" algn="l"/>
              </a:tabLst>
            </a:pPr>
            <a:r>
              <a:rPr lang="en-US" sz="12000" b="0" u="none" strike="noStrike">
                <a:solidFill>
                  <a:schemeClr val="accent1"/>
                </a:solidFill>
                <a:effectLst/>
                <a:uFillTx/>
                <a:latin typeface="Nunito Sans"/>
              </a:rPr>
              <a:t>02</a:t>
            </a:r>
            <a:endParaRPr lang="ru-RU" sz="1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95880" y="394560"/>
            <a:ext cx="10797480" cy="7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 ExtraBold"/>
              </a:rPr>
              <a:t>Основные компоненты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16" name="直接连接符 3"/>
          <p:cNvCxnSpPr/>
          <p:nvPr/>
        </p:nvCxnSpPr>
        <p:spPr>
          <a:xfrm flipV="1">
            <a:off x="713520" y="3490200"/>
            <a:ext cx="2520" cy="2725200"/>
          </a:xfrm>
          <a:prstGeom prst="straightConnector1">
            <a:avLst/>
          </a:prstGeom>
          <a:ln w="12700">
            <a:solidFill>
              <a:srgbClr val="FFFFFF">
                <a:alpha val="0"/>
              </a:srgbClr>
            </a:solidFill>
            <a:round/>
          </a:ln>
        </p:spPr>
      </p:cxnSp>
      <p:sp>
        <p:nvSpPr>
          <p:cNvPr id="217" name="矩形 4"/>
          <p:cNvSpPr/>
          <p:nvPr/>
        </p:nvSpPr>
        <p:spPr>
          <a:xfrm>
            <a:off x="954360" y="4381560"/>
            <a:ext cx="3111120" cy="181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Создает необходимое давление для прессования.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18" name="矩形 5"/>
          <p:cNvSpPr/>
          <p:nvPr/>
        </p:nvSpPr>
        <p:spPr>
          <a:xfrm>
            <a:off x="954360" y="3405960"/>
            <a:ext cx="3111120" cy="81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Цилиндр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19" name="直接连接符 15"/>
          <p:cNvCxnSpPr/>
          <p:nvPr/>
        </p:nvCxnSpPr>
        <p:spPr>
          <a:xfrm flipV="1">
            <a:off x="4428000" y="3490200"/>
            <a:ext cx="2520" cy="2725200"/>
          </a:xfrm>
          <a:prstGeom prst="straightConnector1">
            <a:avLst/>
          </a:prstGeom>
          <a:ln w="12700">
            <a:solidFill>
              <a:srgbClr val="FFFFFF">
                <a:alpha val="0"/>
              </a:srgbClr>
            </a:solidFill>
            <a:round/>
          </a:ln>
        </p:spPr>
      </p:cxnSp>
      <p:sp>
        <p:nvSpPr>
          <p:cNvPr id="220" name="矩形 7"/>
          <p:cNvSpPr/>
          <p:nvPr/>
        </p:nvSpPr>
        <p:spPr>
          <a:xfrm>
            <a:off x="4668840" y="4381560"/>
            <a:ext cx="3111120" cy="181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Передает силу от цилиндра к рабочей поверхности.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1" name="矩形 8"/>
          <p:cNvSpPr/>
          <p:nvPr/>
        </p:nvSpPr>
        <p:spPr>
          <a:xfrm>
            <a:off x="4668840" y="3405960"/>
            <a:ext cx="3111120" cy="81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Поршень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22" name="直接连接符 18"/>
          <p:cNvCxnSpPr/>
          <p:nvPr/>
        </p:nvCxnSpPr>
        <p:spPr>
          <a:xfrm flipV="1">
            <a:off x="8123760" y="3475440"/>
            <a:ext cx="2520" cy="2725560"/>
          </a:xfrm>
          <a:prstGeom prst="straightConnector1">
            <a:avLst/>
          </a:prstGeom>
          <a:ln w="12700">
            <a:solidFill>
              <a:srgbClr val="FFFFFF">
                <a:alpha val="0"/>
              </a:srgbClr>
            </a:solidFill>
            <a:round/>
          </a:ln>
        </p:spPr>
      </p:cxnSp>
      <p:sp>
        <p:nvSpPr>
          <p:cNvPr id="223" name="矩形 9"/>
          <p:cNvSpPr/>
          <p:nvPr/>
        </p:nvSpPr>
        <p:spPr>
          <a:xfrm>
            <a:off x="8364600" y="4381560"/>
            <a:ext cx="3111120" cy="181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Обеспечивает гидравлическую жидкость для системы.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4" name="矩形 10"/>
          <p:cNvSpPr/>
          <p:nvPr/>
        </p:nvSpPr>
        <p:spPr>
          <a:xfrm>
            <a:off x="8364600" y="3391200"/>
            <a:ext cx="3111120" cy="81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Резервуар для масла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pic>
        <p:nvPicPr>
          <p:cNvPr id="225" name="Изображение 11" descr="Снимок экрана 2025-03-28 155825"/>
          <p:cNvPicPr/>
          <p:nvPr/>
        </p:nvPicPr>
        <p:blipFill>
          <a:blip r:embed="rId1"/>
          <a:stretch>
            <a:fillRect/>
          </a:stretch>
        </p:blipFill>
        <p:spPr>
          <a:xfrm>
            <a:off x="767880" y="1706400"/>
            <a:ext cx="3556800" cy="1976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6" name="Изображение 12" descr="Снимок экрана 2025-03-28 155939"/>
          <p:cNvPicPr/>
          <p:nvPr/>
        </p:nvPicPr>
        <p:blipFill>
          <a:blip r:embed="rId2"/>
          <a:stretch>
            <a:fillRect/>
          </a:stretch>
        </p:blipFill>
        <p:spPr>
          <a:xfrm>
            <a:off x="4529520" y="1779120"/>
            <a:ext cx="3490560" cy="19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7" name="Изображение 13" descr="Снимок экрана 2025-03-28 160050"/>
          <p:cNvPicPr/>
          <p:nvPr/>
        </p:nvPicPr>
        <p:blipFill>
          <a:blip r:embed="rId3"/>
          <a:stretch>
            <a:fillRect/>
          </a:stretch>
        </p:blipFill>
        <p:spPr>
          <a:xfrm>
            <a:off x="8280360" y="1778040"/>
            <a:ext cx="3108960" cy="1905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8400" y="512280"/>
            <a:ext cx="10966320" cy="483840"/>
          </a:xfrm>
          <a:prstGeom prst="rect">
            <a:avLst/>
          </a:prstGeom>
          <a:noFill/>
          <a:ln w="0">
            <a:noFill/>
          </a:ln>
        </p:spPr>
        <p:txBody>
          <a:bodyPr lIns="91440" tIns="0" rIns="9144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chemeClr val="accent1"/>
                </a:solidFill>
                <a:effectLst/>
                <a:uFillTx/>
                <a:latin typeface="Nunito Sans ExtraBold"/>
              </a:rPr>
              <a:t>Принцип передачи давления</a:t>
            </a:r>
            <a:endParaRPr lang="ru-RU" sz="2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8400" y="1329120"/>
            <a:ext cx="10966320" cy="491796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Передача силы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Давление, создаваемое поршнем, передается по жидкости на другой поршень.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Закон Паскаля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Давление, созданное в замкнутой жидкости, передается равномерно во всех направлениях.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0"/>
              </a:spcBef>
              <a:buClr>
                <a:srgbClr val="404040"/>
              </a:buClr>
              <a:buFont typeface="Arial" panose="020B0604020202020204"/>
              <a:buChar char="•"/>
            </a:pPr>
            <a:r>
              <a:rPr lang="en-US" sz="1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Nunito Sans"/>
              </a:rPr>
              <a:t>Преимущество гидравлического давления</a:t>
            </a:r>
            <a:endParaRPr lang="ru-RU" sz="18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Clr>
                <a:srgbClr val="595959"/>
              </a:buClr>
              <a:buFont typeface="Arial" panose="020B0604020202020204"/>
              <a:buChar char="•"/>
            </a:pPr>
            <a:r>
              <a:rPr lang="en-US" sz="1600" b="0" u="none" strike="noStrike" spc="150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Nunito Sans"/>
              </a:rPr>
              <a:t>Гидравлическое давление позволяет передавать большие силы при небольших усилиях.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95880" y="1355040"/>
            <a:ext cx="10797480" cy="156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 ExtraBold"/>
              </a:rPr>
              <a:t>Регулировка и контроль</a:t>
            </a:r>
            <a:endParaRPr lang="ru-RU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31" name="直接连接符 3"/>
          <p:cNvCxnSpPr/>
          <p:nvPr/>
        </p:nvCxnSpPr>
        <p:spPr>
          <a:xfrm flipV="1">
            <a:off x="713520" y="3490200"/>
            <a:ext cx="2520" cy="2725200"/>
          </a:xfrm>
          <a:prstGeom prst="straightConnector1">
            <a:avLst/>
          </a:prstGeom>
          <a:ln w="12700">
            <a:solidFill>
              <a:srgbClr val="FFFFFF">
                <a:alpha val="0"/>
              </a:srgbClr>
            </a:solidFill>
            <a:round/>
          </a:ln>
        </p:spPr>
      </p:cxnSp>
      <p:sp>
        <p:nvSpPr>
          <p:cNvPr id="232" name="矩形 4"/>
          <p:cNvSpPr/>
          <p:nvPr/>
        </p:nvSpPr>
        <p:spPr>
          <a:xfrm>
            <a:off x="954360" y="4381560"/>
            <a:ext cx="3111120" cy="181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Регулировка давления для оптимальной работы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3" name="矩形 5"/>
          <p:cNvSpPr/>
          <p:nvPr/>
        </p:nvSpPr>
        <p:spPr>
          <a:xfrm>
            <a:off x="954360" y="3405960"/>
            <a:ext cx="3111120" cy="81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Давление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34" name="直接连接符 15"/>
          <p:cNvCxnSpPr/>
          <p:nvPr/>
        </p:nvCxnSpPr>
        <p:spPr>
          <a:xfrm flipV="1">
            <a:off x="4428000" y="3490200"/>
            <a:ext cx="2520" cy="2725200"/>
          </a:xfrm>
          <a:prstGeom prst="straightConnector1">
            <a:avLst/>
          </a:prstGeom>
          <a:ln w="12700">
            <a:solidFill>
              <a:srgbClr val="FFFFFF">
                <a:alpha val="0"/>
              </a:srgbClr>
            </a:solidFill>
            <a:round/>
          </a:ln>
        </p:spPr>
      </p:cxnSp>
      <p:sp>
        <p:nvSpPr>
          <p:cNvPr id="235" name="矩形 7"/>
          <p:cNvSpPr/>
          <p:nvPr/>
        </p:nvSpPr>
        <p:spPr>
          <a:xfrm>
            <a:off x="4668840" y="4381560"/>
            <a:ext cx="3111120" cy="181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Контроль скорости движения рабочего органа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6" name="矩形 8"/>
          <p:cNvSpPr/>
          <p:nvPr/>
        </p:nvSpPr>
        <p:spPr>
          <a:xfrm>
            <a:off x="4668840" y="3405960"/>
            <a:ext cx="3111120" cy="81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Скорость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cxnSp>
        <p:nvCxnSpPr>
          <p:cNvPr id="237" name="直接连接符 18"/>
          <p:cNvCxnSpPr/>
          <p:nvPr/>
        </p:nvCxnSpPr>
        <p:spPr>
          <a:xfrm flipV="1">
            <a:off x="8123760" y="3475440"/>
            <a:ext cx="2520" cy="2725560"/>
          </a:xfrm>
          <a:prstGeom prst="straightConnector1">
            <a:avLst/>
          </a:prstGeom>
          <a:ln w="12700">
            <a:solidFill>
              <a:srgbClr val="FFFFFF">
                <a:alpha val="0"/>
              </a:srgbClr>
            </a:solidFill>
            <a:round/>
          </a:ln>
        </p:spPr>
      </p:cxnSp>
      <p:sp>
        <p:nvSpPr>
          <p:cNvPr id="238" name="矩形 9"/>
          <p:cNvSpPr/>
          <p:nvPr/>
        </p:nvSpPr>
        <p:spPr>
          <a:xfrm>
            <a:off x="8364600" y="4381560"/>
            <a:ext cx="3111120" cy="1814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rmAutofit/>
          </a:bodyPr>
          <a:p>
            <a:pPr defTabSz="914400">
              <a:lnSpc>
                <a:spcPct val="150000"/>
              </a:lnSpc>
            </a:pPr>
            <a:r>
              <a:rPr lang="en-US" sz="16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Nunito Sans"/>
                <a:ea typeface="Nunito Sans"/>
              </a:rPr>
              <a:t>Точная регулировка положения рабочего органа пресса.</a:t>
            </a:r>
            <a:endParaRPr lang="ru-RU" sz="16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239" name="矩形 10"/>
          <p:cNvSpPr/>
          <p:nvPr/>
        </p:nvSpPr>
        <p:spPr>
          <a:xfrm>
            <a:off x="8364600" y="3391200"/>
            <a:ext cx="3111120" cy="8161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b">
            <a:normAutofit/>
          </a:bodyPr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Nunito Sans ExtraBold"/>
                <a:ea typeface="Nunito Sans"/>
              </a:rPr>
              <a:t>Положение</a:t>
            </a:r>
            <a:endParaRPr lang="ru-RU" sz="20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38">
      <a:dk1>
        <a:srgbClr val="000000"/>
      </a:dk1>
      <a:lt1>
        <a:srgbClr val="FFFFFF"/>
      </a:lt1>
      <a:dk2>
        <a:srgbClr val="5F4007"/>
      </a:dk2>
      <a:lt2>
        <a:srgbClr val="FFFCF3"/>
      </a:lt2>
      <a:accent1>
        <a:srgbClr val="F7471E"/>
      </a:accent1>
      <a:accent2>
        <a:srgbClr val="F9601E"/>
      </a:accent2>
      <a:accent3>
        <a:srgbClr val="FA791F"/>
      </a:accent3>
      <a:accent4>
        <a:srgbClr val="FC911F"/>
      </a:accent4>
      <a:accent5>
        <a:srgbClr val="FDAA20"/>
      </a:accent5>
      <a:accent6>
        <a:srgbClr val="FFC320"/>
      </a:accent6>
      <a:hlink>
        <a:srgbClr val="F40202"/>
      </a:hlink>
      <a:folHlink>
        <a:srgbClr val="1AECB3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自定义 38">
      <a:dk1>
        <a:srgbClr val="000000"/>
      </a:dk1>
      <a:lt1>
        <a:srgbClr val="FFFFFF"/>
      </a:lt1>
      <a:dk2>
        <a:srgbClr val="5F4007"/>
      </a:dk2>
      <a:lt2>
        <a:srgbClr val="FFFCF3"/>
      </a:lt2>
      <a:accent1>
        <a:srgbClr val="F7471E"/>
      </a:accent1>
      <a:accent2>
        <a:srgbClr val="F9601E"/>
      </a:accent2>
      <a:accent3>
        <a:srgbClr val="FA791F"/>
      </a:accent3>
      <a:accent4>
        <a:srgbClr val="FC911F"/>
      </a:accent4>
      <a:accent5>
        <a:srgbClr val="FDAA20"/>
      </a:accent5>
      <a:accent6>
        <a:srgbClr val="FFC320"/>
      </a:accent6>
      <a:hlink>
        <a:srgbClr val="F40202"/>
      </a:hlink>
      <a:folHlink>
        <a:srgbClr val="1AECB3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自定义 38">
      <a:dk1>
        <a:srgbClr val="000000"/>
      </a:dk1>
      <a:lt1>
        <a:srgbClr val="FFFFFF"/>
      </a:lt1>
      <a:dk2>
        <a:srgbClr val="5F4007"/>
      </a:dk2>
      <a:lt2>
        <a:srgbClr val="FFFCF3"/>
      </a:lt2>
      <a:accent1>
        <a:srgbClr val="F7471E"/>
      </a:accent1>
      <a:accent2>
        <a:srgbClr val="F9601E"/>
      </a:accent2>
      <a:accent3>
        <a:srgbClr val="FA791F"/>
      </a:accent3>
      <a:accent4>
        <a:srgbClr val="FC911F"/>
      </a:accent4>
      <a:accent5>
        <a:srgbClr val="FDAA20"/>
      </a:accent5>
      <a:accent6>
        <a:srgbClr val="FFC320"/>
      </a:accent6>
      <a:hlink>
        <a:srgbClr val="F40202"/>
      </a:hlink>
      <a:folHlink>
        <a:srgbClr val="1AECB3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Theme">
  <a:themeElements>
    <a:clrScheme name="自定义 38">
      <a:dk1>
        <a:srgbClr val="000000"/>
      </a:dk1>
      <a:lt1>
        <a:srgbClr val="FFFFFF"/>
      </a:lt1>
      <a:dk2>
        <a:srgbClr val="5F4007"/>
      </a:dk2>
      <a:lt2>
        <a:srgbClr val="FFFCF3"/>
      </a:lt2>
      <a:accent1>
        <a:srgbClr val="F7471E"/>
      </a:accent1>
      <a:accent2>
        <a:srgbClr val="F9601E"/>
      </a:accent2>
      <a:accent3>
        <a:srgbClr val="FA791F"/>
      </a:accent3>
      <a:accent4>
        <a:srgbClr val="FC911F"/>
      </a:accent4>
      <a:accent5>
        <a:srgbClr val="FDAA20"/>
      </a:accent5>
      <a:accent6>
        <a:srgbClr val="FFC320"/>
      </a:accent6>
      <a:hlink>
        <a:srgbClr val="F40202"/>
      </a:hlink>
      <a:folHlink>
        <a:srgbClr val="1AECB3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Theme">
  <a:themeElements>
    <a:clrScheme name="自定义 38">
      <a:dk1>
        <a:srgbClr val="000000"/>
      </a:dk1>
      <a:lt1>
        <a:srgbClr val="FFFFFF"/>
      </a:lt1>
      <a:dk2>
        <a:srgbClr val="5F4007"/>
      </a:dk2>
      <a:lt2>
        <a:srgbClr val="FFFCF3"/>
      </a:lt2>
      <a:accent1>
        <a:srgbClr val="F7471E"/>
      </a:accent1>
      <a:accent2>
        <a:srgbClr val="F9601E"/>
      </a:accent2>
      <a:accent3>
        <a:srgbClr val="FA791F"/>
      </a:accent3>
      <a:accent4>
        <a:srgbClr val="FC911F"/>
      </a:accent4>
      <a:accent5>
        <a:srgbClr val="FDAA20"/>
      </a:accent5>
      <a:accent6>
        <a:srgbClr val="FFC320"/>
      </a:accent6>
      <a:hlink>
        <a:srgbClr val="F40202"/>
      </a:hlink>
      <a:folHlink>
        <a:srgbClr val="1AECB3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Office Theme">
  <a:themeElements>
    <a:clrScheme name="自定义 38">
      <a:dk1>
        <a:srgbClr val="000000"/>
      </a:dk1>
      <a:lt1>
        <a:srgbClr val="FFFFFF"/>
      </a:lt1>
      <a:dk2>
        <a:srgbClr val="5F4007"/>
      </a:dk2>
      <a:lt2>
        <a:srgbClr val="FFFCF3"/>
      </a:lt2>
      <a:accent1>
        <a:srgbClr val="F7471E"/>
      </a:accent1>
      <a:accent2>
        <a:srgbClr val="F9601E"/>
      </a:accent2>
      <a:accent3>
        <a:srgbClr val="FA791F"/>
      </a:accent3>
      <a:accent4>
        <a:srgbClr val="FC911F"/>
      </a:accent4>
      <a:accent5>
        <a:srgbClr val="FDAA20"/>
      </a:accent5>
      <a:accent6>
        <a:srgbClr val="FFC320"/>
      </a:accent6>
      <a:hlink>
        <a:srgbClr val="F40202"/>
      </a:hlink>
      <a:folHlink>
        <a:srgbClr val="1AECB3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6257</Words>
  <Application>WPS Presentation</Application>
  <PresentationFormat/>
  <Paragraphs>237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29</vt:i4>
      </vt:variant>
    </vt:vector>
  </HeadingPairs>
  <TitlesOfParts>
    <vt:vector size="63" baseType="lpstr">
      <vt:lpstr>Arial</vt:lpstr>
      <vt:lpstr>SimSun</vt:lpstr>
      <vt:lpstr>Wingdings</vt:lpstr>
      <vt:lpstr>Calibri Light</vt:lpstr>
      <vt:lpstr>Arial</vt:lpstr>
      <vt:lpstr>Symbol</vt:lpstr>
      <vt:lpstr>Times New Roman</vt:lpstr>
      <vt:lpstr>Nunito Sans</vt:lpstr>
      <vt:lpstr>Nunito Sans ExtraBold</vt:lpstr>
      <vt:lpstr>Segoe Print</vt:lpstr>
      <vt:lpstr>Microsoft YaHei</vt:lpstr>
      <vt:lpstr>Arial Unicode MS</vt:lpstr>
      <vt:lpstr>Bahnschrift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Bahnschrift SemiBold SemiCondensed</vt:lpstr>
      <vt:lpstr>Cascadia Code SemiBold</vt:lpstr>
      <vt:lpstr>Cascadia Mono SemiLight</vt:lpstr>
      <vt:lpstr>Courier New</vt:lpstr>
      <vt:lpstr>Lucida Sans Unicode</vt:lpstr>
      <vt:lpstr>Palatino Linotype</vt:lpstr>
      <vt:lpstr>Segoe UI Variable Small Semibold</vt:lpstr>
      <vt:lpstr>Sylfaen</vt:lpstr>
      <vt:lpstr>Nunito Sans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Гидравлический пресс</vt:lpstr>
      <vt:lpstr>Введение в гидравлический пресс</vt:lpstr>
      <vt:lpstr>Определение гидравлического пресса</vt:lpstr>
      <vt:lpstr>Принцип работы гидравлического пресса</vt:lpstr>
      <vt:lpstr>Применение гидравлического пресса</vt:lpstr>
      <vt:lpstr>Устройство гидравлического пресса</vt:lpstr>
      <vt:lpstr>Основные компоненты</vt:lpstr>
      <vt:lpstr>Принцип передачи давления</vt:lpstr>
      <vt:lpstr>Регулировка и контроль</vt:lpstr>
      <vt:lpstr>Физические принципы гидравлического пресса</vt:lpstr>
      <vt:lpstr>Закон Паскаля</vt:lpstr>
      <vt:lpstr>Сила и давление</vt:lpstr>
      <vt:lpstr>Механическое преимущество</vt:lpstr>
      <vt:lpstr>Безопасность при работе с гидравлическим прессом</vt:lpstr>
      <vt:lpstr>Меры предосторожности</vt:lpstr>
      <vt:lpstr>Правила эксплуатации</vt:lpstr>
      <vt:lpstr>Техническое обслуживание</vt:lpstr>
      <vt:lpstr>Применение гидравлического пресса в 7 классе</vt:lpstr>
      <vt:lpstr>Демонстрация эксперимента</vt:lpstr>
      <vt:lpstr>Расчет механического преимущества</vt:lpstr>
      <vt:lpstr>Расчет механического преимущества</vt:lpstr>
      <vt:lpstr>Связь с повседневной жизнью</vt:lpstr>
      <vt:lpstr>Связь с повседневной жизнью</vt:lpstr>
      <vt:lpstr>Заключение</vt:lpstr>
      <vt:lpstr>Обобщение ключевых моментов</vt:lpstr>
      <vt:lpstr>Практическая значимость</vt:lpstr>
      <vt:lpstr>Дальнейшее изучение</vt:lpstr>
      <vt:lpstr>Дальнейшее изучение</vt:lpstr>
      <vt:lpstr>Спасибо за просмотр нашей презентации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Archi</dc:creator>
  <cp:lastModifiedBy>Archi</cp:lastModifiedBy>
  <cp:revision>17</cp:revision>
  <dcterms:created xsi:type="dcterms:W3CDTF">2025-03-25T17:16:00Z</dcterms:created>
  <dcterms:modified xsi:type="dcterms:W3CDTF">2025-03-29T20:15:34Z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02DA367A0453400E865227BEDB09EFF6_13</vt:lpwstr>
  </property>
  <property fmtid="{D5CDD505-2E9C-101B-9397-08002B2CF9AE}" pid="3" name="KSOProductBuildVer">
    <vt:lpwstr>1049-12.2.0.20348</vt:lpwstr>
  </property>
  <property fmtid="{D5CDD505-2E9C-101B-9397-08002B2CF9AE}" pid="4" name="PresentationFormat">
    <vt:lpwstr>宽屏</vt:lpwstr>
  </property>
  <property fmtid="{D5CDD505-2E9C-101B-9397-08002B2CF9AE}" pid="5" name="Slides">
    <vt:i4>30</vt:i4>
  </property>
</Properties>
</file>