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06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31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450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1710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21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364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21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8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5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9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0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5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9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6105F-2440-D573-93B0-5D2023EB7C10}"/>
              </a:ext>
            </a:extLst>
          </p:cNvPr>
          <p:cNvSpPr txBox="1"/>
          <p:nvPr/>
        </p:nvSpPr>
        <p:spPr>
          <a:xfrm>
            <a:off x="2812027" y="378884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Code Refactoring and Bug Fixing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F0B5-87E8-E1A5-37A2-5F88086BD025}"/>
              </a:ext>
            </a:extLst>
          </p:cNvPr>
          <p:cNvSpPr txBox="1"/>
          <p:nvPr/>
        </p:nvSpPr>
        <p:spPr>
          <a:xfrm>
            <a:off x="8408894" y="4329953"/>
            <a:ext cx="534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  <a:latin typeface="Google Sans"/>
              </a:rPr>
              <a:t>BY: </a:t>
            </a:r>
            <a:r>
              <a:rPr lang="en-IN" sz="2800" b="1" dirty="0" err="1">
                <a:solidFill>
                  <a:srgbClr val="00B0F0"/>
                </a:solidFill>
                <a:latin typeface="Google Sans"/>
              </a:rPr>
              <a:t>siri</a:t>
            </a:r>
            <a:r>
              <a:rPr lang="en-IN" sz="2800" b="1" dirty="0">
                <a:solidFill>
                  <a:srgbClr val="00B0F0"/>
                </a:solidFill>
                <a:latin typeface="Google Sans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Google Sans"/>
              </a:rPr>
              <a:t>vennela</a:t>
            </a:r>
            <a:endParaRPr lang="en-IN" sz="2800" b="1" dirty="0">
              <a:solidFill>
                <a:srgbClr val="00B0F0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380129" y="905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00B0F0"/>
                </a:solidFill>
              </a:rPr>
              <a:t>Agenda</a:t>
            </a:r>
            <a:endParaRPr b="1" dirty="0">
              <a:solidFill>
                <a:srgbClr val="00B0F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2380129" y="2051714"/>
            <a:ext cx="10515600" cy="44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Refactor the existing codebase and ensure the proper functioning of the Note Taking</a:t>
            </a:r>
            <a:r>
              <a:rPr lang="en-US" sz="1400" b="1" dirty="0">
                <a:solidFill>
                  <a:srgbClr val="000000"/>
                </a:solidFill>
              </a:rPr>
              <a:t>.</a:t>
            </a:r>
            <a:endParaRPr lang="en-US" sz="1400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400" b="1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goal is to fix the already existing codebase and make the application work as intended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b="1" dirty="0">
              <a:effectLst/>
            </a:endParaRPr>
          </a:p>
          <a:p>
            <a:pPr marL="114300" indent="0">
              <a:buNone/>
            </a:pPr>
            <a:br>
              <a:rPr lang="en-US" sz="1600" dirty="0"/>
            </a:br>
            <a:endParaRPr lang="en-US" sz="25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5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CD6B-82F8-69D1-090E-DD0B9DE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32" y="4389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FF0000"/>
                </a:solidFill>
                <a:latin typeface="Google Sans"/>
              </a:rPr>
              <a:t>Bugs in the given code:</a:t>
            </a:r>
            <a:br>
              <a:rPr lang="en-IN" sz="2000" dirty="0">
                <a:latin typeface="Google Sans"/>
              </a:rPr>
            </a:br>
            <a:br>
              <a:rPr lang="en-IN" sz="2000" dirty="0">
                <a:solidFill>
                  <a:srgbClr val="FF0000"/>
                </a:solidFill>
                <a:latin typeface="Google Sans"/>
              </a:rPr>
            </a:br>
            <a:r>
              <a:rPr lang="en-IN" sz="2800" b="1" dirty="0">
                <a:solidFill>
                  <a:srgbClr val="FF0000"/>
                </a:solidFill>
                <a:latin typeface="Google Sans"/>
              </a:rPr>
              <a:t>1.Method Name is incorrect in route</a:t>
            </a:r>
            <a:br>
              <a:rPr lang="en-IN" sz="2000" dirty="0">
                <a:latin typeface="Google Sans"/>
              </a:rPr>
            </a:br>
            <a:endParaRPr lang="en-IN" sz="2000" dirty="0">
              <a:latin typeface="Google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4077-E5C4-F47E-7723-1901446F4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232" y="2387071"/>
            <a:ext cx="10515600" cy="3954873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FF0000"/>
                </a:solidFill>
                <a:latin typeface="Google Sans"/>
              </a:rPr>
              <a:t>It should be defined as </a:t>
            </a:r>
          </a:p>
          <a:p>
            <a:pPr marL="114300" indent="0">
              <a:buNone/>
            </a:pPr>
            <a:endParaRPr lang="it-IT" sz="2400" b="0" dirty="0">
              <a:solidFill>
                <a:srgbClr val="00B050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en-US" sz="2400" b="1" dirty="0">
              <a:latin typeface="Google Sans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Google Sans"/>
              </a:rPr>
              <a:t>2 .Incorrect Request method in Index Function</a:t>
            </a:r>
            <a:endParaRPr lang="it-IT" sz="2400" b="1" dirty="0">
              <a:solidFill>
                <a:srgbClr val="FF0000"/>
              </a:solidFill>
              <a:effectLst/>
              <a:latin typeface="Google Sans"/>
            </a:endParaRPr>
          </a:p>
          <a:p>
            <a:pPr marL="114300" indent="0">
              <a:buNone/>
            </a:pPr>
            <a:br>
              <a:rPr lang="it-IT" sz="2400" b="0" dirty="0">
                <a:solidFill>
                  <a:srgbClr val="00B050"/>
                </a:solidFill>
                <a:effectLst/>
                <a:latin typeface="Google Sans"/>
              </a:rPr>
            </a:br>
            <a:endParaRPr lang="it-IT" sz="2400" b="0" dirty="0">
              <a:solidFill>
                <a:srgbClr val="00B050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it-IT" sz="1600" b="0" dirty="0">
              <a:solidFill>
                <a:srgbClr val="D4D4D4"/>
              </a:solidFill>
              <a:effectLst/>
              <a:latin typeface="Google Sans"/>
            </a:endParaRPr>
          </a:p>
          <a:p>
            <a:pPr marL="114300" indent="0">
              <a:buNone/>
            </a:pPr>
            <a:endParaRPr lang="en-IN" dirty="0">
              <a:latin typeface="Google San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F962E-6596-6BC4-3C62-939D49AF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61" y="1875745"/>
            <a:ext cx="7942005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3C2386-9760-6737-EEF9-080B68BB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61" y="4554688"/>
            <a:ext cx="806982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 = request.args.get(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notes.append(note)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"home.html"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=notes)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62602E-8470-E939-F8B4-B9243004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61" y="2970072"/>
            <a:ext cx="8069826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app.routeapp.route(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'POST’])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D4213-B08A-9FF7-90DC-A33B5D431C34}"/>
              </a:ext>
            </a:extLst>
          </p:cNvPr>
          <p:cNvSpPr txBox="1"/>
          <p:nvPr/>
        </p:nvSpPr>
        <p:spPr>
          <a:xfrm>
            <a:off x="255638" y="306965"/>
            <a:ext cx="70890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oogle Sans"/>
              </a:rPr>
              <a:t>3. incorrect Request method in Index Function</a:t>
            </a:r>
          </a:p>
          <a:p>
            <a:endParaRPr lang="en-IN" sz="2000" dirty="0">
              <a:latin typeface="Google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842983-8600-27A6-2D83-46A86EC1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84" y="1401678"/>
            <a:ext cx="8784111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oogle Sans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note = request.args.get(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oogle Sans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4BFAE-B42F-63D1-20D2-ED7D35357F06}"/>
              </a:ext>
            </a:extLst>
          </p:cNvPr>
          <p:cNvSpPr txBox="1"/>
          <p:nvPr/>
        </p:nvSpPr>
        <p:spPr>
          <a:xfrm>
            <a:off x="496096" y="3340670"/>
            <a:ext cx="612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Google Sans"/>
              </a:rPr>
              <a:t>It should be  </a:t>
            </a:r>
            <a:endParaRPr lang="en-IN" sz="2800" b="1" dirty="0">
              <a:solidFill>
                <a:srgbClr val="FF0000"/>
              </a:solidFill>
              <a:latin typeface="Google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53477-55DF-638A-5D2B-3277413E0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84" y="4051030"/>
            <a:ext cx="8378963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oogle Sans"/>
              </a:rPr>
              <a:t>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request.method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'POST'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    note = request.form.get(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"note"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    notes.append(note)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oogle Sans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render_template(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"home.html"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oogle Sans"/>
              </a:rPr>
              <a:t>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=notes)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06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87B6E-E74F-2CD0-89F1-5F34BC33C112}"/>
              </a:ext>
            </a:extLst>
          </p:cNvPr>
          <p:cNvSpPr txBox="1"/>
          <p:nvPr/>
        </p:nvSpPr>
        <p:spPr>
          <a:xfrm>
            <a:off x="1071030" y="11406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oogle Sans"/>
              </a:rPr>
              <a:t>3</a:t>
            </a:r>
            <a:r>
              <a:rPr lang="en-US" sz="2400" b="1" dirty="0">
                <a:latin typeface="Google Sans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Google Sans"/>
              </a:rPr>
              <a:t>Missing type attribute in Submit button </a:t>
            </a:r>
            <a:endParaRPr lang="en-IN" sz="2400" b="1" dirty="0">
              <a:solidFill>
                <a:srgbClr val="FF0000"/>
              </a:solidFill>
              <a:latin typeface="Google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02575-4C9C-B5B2-2815-F253AA577B11}"/>
              </a:ext>
            </a:extLst>
          </p:cNvPr>
          <p:cNvSpPr txBox="1"/>
          <p:nvPr/>
        </p:nvSpPr>
        <p:spPr>
          <a:xfrm>
            <a:off x="855877" y="2473398"/>
            <a:ext cx="681216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effectLst/>
                <a:latin typeface="Google Sans"/>
              </a:rPr>
              <a:t>   </a:t>
            </a:r>
            <a:r>
              <a:rPr lang="en-US" sz="2400" b="1" dirty="0">
                <a:solidFill>
                  <a:srgbClr val="FF0000"/>
                </a:solidFill>
                <a:effectLst/>
                <a:latin typeface="Google Sans"/>
              </a:rPr>
              <a:t>This should be corrected as</a:t>
            </a:r>
          </a:p>
          <a:p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36131-485A-325F-C277-4BDB7290DE70}"/>
              </a:ext>
            </a:extLst>
          </p:cNvPr>
          <p:cNvSpPr txBox="1"/>
          <p:nvPr/>
        </p:nvSpPr>
        <p:spPr>
          <a:xfrm>
            <a:off x="703585" y="381088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oogle Sans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400" b="1" dirty="0">
                <a:solidFill>
                  <a:srgbClr val="FF0000"/>
                </a:solidFill>
                <a:latin typeface="Google Sans"/>
              </a:rPr>
              <a:t>Inconsistent use of request.args</a:t>
            </a:r>
          </a:p>
          <a:p>
            <a:endParaRPr lang="en-US" sz="2400" b="1" dirty="0">
              <a:latin typeface="Google Sans"/>
            </a:endParaRPr>
          </a:p>
          <a:p>
            <a:endParaRPr lang="en-US" sz="2400" b="1" dirty="0">
              <a:latin typeface="Google Sans"/>
            </a:endParaRPr>
          </a:p>
          <a:p>
            <a:r>
              <a:rPr lang="en-IN" sz="2800" dirty="0">
                <a:latin typeface="Google Sans"/>
              </a:rPr>
              <a:t>     </a:t>
            </a:r>
          </a:p>
          <a:p>
            <a:r>
              <a:rPr lang="en-IN" sz="2800" dirty="0">
                <a:latin typeface="Google Sans"/>
              </a:rPr>
              <a:t>      </a:t>
            </a:r>
            <a:r>
              <a:rPr lang="en-IN" sz="2400" b="1" dirty="0">
                <a:solidFill>
                  <a:srgbClr val="FF0000"/>
                </a:solidFill>
                <a:latin typeface="Google Sans"/>
              </a:rPr>
              <a:t>It should be </a:t>
            </a:r>
          </a:p>
          <a:p>
            <a:r>
              <a:rPr lang="en-IN" sz="2800" dirty="0">
                <a:latin typeface="Google Sans"/>
              </a:rPr>
              <a:t>      </a:t>
            </a:r>
            <a:endParaRPr lang="en-IN" sz="2000" dirty="0">
              <a:latin typeface="Google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AC1726-C688-EC4D-A452-82A29DEE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0" y="1697758"/>
            <a:ext cx="6952232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&lt;button &gt; Add Note&lt;/button&gt;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418B87-CD92-C77E-EEA1-F2BC1E8D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0" y="3053848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&lt;button type=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oogle Sans"/>
              </a:rPr>
              <a:t>"submit"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&gt;Cl Notes&lt;/button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6B6D6-4B34-258C-EBEC-BCCC46FF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0" y="4564940"/>
            <a:ext cx="7178373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request.args.get(“note”)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795593-6726-1FF5-44F0-71CBC774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20" y="6084109"/>
            <a:ext cx="7387264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oogle Sans"/>
              </a:rPr>
              <a:t>request.form.get(“note”)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4682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E01B6-8DF9-4AC5-3FDF-AF992632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1840518"/>
            <a:ext cx="9203703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5B6EF-E94F-9C2F-07D5-FE4FF0DDBCF2}"/>
              </a:ext>
            </a:extLst>
          </p:cNvPr>
          <p:cNvSpPr txBox="1"/>
          <p:nvPr/>
        </p:nvSpPr>
        <p:spPr>
          <a:xfrm>
            <a:off x="1720645" y="4065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/>
              <a:t>FINAL OUTPUT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E553D-48B2-4870-0816-E1D798C1FFED}"/>
              </a:ext>
            </a:extLst>
          </p:cNvPr>
          <p:cNvSpPr/>
          <p:nvPr/>
        </p:nvSpPr>
        <p:spPr>
          <a:xfrm>
            <a:off x="1801906" y="3218329"/>
            <a:ext cx="1846729" cy="17750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8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1504" y="1868678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00B0F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302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Google Sans</vt:lpstr>
      <vt:lpstr>JetBrains Mono</vt:lpstr>
      <vt:lpstr>Calibri</vt:lpstr>
      <vt:lpstr>Libre Baskerville</vt:lpstr>
      <vt:lpstr>Arial</vt:lpstr>
      <vt:lpstr>Wingdings 3</vt:lpstr>
      <vt:lpstr>Century Gothic</vt:lpstr>
      <vt:lpstr>Wisp</vt:lpstr>
      <vt:lpstr>PowerPoint Presentation</vt:lpstr>
      <vt:lpstr>Agenda</vt:lpstr>
      <vt:lpstr>Bugs in the given code:  1.Method Name is incorrect in route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Ganji Bhaskar</cp:lastModifiedBy>
  <cp:revision>7</cp:revision>
  <dcterms:created xsi:type="dcterms:W3CDTF">2021-02-16T05:19:01Z</dcterms:created>
  <dcterms:modified xsi:type="dcterms:W3CDTF">2024-02-28T08:02:22Z</dcterms:modified>
</cp:coreProperties>
</file>