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Targeting Approach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Sprocket Central Pty Ltd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aim to identify the top customers for Sprocket Central Pty Ltd from a dataset of 1000 customers. Our approach is divided into three key phases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1: Data Exploration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nature of data provided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missing values and inconsistencies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statistical analysis to gather insights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 data distributions and relationships.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2: Model Development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suitable algorithms based on data nature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data into training and testing sets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the model using training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and tune the model for best performance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3: Interpretation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model's performance on testing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 model results to derive actionable insights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 customers based on model's scoring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top customers for targeting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