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365D-46D2-964C-B036-957CD1456C5F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23753-B036-9E46-897A-4F1BA11852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7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3753-B036-9E46-897A-4F1BA11852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1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3753-B036-9E46-897A-4F1BA118526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for supply and rent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Отслеживание места нахождения паллетов и взимание арендной платы с помощью умных контрактов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9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Готовое 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674" y="2286000"/>
            <a:ext cx="713079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проблему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97" y="2286000"/>
            <a:ext cx="712394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236" y="2286000"/>
            <a:ext cx="71376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Blockchain</a:t>
            </a:r>
            <a:endParaRPr lang="ru-RU" b="1" dirty="0"/>
          </a:p>
          <a:p>
            <a:pPr>
              <a:buFont typeface="Arial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У участников сети общая БД, при этом они уверенны в правильности данных и, что никто не мог изменить данные в своих интересах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 Арендная плата высчитывается и снимается автоматически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Обычная БД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 У каждого участника своя БД, и при утрате паллетов, каждая из сторон доверяет именно своей информации, и не доверят информации других участников</a:t>
            </a:r>
          </a:p>
          <a:p>
            <a:pPr>
              <a:buFont typeface="Arial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Арендную плату необходимо высчитывать и запрашивать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17448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Смарт контракт на языке </a:t>
            </a:r>
            <a:r>
              <a:rPr lang="en-US" dirty="0"/>
              <a:t>Solidity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3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258962" y="819661"/>
            <a:ext cx="3756454" cy="148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813590" y="4044775"/>
            <a:ext cx="3756454" cy="148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972065" y="4044775"/>
            <a:ext cx="3756454" cy="1482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9227" y="4524569"/>
            <a:ext cx="181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CHEAP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05750" y="1301453"/>
            <a:ext cx="305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ПРОИЗВОДИТЕЛЬ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02595" y="4524570"/>
            <a:ext cx="28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ДИСТРИБЬЮТОР</a:t>
            </a:r>
            <a:endParaRPr lang="ru-RU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43334" y="2483708"/>
            <a:ext cx="11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1.00 ETH</a:t>
            </a:r>
            <a:endParaRPr lang="ru-RU" dirty="0"/>
          </a:p>
        </p:txBody>
      </p:sp>
      <p:sp>
        <p:nvSpPr>
          <p:cNvPr id="22" name="Двойная стрелка влево/вверх 21"/>
          <p:cNvSpPr/>
          <p:nvPr/>
        </p:nvSpPr>
        <p:spPr>
          <a:xfrm flipH="1" flipV="1">
            <a:off x="2584626" y="1299456"/>
            <a:ext cx="1668158" cy="2745309"/>
          </a:xfrm>
          <a:prstGeom prst="leftUpArrow">
            <a:avLst>
              <a:gd name="adj1" fmla="val 12786"/>
              <a:gd name="adj2" fmla="val 1736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070654" y="2483708"/>
            <a:ext cx="15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100П</a:t>
            </a:r>
            <a:r>
              <a:rPr lang="en-US" dirty="0" smtClean="0"/>
              <a:t> </a:t>
            </a:r>
            <a:r>
              <a:rPr lang="ru-RU" dirty="0" smtClean="0"/>
              <a:t>100Т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005648" y="544377"/>
            <a:ext cx="144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100П 100Т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92112" y="395097"/>
            <a:ext cx="13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 дня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292545" y="539652"/>
            <a:ext cx="144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100П 98Т</a:t>
            </a:r>
            <a:endParaRPr lang="ru-RU" dirty="0"/>
          </a:p>
        </p:txBody>
      </p:sp>
      <p:sp>
        <p:nvSpPr>
          <p:cNvPr id="27" name="Двойная стрелка влево/вверх 26"/>
          <p:cNvSpPr/>
          <p:nvPr/>
        </p:nvSpPr>
        <p:spPr>
          <a:xfrm flipV="1">
            <a:off x="8015416" y="1299456"/>
            <a:ext cx="2014151" cy="2724484"/>
          </a:xfrm>
          <a:prstGeom prst="leftUpArrow">
            <a:avLst>
              <a:gd name="adj1" fmla="val 10332"/>
              <a:gd name="adj2" fmla="val 13992"/>
              <a:gd name="adj3" fmla="val 2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9955426" y="2483708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0.49 </a:t>
            </a:r>
            <a:r>
              <a:rPr lang="en-US" dirty="0" smtClean="0"/>
              <a:t>ETH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8598242" y="2483708"/>
            <a:ext cx="15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r>
              <a:rPr lang="ru-RU" dirty="0" smtClean="0"/>
              <a:t>П</a:t>
            </a:r>
            <a:r>
              <a:rPr lang="en-US" dirty="0" smtClean="0"/>
              <a:t> 49</a:t>
            </a:r>
            <a:r>
              <a:rPr lang="ru-RU" dirty="0" smtClean="0"/>
              <a:t>Т</a:t>
            </a:r>
            <a:endParaRPr lang="ru-RU" dirty="0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4761469" y="4487560"/>
            <a:ext cx="3052121" cy="597239"/>
          </a:xfrm>
          <a:prstGeom prst="leftRightArrow">
            <a:avLst>
              <a:gd name="adj1" fmla="val 37586"/>
              <a:gd name="adj2" fmla="val 45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0614453" y="5527585"/>
            <a:ext cx="15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r>
              <a:rPr lang="ru-RU" dirty="0" smtClean="0"/>
              <a:t>П</a:t>
            </a:r>
            <a:r>
              <a:rPr lang="en-US" dirty="0" smtClean="0"/>
              <a:t> 49</a:t>
            </a:r>
            <a:r>
              <a:rPr lang="ru-RU" dirty="0" smtClean="0"/>
              <a:t>Т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267568" y="5712251"/>
            <a:ext cx="114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ru-RU" dirty="0" smtClean="0"/>
              <a:t>дней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809468" y="5564207"/>
            <a:ext cx="15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r>
              <a:rPr lang="ru-RU" dirty="0" smtClean="0"/>
              <a:t>П</a:t>
            </a:r>
            <a:r>
              <a:rPr lang="en-US" dirty="0" smtClean="0"/>
              <a:t> </a:t>
            </a:r>
            <a:r>
              <a:rPr lang="ru-RU" dirty="0" smtClean="0"/>
              <a:t>34Т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661454" y="5047790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0.34 </a:t>
            </a:r>
            <a:r>
              <a:rPr lang="en-US" dirty="0" smtClean="0"/>
              <a:t>ETH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661454" y="419891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50</a:t>
            </a:r>
            <a:r>
              <a:rPr lang="ru-RU" dirty="0"/>
              <a:t>П</a:t>
            </a:r>
            <a:r>
              <a:rPr lang="en-US" dirty="0"/>
              <a:t> </a:t>
            </a:r>
            <a:r>
              <a:rPr lang="ru-RU" dirty="0"/>
              <a:t>34Т</a:t>
            </a:r>
          </a:p>
        </p:txBody>
      </p:sp>
    </p:spTree>
    <p:extLst>
      <p:ext uri="{BB962C8B-B14F-4D97-AF65-F5344CB8AC3E}">
        <p14:creationId xmlns:p14="http://schemas.microsoft.com/office/powerpoint/2010/main" val="6571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18" grpId="0"/>
      <p:bldP spid="22" grpId="0" animBg="1"/>
      <p:bldP spid="23" grpId="0"/>
      <p:bldP spid="24" grpId="0"/>
      <p:bldP spid="25" grpId="0"/>
      <p:bldP spid="26" grpId="0"/>
      <p:bldP spid="27" grpId="0" animBg="1"/>
      <p:bldP spid="28" grpId="0"/>
      <p:bldP spid="30" grpId="0"/>
      <p:bldP spid="31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for supply and rent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Отслеживание места нахождения паллетов и взимание арендной платы с помощью умных контрактов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7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Интеграл</Template>
  <TotalTime>257</TotalTime>
  <Words>155</Words>
  <Application>Microsoft Macintosh PowerPoint</Application>
  <PresentationFormat>Широкоэкранный</PresentationFormat>
  <Paragraphs>33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Arial</vt:lpstr>
      <vt:lpstr>Интеграл</vt:lpstr>
      <vt:lpstr>Blockchain for supply and rent</vt:lpstr>
      <vt:lpstr>Готовое решение</vt:lpstr>
      <vt:lpstr>Введение в проблему</vt:lpstr>
      <vt:lpstr>Как это работает</vt:lpstr>
      <vt:lpstr>Сравнение систем</vt:lpstr>
      <vt:lpstr>Техническая реализация</vt:lpstr>
      <vt:lpstr>Презентация PowerPoint</vt:lpstr>
      <vt:lpstr>Blockchain for supply and rent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for supply and rent</dc:title>
  <dc:creator>Пашенцева Наталья Анатольевна</dc:creator>
  <cp:lastModifiedBy>Пашенцева Наталья Анатольевна</cp:lastModifiedBy>
  <cp:revision>16</cp:revision>
  <dcterms:created xsi:type="dcterms:W3CDTF">2017-12-16T10:42:25Z</dcterms:created>
  <dcterms:modified xsi:type="dcterms:W3CDTF">2017-12-16T16:32:53Z</dcterms:modified>
</cp:coreProperties>
</file>