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7A9660-2CDB-4573-9DF4-775536090CAE}" v="70" dt="2021-07-29T15:00:18.6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심 지혜" userId="de478dff06a1a21e" providerId="LiveId" clId="{EAA9F530-20CF-4F42-9DDA-2111B5B18491}"/>
    <pc:docChg chg="modSld">
      <pc:chgData name="심 지혜" userId="de478dff06a1a21e" providerId="LiveId" clId="{EAA9F530-20CF-4F42-9DDA-2111B5B18491}" dt="2021-07-28T14:36:46.460" v="704" actId="20577"/>
      <pc:docMkLst>
        <pc:docMk/>
      </pc:docMkLst>
      <pc:sldChg chg="modSp mod">
        <pc:chgData name="심 지혜" userId="de478dff06a1a21e" providerId="LiveId" clId="{EAA9F530-20CF-4F42-9DDA-2111B5B18491}" dt="2021-07-28T14:36:46.460" v="704" actId="20577"/>
        <pc:sldMkLst>
          <pc:docMk/>
          <pc:sldMk cId="134636480" sldId="257"/>
        </pc:sldMkLst>
        <pc:spChg chg="mod">
          <ac:chgData name="심 지혜" userId="de478dff06a1a21e" providerId="LiveId" clId="{EAA9F530-20CF-4F42-9DDA-2111B5B18491}" dt="2021-07-28T14:36:46.460" v="704" actId="20577"/>
          <ac:spMkLst>
            <pc:docMk/>
            <pc:sldMk cId="134636480" sldId="257"/>
            <ac:spMk id="3" creationId="{8A2BD8FD-53A4-4B6C-9CC2-12A7FDDC555E}"/>
          </ac:spMkLst>
        </pc:spChg>
      </pc:sldChg>
    </pc:docChg>
  </pc:docChgLst>
  <pc:docChgLst>
    <pc:chgData name="심 지혜" userId="de478dff06a1a21e" providerId="LiveId" clId="{1C7A9660-2CDB-4573-9DF4-775536090CAE}"/>
    <pc:docChg chg="undo custSel modSld">
      <pc:chgData name="심 지혜" userId="de478dff06a1a21e" providerId="LiveId" clId="{1C7A9660-2CDB-4573-9DF4-775536090CAE}" dt="2021-07-29T15:00:18.696" v="970" actId="20577"/>
      <pc:docMkLst>
        <pc:docMk/>
      </pc:docMkLst>
      <pc:sldChg chg="modSp mod">
        <pc:chgData name="심 지혜" userId="de478dff06a1a21e" providerId="LiveId" clId="{1C7A9660-2CDB-4573-9DF4-775536090CAE}" dt="2021-07-29T14:55:26.668" v="297" actId="20577"/>
        <pc:sldMkLst>
          <pc:docMk/>
          <pc:sldMk cId="134636480" sldId="257"/>
        </pc:sldMkLst>
        <pc:spChg chg="mod">
          <ac:chgData name="심 지혜" userId="de478dff06a1a21e" providerId="LiveId" clId="{1C7A9660-2CDB-4573-9DF4-775536090CAE}" dt="2021-07-29T14:55:26.668" v="297" actId="20577"/>
          <ac:spMkLst>
            <pc:docMk/>
            <pc:sldMk cId="134636480" sldId="257"/>
            <ac:spMk id="3" creationId="{8A2BD8FD-53A4-4B6C-9CC2-12A7FDDC555E}"/>
          </ac:spMkLst>
        </pc:spChg>
      </pc:sldChg>
      <pc:sldChg chg="modSp mod">
        <pc:chgData name="심 지혜" userId="de478dff06a1a21e" providerId="LiveId" clId="{1C7A9660-2CDB-4573-9DF4-775536090CAE}" dt="2021-07-29T15:00:18.696" v="970" actId="20577"/>
        <pc:sldMkLst>
          <pc:docMk/>
          <pc:sldMk cId="3239021663" sldId="258"/>
        </pc:sldMkLst>
        <pc:spChg chg="mod">
          <ac:chgData name="심 지혜" userId="de478dff06a1a21e" providerId="LiveId" clId="{1C7A9660-2CDB-4573-9DF4-775536090CAE}" dt="2021-07-29T15:00:18.696" v="970" actId="20577"/>
          <ac:spMkLst>
            <pc:docMk/>
            <pc:sldMk cId="3239021663" sldId="258"/>
            <ac:spMk id="3" creationId="{8FAD3029-3160-403F-8565-5B18267E5B26}"/>
          </ac:spMkLst>
        </pc:spChg>
      </pc:sldChg>
      <pc:sldChg chg="modSp mod">
        <pc:chgData name="심 지혜" userId="de478dff06a1a21e" providerId="LiveId" clId="{1C7A9660-2CDB-4573-9DF4-775536090CAE}" dt="2021-07-29T10:16:52.819" v="161" actId="20577"/>
        <pc:sldMkLst>
          <pc:docMk/>
          <pc:sldMk cId="687288706" sldId="259"/>
        </pc:sldMkLst>
        <pc:spChg chg="mod">
          <ac:chgData name="심 지혜" userId="de478dff06a1a21e" providerId="LiveId" clId="{1C7A9660-2CDB-4573-9DF4-775536090CAE}" dt="2021-07-29T10:16:52.819" v="161" actId="20577"/>
          <ac:spMkLst>
            <pc:docMk/>
            <pc:sldMk cId="687288706" sldId="259"/>
            <ac:spMk id="3" creationId="{C784E3E9-75B9-4F6B-AC2F-8334BD785A2C}"/>
          </ac:spMkLst>
        </pc:spChg>
      </pc:sldChg>
      <pc:sldChg chg="modSp mod">
        <pc:chgData name="심 지혜" userId="de478dff06a1a21e" providerId="LiveId" clId="{1C7A9660-2CDB-4573-9DF4-775536090CAE}" dt="2021-07-29T10:16:37.167" v="160"/>
        <pc:sldMkLst>
          <pc:docMk/>
          <pc:sldMk cId="741529447" sldId="260"/>
        </pc:sldMkLst>
        <pc:spChg chg="mod">
          <ac:chgData name="심 지혜" userId="de478dff06a1a21e" providerId="LiveId" clId="{1C7A9660-2CDB-4573-9DF4-775536090CAE}" dt="2021-07-29T10:16:37.167" v="160"/>
          <ac:spMkLst>
            <pc:docMk/>
            <pc:sldMk cId="741529447" sldId="260"/>
            <ac:spMk id="3" creationId="{B979E095-9EA9-4485-B0BD-71266CE3FDF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/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Thursday, July 29,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42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Thursday, July 29,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7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Thursday, July 29,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60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Thursday, July 29,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52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Thursday, July 29,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98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Thursday, July 29,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83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Thursday, July 29,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17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Thursday, July 29,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88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Thursday, July 29,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1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Thursday, July 29,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9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Thursday, July 29,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4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Thursday, July 29,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609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3600" kern="1200" cap="none" spc="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9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9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9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9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9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F3A7E8-6DA9-4C2B-ACC8-475F34DAE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21CDF0-4D24-4190-9285-9016C19C1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C705EE3-BC72-4FB3-A73D-BFD04F552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0" y="1449388"/>
            <a:ext cx="5015638" cy="2075012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 i="0" dirty="0">
                <a:solidFill>
                  <a:srgbClr val="FFFFFF"/>
                </a:solidFill>
                <a:effectLst/>
                <a:latin typeface="NotoSansKR"/>
              </a:rPr>
              <a:t>구내식당 식수 인원 예측 </a:t>
            </a:r>
            <a:r>
              <a:rPr lang="en-US" altLang="ko-KR" b="1" i="0" dirty="0">
                <a:solidFill>
                  <a:srgbClr val="FFFFFF"/>
                </a:solidFill>
                <a:effectLst/>
                <a:latin typeface="NotoSansKR"/>
              </a:rPr>
              <a:t>AI </a:t>
            </a:r>
            <a:r>
              <a:rPr lang="ko-KR" altLang="en-US" b="1" i="0" dirty="0">
                <a:solidFill>
                  <a:srgbClr val="FFFFFF"/>
                </a:solidFill>
                <a:effectLst/>
                <a:latin typeface="NotoSansKR"/>
              </a:rPr>
              <a:t>경진대회</a:t>
            </a:r>
            <a:r>
              <a:rPr lang="en-US" altLang="ko-KR" sz="1400" dirty="0"/>
              <a:t>(</a:t>
            </a:r>
            <a:r>
              <a:rPr lang="ko-KR" altLang="en-US" sz="1400" dirty="0"/>
              <a:t>개인 프로젝트 </a:t>
            </a:r>
            <a:r>
              <a:rPr lang="en-US" altLang="ko-KR" sz="1400" dirty="0"/>
              <a:t>1)</a:t>
            </a:r>
            <a:endParaRPr lang="ko-KR" altLang="en-US" sz="1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8590F1-F31D-46AB-9831-EEBE9D546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3073" y="5512933"/>
            <a:ext cx="5015638" cy="1219439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 err="1"/>
              <a:t>심수안</a:t>
            </a:r>
            <a:endParaRPr lang="ko-KR" altLang="en-US" dirty="0"/>
          </a:p>
        </p:txBody>
      </p:sp>
      <p:pic>
        <p:nvPicPr>
          <p:cNvPr id="4" name="Picture 3" descr="용기에 담긴 향신료 위쪽 모습">
            <a:extLst>
              <a:ext uri="{FF2B5EF4-FFF2-40B4-BE49-F238E27FC236}">
                <a16:creationId xmlns:a16="http://schemas.microsoft.com/office/drawing/2014/main" id="{B9761606-AE34-4A66-AEC5-F2039626A4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70" r="8067" b="1"/>
          <a:stretch/>
        </p:blipFill>
        <p:spPr>
          <a:xfrm>
            <a:off x="20" y="10"/>
            <a:ext cx="5903704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17" name="Group 12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22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6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19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3062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B2117-9930-4EA2-B133-6F968A1DC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805339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취지 </a:t>
            </a:r>
            <a:r>
              <a:rPr lang="en-US" altLang="ko-KR" dirty="0"/>
              <a:t>&amp; </a:t>
            </a:r>
            <a:r>
              <a:rPr lang="ko-KR" altLang="en-US" dirty="0"/>
              <a:t>데이터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2BD8FD-53A4-4B6C-9CC2-12A7FDDC5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424540"/>
            <a:ext cx="10728325" cy="4344436"/>
          </a:xfrm>
        </p:spPr>
        <p:txBody>
          <a:bodyPr/>
          <a:lstStyle/>
          <a:p>
            <a:r>
              <a:rPr lang="en-US" altLang="ko-KR" dirty="0"/>
              <a:t>RNN, DNN, CNN</a:t>
            </a:r>
            <a:r>
              <a:rPr lang="ko-KR" altLang="en-US" dirty="0"/>
              <a:t>모델의 기본적인 부분을 학습하고</a:t>
            </a:r>
            <a:r>
              <a:rPr lang="en-US" altLang="ko-KR" dirty="0"/>
              <a:t>, </a:t>
            </a:r>
            <a:r>
              <a:rPr lang="ko-KR" altLang="en-US" dirty="0"/>
              <a:t>현재까지는 원데이터만으로 모델링</a:t>
            </a:r>
            <a:r>
              <a:rPr lang="en-US" altLang="ko-KR" dirty="0"/>
              <a:t>,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 튜닝을 진행했기 때문에</a:t>
            </a:r>
            <a:r>
              <a:rPr lang="en-US" altLang="ko-KR" dirty="0"/>
              <a:t>, </a:t>
            </a:r>
            <a:r>
              <a:rPr lang="ko-KR" altLang="en-US" dirty="0"/>
              <a:t>외부데이터를 이용해 앙상블 모델을 만들어보고</a:t>
            </a:r>
            <a:r>
              <a:rPr lang="en-US" altLang="ko-KR" dirty="0"/>
              <a:t>, </a:t>
            </a:r>
            <a:r>
              <a:rPr lang="ko-KR" altLang="en-US" dirty="0"/>
              <a:t>성능을 비교하는 프로젝트가 도움이 될 것이라고 생각했다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요일이라는 특수성을 가지고 있는 데이터이기 때문에</a:t>
            </a:r>
            <a:r>
              <a:rPr lang="en-US" altLang="ko-KR" dirty="0"/>
              <a:t>,</a:t>
            </a:r>
            <a:r>
              <a:rPr lang="ko-KR" altLang="en-US" dirty="0"/>
              <a:t> 데이터의 이해를 바탕으로 모델링</a:t>
            </a:r>
            <a:r>
              <a:rPr lang="en-US" altLang="ko-KR" dirty="0"/>
              <a:t>, </a:t>
            </a:r>
            <a:r>
              <a:rPr lang="ko-KR" altLang="en-US" dirty="0"/>
              <a:t>전처리가 이루어질 경우 성능의 결과가 달라지는지 궁금했기에 이 프로젝트를 진행하게 되었다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테스트 데이터와 학습 데이터는 요일별로 하나씩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개의 행을 가지며</a:t>
            </a:r>
            <a:r>
              <a:rPr lang="en-US" altLang="ko-KR" dirty="0"/>
              <a:t>, </a:t>
            </a:r>
            <a:r>
              <a:rPr lang="ko-KR" altLang="en-US" dirty="0"/>
              <a:t>각각 일자</a:t>
            </a:r>
            <a:r>
              <a:rPr lang="en-US" altLang="ko-KR" dirty="0"/>
              <a:t>, </a:t>
            </a:r>
            <a:r>
              <a:rPr lang="ko-KR" altLang="en-US" dirty="0"/>
              <a:t>요일</a:t>
            </a:r>
            <a:r>
              <a:rPr lang="en-US" altLang="ko-KR" dirty="0"/>
              <a:t>, </a:t>
            </a:r>
            <a:r>
              <a:rPr lang="ko-KR" altLang="en-US" dirty="0"/>
              <a:t>본사직원 수</a:t>
            </a:r>
            <a:r>
              <a:rPr lang="en-US" altLang="ko-KR" dirty="0"/>
              <a:t>, </a:t>
            </a:r>
            <a:r>
              <a:rPr lang="ko-KR" altLang="en-US" dirty="0"/>
              <a:t>휴가 직원 수</a:t>
            </a:r>
            <a:r>
              <a:rPr lang="en-US" altLang="ko-KR" dirty="0"/>
              <a:t>, </a:t>
            </a:r>
            <a:r>
              <a:rPr lang="ko-KR" altLang="en-US" dirty="0"/>
              <a:t>출장 직원 수</a:t>
            </a:r>
            <a:r>
              <a:rPr lang="en-US" altLang="ko-KR" dirty="0"/>
              <a:t>,</a:t>
            </a:r>
            <a:r>
              <a:rPr lang="ko-KR" altLang="en-US" dirty="0"/>
              <a:t> 조식</a:t>
            </a:r>
            <a:r>
              <a:rPr lang="en-US" altLang="ko-KR" dirty="0"/>
              <a:t>, </a:t>
            </a:r>
            <a:r>
              <a:rPr lang="ko-KR" altLang="en-US" dirty="0"/>
              <a:t>중식</a:t>
            </a:r>
            <a:r>
              <a:rPr lang="en-US" altLang="ko-KR" dirty="0"/>
              <a:t>, </a:t>
            </a:r>
            <a:r>
              <a:rPr lang="ko-KR" altLang="en-US" dirty="0"/>
              <a:t>석식 메뉴 등의 컬럼을 가진다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테스트 데이터의 석식과 중식 인원을 예측하면 된다</a:t>
            </a:r>
            <a:r>
              <a:rPr lang="en-US" altLang="ko-KR" dirty="0"/>
              <a:t>. </a:t>
            </a:r>
            <a:r>
              <a:rPr lang="ko-KR" altLang="en-US" dirty="0"/>
              <a:t>실용적이고</a:t>
            </a:r>
            <a:r>
              <a:rPr lang="en-US" altLang="ko-KR" dirty="0"/>
              <a:t>, </a:t>
            </a:r>
            <a:r>
              <a:rPr lang="ko-KR" altLang="en-US" dirty="0"/>
              <a:t>무난한 주제가 될 것 같아서 선정하게 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63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20FFA-C5EF-43A9-8828-2DB54881E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95714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프로젝트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79E095-9EA9-4485-B0BD-71266CE3F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511166"/>
            <a:ext cx="10728325" cy="4257809"/>
          </a:xfrm>
        </p:spPr>
        <p:txBody>
          <a:bodyPr/>
          <a:lstStyle/>
          <a:p>
            <a:r>
              <a:rPr lang="ko-KR" altLang="en-US" dirty="0"/>
              <a:t>중식</a:t>
            </a:r>
            <a:r>
              <a:rPr lang="en-US" altLang="ko-KR" dirty="0"/>
              <a:t>, </a:t>
            </a:r>
            <a:r>
              <a:rPr lang="ko-KR" altLang="en-US" dirty="0"/>
              <a:t>석식 시간에 따른 기상 데이터를 변수로 추가해</a:t>
            </a:r>
            <a:r>
              <a:rPr lang="en-US" altLang="ko-KR" dirty="0"/>
              <a:t>, </a:t>
            </a:r>
            <a:r>
              <a:rPr lang="ko-KR" altLang="en-US" dirty="0"/>
              <a:t>베이스라인코드로만 작성했을 때와 기상 데이터 변수 추가 후</a:t>
            </a:r>
            <a:r>
              <a:rPr lang="en-US" altLang="ko-KR" dirty="0"/>
              <a:t>, </a:t>
            </a:r>
            <a:r>
              <a:rPr lang="ko-KR" altLang="en-US" dirty="0"/>
              <a:t>앙상블 모델로 만들었을 때의 성능 비교</a:t>
            </a:r>
            <a:endParaRPr lang="en-US" altLang="ko-KR" dirty="0"/>
          </a:p>
          <a:p>
            <a:r>
              <a:rPr lang="ko-KR" altLang="en-US" dirty="0"/>
              <a:t>데이터 구조를 분해해서 예측했을 때 결과가 어떻게 달라지는지 비교</a:t>
            </a:r>
            <a:endParaRPr lang="en-US" altLang="ko-KR" dirty="0"/>
          </a:p>
          <a:p>
            <a:r>
              <a:rPr lang="en-US" altLang="ko-KR" dirty="0"/>
              <a:t>CNN, RNN, DNN </a:t>
            </a:r>
            <a:r>
              <a:rPr lang="ko-KR" altLang="en-US" dirty="0"/>
              <a:t>모델링 후 성능 비교</a:t>
            </a:r>
            <a:endParaRPr lang="en-US" altLang="ko-KR" dirty="0"/>
          </a:p>
          <a:p>
            <a:r>
              <a:rPr lang="ko-KR" altLang="en-US" dirty="0" err="1"/>
              <a:t>하이퍼</a:t>
            </a:r>
            <a:r>
              <a:rPr lang="ko-KR" altLang="en-US" dirty="0"/>
              <a:t> 파라미터 튜닝</a:t>
            </a:r>
            <a:endParaRPr lang="en-US" altLang="ko-KR" dirty="0"/>
          </a:p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1529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D8C8D-5CF8-486C-885C-0AEFA2595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824589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프로젝트를 통해 얻을 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AD3029-3160-403F-8565-5B18267E5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732548"/>
            <a:ext cx="10728325" cy="4036428"/>
          </a:xfrm>
        </p:spPr>
        <p:txBody>
          <a:bodyPr/>
          <a:lstStyle/>
          <a:p>
            <a:r>
              <a:rPr lang="ko-KR" altLang="en-US" dirty="0"/>
              <a:t>데이터를 </a:t>
            </a:r>
            <a:r>
              <a:rPr lang="en-US" altLang="ko-KR" dirty="0"/>
              <a:t>CNN</a:t>
            </a:r>
            <a:r>
              <a:rPr lang="ko-KR" altLang="en-US" dirty="0"/>
              <a:t>방식</a:t>
            </a:r>
            <a:r>
              <a:rPr lang="en-US" altLang="ko-KR" dirty="0"/>
              <a:t>, RNN</a:t>
            </a:r>
            <a:r>
              <a:rPr lang="ko-KR" altLang="en-US" dirty="0"/>
              <a:t>방식으로 구현해보면서 다양하게 모델링 해보고</a:t>
            </a:r>
            <a:r>
              <a:rPr lang="en-US" altLang="ko-KR" dirty="0"/>
              <a:t>, </a:t>
            </a:r>
            <a:r>
              <a:rPr lang="ko-KR" altLang="en-US" dirty="0"/>
              <a:t>다각적으로 성능을 비교해보면서 모델링 경험 쌓기</a:t>
            </a:r>
            <a:endParaRPr lang="en-US" altLang="ko-KR" dirty="0"/>
          </a:p>
          <a:p>
            <a:r>
              <a:rPr lang="ko-KR" altLang="en-US" dirty="0"/>
              <a:t>데이터의 특수성과</a:t>
            </a:r>
            <a:r>
              <a:rPr lang="en-US" altLang="ko-KR" dirty="0"/>
              <a:t> </a:t>
            </a:r>
            <a:r>
              <a:rPr lang="ko-KR" altLang="en-US" dirty="0"/>
              <a:t>모델 사이의 관계에 대한 이해도를 높일 수 있을 것이라고 기대</a:t>
            </a:r>
            <a:endParaRPr lang="en-US" altLang="ko-KR" dirty="0"/>
          </a:p>
          <a:p>
            <a:r>
              <a:rPr lang="ko-KR" altLang="en-US" dirty="0"/>
              <a:t>수가 </a:t>
            </a:r>
            <a:r>
              <a:rPr lang="ko-KR" altLang="en-US"/>
              <a:t>적은 특수 데이터를 </a:t>
            </a:r>
            <a:r>
              <a:rPr lang="ko-KR" altLang="en-US" dirty="0"/>
              <a:t>가지고</a:t>
            </a:r>
            <a:r>
              <a:rPr lang="en-US" altLang="ko-KR" dirty="0"/>
              <a:t> </a:t>
            </a:r>
            <a:r>
              <a:rPr lang="ko-KR" altLang="en-US" dirty="0"/>
              <a:t>재구조화를 시키거나</a:t>
            </a:r>
            <a:r>
              <a:rPr lang="en-US" altLang="ko-KR" dirty="0"/>
              <a:t>, </a:t>
            </a:r>
            <a:r>
              <a:rPr lang="ko-KR" altLang="en-US" dirty="0"/>
              <a:t>데이터를 분해하는 방법을 통해 데이터 </a:t>
            </a:r>
            <a:r>
              <a:rPr lang="ko-KR" altLang="en-US" dirty="0" err="1"/>
              <a:t>전처리</a:t>
            </a:r>
            <a:r>
              <a:rPr lang="ko-KR" altLang="en-US" dirty="0"/>
              <a:t> 경험 축적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9021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2B82E-DCC9-4F19-BB08-6AAB706D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80700"/>
            <a:ext cx="10728322" cy="843840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결과 예상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84E3E9-75B9-4F6B-AC2F-8334BD785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411" y="1424540"/>
            <a:ext cx="11239500" cy="1934677"/>
          </a:xfrm>
        </p:spPr>
        <p:txBody>
          <a:bodyPr/>
          <a:lstStyle/>
          <a:p>
            <a:r>
              <a:rPr lang="ko-KR" altLang="en-US" dirty="0"/>
              <a:t>원데이터만을 가지고 돌렸을 때보단</a:t>
            </a:r>
            <a:r>
              <a:rPr lang="en-US" altLang="ko-KR" dirty="0"/>
              <a:t> </a:t>
            </a:r>
            <a:r>
              <a:rPr lang="ko-KR" altLang="en-US" dirty="0"/>
              <a:t>정확률이 오를 것 같다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데이터가 적기 때문에 예측도가 생각보다 떨어질 수도 있을 것 같다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데이터가 적고</a:t>
            </a:r>
            <a:r>
              <a:rPr lang="en-US" altLang="ko-KR" dirty="0"/>
              <a:t>(</a:t>
            </a:r>
            <a:r>
              <a:rPr lang="ko-KR" altLang="en-US" dirty="0"/>
              <a:t>훈련용 데이터 </a:t>
            </a:r>
            <a:r>
              <a:rPr lang="en-US" altLang="ko-KR" dirty="0"/>
              <a:t>5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테스트 데이터 </a:t>
            </a:r>
            <a:r>
              <a:rPr lang="en-US" altLang="ko-KR" dirty="0"/>
              <a:t>5</a:t>
            </a:r>
            <a:r>
              <a:rPr lang="ko-KR" altLang="en-US" dirty="0"/>
              <a:t>개</a:t>
            </a:r>
            <a:r>
              <a:rPr lang="en-US" altLang="ko-KR" dirty="0"/>
              <a:t>), </a:t>
            </a:r>
            <a:r>
              <a:rPr lang="ko-KR" altLang="en-US" dirty="0"/>
              <a:t>어떻게 보면 시계열 데이터임에도 불구하고</a:t>
            </a:r>
            <a:r>
              <a:rPr lang="en-US" altLang="ko-KR" dirty="0"/>
              <a:t>,</a:t>
            </a:r>
            <a:r>
              <a:rPr lang="ko-KR" altLang="en-US" dirty="0"/>
              <a:t> 테스트데이터와 학습데이터의 시간적 간극이 크다는 단점이 있지만</a:t>
            </a:r>
            <a:r>
              <a:rPr lang="en-US" altLang="ko-KR" dirty="0"/>
              <a:t>, </a:t>
            </a:r>
            <a:r>
              <a:rPr lang="ko-KR" altLang="en-US" dirty="0"/>
              <a:t>요일이라는 특수성을 가지고 있기 때문에 데이터 전처리가 제대로 이루어지면 좋은 결과가 나올 것 같다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RNN</a:t>
            </a:r>
            <a:r>
              <a:rPr lang="ko-KR" altLang="en-US" dirty="0"/>
              <a:t>모델보다는 </a:t>
            </a:r>
            <a:r>
              <a:rPr lang="en-US" altLang="ko-KR" dirty="0"/>
              <a:t>CNN, DNN</a:t>
            </a:r>
            <a:r>
              <a:rPr lang="ko-KR" altLang="en-US" dirty="0"/>
              <a:t>모델의 성능이 더 우수하게 나올 것 같다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5A49A2-11C3-4DC1-BDE9-2BFECDB4A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4389120"/>
            <a:ext cx="11239500" cy="206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288706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DarkSeedLeftStep">
      <a:dk1>
        <a:srgbClr val="000000"/>
      </a:dk1>
      <a:lt1>
        <a:srgbClr val="FFFFFF"/>
      </a:lt1>
      <a:dk2>
        <a:srgbClr val="382520"/>
      </a:dk2>
      <a:lt2>
        <a:srgbClr val="E6E2E8"/>
      </a:lt2>
      <a:accent1>
        <a:srgbClr val="6EB145"/>
      </a:accent1>
      <a:accent2>
        <a:srgbClr val="93AB39"/>
      </a:accent2>
      <a:accent3>
        <a:srgbClr val="B69F48"/>
      </a:accent3>
      <a:accent4>
        <a:srgbClr val="B1673B"/>
      </a:accent4>
      <a:accent5>
        <a:srgbClr val="C34D52"/>
      </a:accent5>
      <a:accent6>
        <a:srgbClr val="B13B71"/>
      </a:accent6>
      <a:hlink>
        <a:srgbClr val="BF4F3F"/>
      </a:hlink>
      <a:folHlink>
        <a:srgbClr val="7F7F7F"/>
      </a:folHlink>
    </a:clrScheme>
    <a:fontScheme name="Blob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316</Words>
  <Application>Microsoft Office PowerPoint</Application>
  <PresentationFormat>와이드스크린</PresentationFormat>
  <Paragraphs>22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Microsoft GothicNeo</vt:lpstr>
      <vt:lpstr>NotoSansKR</vt:lpstr>
      <vt:lpstr>Arial</vt:lpstr>
      <vt:lpstr>The Hand Extrablack</vt:lpstr>
      <vt:lpstr>BlobVTI</vt:lpstr>
      <vt:lpstr>구내식당 식수 인원 예측 AI 경진대회(개인 프로젝트 1)</vt:lpstr>
      <vt:lpstr>1. 프로젝트 취지 &amp; 데이터 설명</vt:lpstr>
      <vt:lpstr>2. 프로젝트 계획</vt:lpstr>
      <vt:lpstr>3. 프로젝트를 통해 얻을 것</vt:lpstr>
      <vt:lpstr>4. 결과 예상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구내식당 식수 인원 예측 AI 경진대회(개인 프로젝트 1)</dc:title>
  <dc:creator>심 지혜</dc:creator>
  <cp:lastModifiedBy>심 지혜</cp:lastModifiedBy>
  <cp:revision>1</cp:revision>
  <dcterms:created xsi:type="dcterms:W3CDTF">2021-07-28T13:02:07Z</dcterms:created>
  <dcterms:modified xsi:type="dcterms:W3CDTF">2021-07-29T15:00:19Z</dcterms:modified>
</cp:coreProperties>
</file>