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6" r:id="rId10"/>
    <p:sldId id="264" r:id="rId11"/>
    <p:sldId id="265" r:id="rId12"/>
    <p:sldId id="268" r:id="rId13"/>
    <p:sldId id="269" r:id="rId14"/>
    <p:sldId id="267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A2-6A9A-49EF-8322-DBADE87F8EF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6BB7-F3D6-4CE3-9567-87D9EFF2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4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A2-6A9A-49EF-8322-DBADE87F8EF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6BB7-F3D6-4CE3-9567-87D9EFF2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6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A2-6A9A-49EF-8322-DBADE87F8EF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6BB7-F3D6-4CE3-9567-87D9EFF2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6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A2-6A9A-49EF-8322-DBADE87F8EF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6BB7-F3D6-4CE3-9567-87D9EFF2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A2-6A9A-49EF-8322-DBADE87F8EF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6BB7-F3D6-4CE3-9567-87D9EFF2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A2-6A9A-49EF-8322-DBADE87F8EF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6BB7-F3D6-4CE3-9567-87D9EFF2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A2-6A9A-49EF-8322-DBADE87F8EF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6BB7-F3D6-4CE3-9567-87D9EFF2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A2-6A9A-49EF-8322-DBADE87F8EF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6BB7-F3D6-4CE3-9567-87D9EFF2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6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A2-6A9A-49EF-8322-DBADE87F8EF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6BB7-F3D6-4CE3-9567-87D9EFF2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9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A2-6A9A-49EF-8322-DBADE87F8EF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6BB7-F3D6-4CE3-9567-87D9EFF2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A2-6A9A-49EF-8322-DBADE87F8EF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6BB7-F3D6-4CE3-9567-87D9EFF2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E1A2-6A9A-49EF-8322-DBADE87F8EF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66BB7-F3D6-4CE3-9567-87D9EFF2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2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3568" y="548680"/>
            <a:ext cx="770485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Kelompok 4</a:t>
            </a:r>
          </a:p>
          <a:p>
            <a:pPr algn="ctr"/>
            <a:r>
              <a:rPr lang="id-ID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Donasi-digital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36386" y="2967335"/>
            <a:ext cx="454392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1. Mar Atun fahriah</a:t>
            </a:r>
          </a:p>
          <a:p>
            <a:r>
              <a:rPr lang="id-ID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2. Aditya vivianty putri</a:t>
            </a:r>
          </a:p>
          <a:p>
            <a:r>
              <a:rPr lang="id-ID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3. Devi ariana rahmawati</a:t>
            </a:r>
          </a:p>
          <a:p>
            <a:r>
              <a:rPr lang="id-ID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4. Fitri wulandari</a:t>
            </a:r>
          </a:p>
          <a:p>
            <a:r>
              <a:rPr lang="id-ID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5. Priska eliani</a:t>
            </a:r>
            <a:endParaRPr lang="en-US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211960" y="1988840"/>
            <a:ext cx="576064" cy="93610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99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6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0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8424936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5081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8208912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6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8208912" cy="57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7012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849694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3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45282"/>
            <a:ext cx="8640960" cy="50200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1918" y="1340768"/>
            <a:ext cx="6668354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,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 smtClean="0"/>
              <a:t>dunia</a:t>
            </a:r>
            <a:r>
              <a:rPr lang="id-ID" dirty="0" smtClean="0"/>
              <a:t>,</a:t>
            </a:r>
            <a:r>
              <a:rPr lang="en-US" dirty="0" smtClean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donasi</a:t>
            </a:r>
            <a:r>
              <a:rPr lang="en-US" dirty="0"/>
              <a:t> yang </a:t>
            </a:r>
            <a:r>
              <a:rPr lang="en-US" dirty="0" err="1"/>
              <a:t>sekarang</a:t>
            </a:r>
            <a:r>
              <a:rPr lang="en-US" dirty="0"/>
              <a:t> pun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digital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online</a:t>
            </a:r>
            <a:r>
              <a:rPr lang="id-ID" dirty="0" smtClean="0"/>
              <a:t>.</a:t>
            </a:r>
            <a:r>
              <a:rPr lang="en-US" dirty="0" smtClean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internet</a:t>
            </a:r>
            <a:r>
              <a:rPr lang="en-US" dirty="0" smtClean="0"/>
              <a:t>.</a:t>
            </a:r>
            <a:endParaRPr lang="id-ID" dirty="0" smtClean="0"/>
          </a:p>
          <a:p>
            <a:endParaRPr lang="id-ID" dirty="0"/>
          </a:p>
          <a:p>
            <a:r>
              <a:rPr lang="en-US" dirty="0" err="1"/>
              <a:t>Donasi</a:t>
            </a:r>
            <a:r>
              <a:rPr lang="en-US" dirty="0"/>
              <a:t> digital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tunai</a:t>
            </a:r>
            <a:r>
              <a:rPr lang="en-US" dirty="0"/>
              <a:t>.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website </a:t>
            </a:r>
            <a:r>
              <a:rPr lang="en-US" dirty="0" err="1"/>
              <a:t>Donasi</a:t>
            </a:r>
            <a:r>
              <a:rPr lang="en-US" dirty="0"/>
              <a:t> Digital. </a:t>
            </a:r>
            <a:r>
              <a:rPr lang="en-US" dirty="0" err="1"/>
              <a:t>Arti</a:t>
            </a:r>
            <a:r>
              <a:rPr lang="en-US" dirty="0"/>
              <a:t> kata website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Batubara (2012)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animasi</a:t>
            </a:r>
            <a:r>
              <a:rPr lang="en-US" dirty="0"/>
              <a:t>,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statis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, yang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5697" y="265978"/>
            <a:ext cx="5234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Latar belakang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956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8326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9592" y="1720839"/>
            <a:ext cx="71287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donasi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lama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konvensinal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, </a:t>
            </a:r>
            <a:r>
              <a:rPr lang="en-US" dirty="0" err="1"/>
              <a:t>perhitungan</a:t>
            </a:r>
            <a:r>
              <a:rPr lang="en-US" dirty="0"/>
              <a:t>, </a:t>
            </a:r>
            <a:r>
              <a:rPr lang="en-US" dirty="0" err="1"/>
              <a:t>pembuatan</a:t>
            </a:r>
            <a:r>
              <a:rPr lang="en-US" dirty="0"/>
              <a:t>, </a:t>
            </a:r>
            <a:r>
              <a:rPr lang="en-US" dirty="0" err="1"/>
              <a:t>laporan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donator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merekap</a:t>
            </a:r>
            <a:r>
              <a:rPr lang="en-US" dirty="0"/>
              <a:t> data </a:t>
            </a:r>
            <a:r>
              <a:rPr lang="en-US" dirty="0" err="1"/>
              <a:t>donasi</a:t>
            </a:r>
            <a:r>
              <a:rPr lang="en-US" dirty="0"/>
              <a:t> yang </a:t>
            </a:r>
            <a:r>
              <a:rPr lang="en-US" dirty="0" err="1"/>
              <a:t>jumlahnya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melelahkan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 smtClean="0"/>
              <a:t>.</a:t>
            </a:r>
            <a:endParaRPr lang="id-ID" dirty="0" smtClean="0"/>
          </a:p>
          <a:p>
            <a:endParaRPr lang="en-US" dirty="0"/>
          </a:p>
          <a:p>
            <a:r>
              <a:rPr lang="en-US" dirty="0"/>
              <a:t>Dari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 </a:t>
            </a:r>
            <a:r>
              <a:rPr lang="en-US" dirty="0" err="1"/>
              <a:t>donasi</a:t>
            </a:r>
            <a:r>
              <a:rPr lang="en-US" dirty="0"/>
              <a:t> digital </a:t>
            </a:r>
            <a:r>
              <a:rPr lang="en-US" dirty="0" err="1"/>
              <a:t>berbasis</a:t>
            </a:r>
            <a:r>
              <a:rPr lang="en-US" dirty="0"/>
              <a:t> website,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diharapakan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proses </a:t>
            </a:r>
            <a:r>
              <a:rPr lang="en-US" dirty="0" err="1"/>
              <a:t>donasi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71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8064896" cy="48965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7584" y="467961"/>
            <a:ext cx="74596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Keuntungan program donasi digital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2413338"/>
            <a:ext cx="66967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adanya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donasi</a:t>
            </a:r>
            <a:r>
              <a:rPr lang="en-US" sz="2000" dirty="0">
                <a:solidFill>
                  <a:schemeClr val="bg1"/>
                </a:solidFill>
              </a:rPr>
              <a:t> digital </a:t>
            </a:r>
            <a:r>
              <a:rPr lang="en-US" sz="2000" dirty="0" err="1">
                <a:solidFill>
                  <a:schemeClr val="bg1"/>
                </a:solidFill>
              </a:rPr>
              <a:t>diharapkan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berdonasi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mencatat</a:t>
            </a:r>
            <a:r>
              <a:rPr lang="en-US" sz="2000" dirty="0">
                <a:solidFill>
                  <a:schemeClr val="bg1"/>
                </a:solidFill>
              </a:rPr>
              <a:t> / </a:t>
            </a:r>
            <a:r>
              <a:rPr lang="en-US" sz="2000" dirty="0" err="1">
                <a:solidFill>
                  <a:schemeClr val="bg1"/>
                </a:solidFill>
              </a:rPr>
              <a:t>merekap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donasi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mencari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donat</a:t>
            </a:r>
            <a:r>
              <a:rPr lang="id-ID" sz="2000" dirty="0" smtClean="0">
                <a:solidFill>
                  <a:schemeClr val="bg1"/>
                </a:solidFill>
              </a:rPr>
              <a:t>u</a:t>
            </a:r>
            <a:r>
              <a:rPr lang="en-US" sz="2000" dirty="0" smtClean="0">
                <a:solidFill>
                  <a:schemeClr val="bg1"/>
                </a:solidFill>
              </a:rPr>
              <a:t>r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menyalurkan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donasi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menjadi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lebih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mudah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efisien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id-ID" sz="2000" dirty="0" smtClean="0">
                <a:solidFill>
                  <a:schemeClr val="bg1"/>
                </a:solidFill>
              </a:rPr>
              <a:t>dapat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menghemat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waktu</a:t>
            </a:r>
            <a:r>
              <a:rPr lang="id-ID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prosesnya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pun </a:t>
            </a:r>
            <a:r>
              <a:rPr lang="en-US" sz="2000" dirty="0" err="1">
                <a:solidFill>
                  <a:schemeClr val="bg1"/>
                </a:solidFill>
              </a:rPr>
              <a:t>cepat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tidak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menghambat</a:t>
            </a:r>
            <a:r>
              <a:rPr lang="id-ID" sz="2000" dirty="0" smtClean="0">
                <a:solidFill>
                  <a:schemeClr val="bg1"/>
                </a:solidFill>
              </a:rPr>
              <a:t>/mengganggu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pekerjaan</a:t>
            </a:r>
            <a:r>
              <a:rPr lang="en-US" sz="2000" dirty="0">
                <a:solidFill>
                  <a:schemeClr val="bg1"/>
                </a:solidFill>
              </a:rPr>
              <a:t>  yang </a:t>
            </a:r>
            <a:r>
              <a:rPr lang="en-US" sz="2000" dirty="0" err="1">
                <a:solidFill>
                  <a:schemeClr val="bg1"/>
                </a:solidFill>
              </a:rPr>
              <a:t>sedang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dikerjakan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922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8496944" cy="52565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3286" y="200834"/>
            <a:ext cx="60034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Analisa sistem berjalan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1412776"/>
            <a:ext cx="588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Donasi</a:t>
            </a:r>
            <a:r>
              <a:rPr lang="en-US" dirty="0">
                <a:solidFill>
                  <a:schemeClr val="bg1"/>
                </a:solidFill>
              </a:rPr>
              <a:t> digital Pembangunan masjid An-</a:t>
            </a:r>
            <a:r>
              <a:rPr lang="en-US" dirty="0" err="1">
                <a:solidFill>
                  <a:schemeClr val="bg1"/>
                </a:solidFill>
              </a:rPr>
              <a:t>Nur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terobosan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kegiatan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berdonasi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Donasi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berbasis</a:t>
            </a:r>
            <a:r>
              <a:rPr lang="en-US" dirty="0">
                <a:solidFill>
                  <a:schemeClr val="bg1"/>
                </a:solidFill>
              </a:rPr>
              <a:t> website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non-profit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mempunyai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tujuan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memudahkan</a:t>
            </a:r>
            <a:r>
              <a:rPr lang="en-US" dirty="0">
                <a:solidFill>
                  <a:schemeClr val="bg1"/>
                </a:solidFill>
              </a:rPr>
              <a:t> proses </a:t>
            </a:r>
            <a:r>
              <a:rPr lang="en-US" dirty="0" err="1">
                <a:solidFill>
                  <a:schemeClr val="bg1"/>
                </a:solidFill>
              </a:rPr>
              <a:t>berdonasi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penyaluranya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Adapun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jelasnya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analisa</a:t>
            </a:r>
            <a:r>
              <a:rPr lang="en-US" dirty="0">
                <a:solidFill>
                  <a:schemeClr val="bg1"/>
                </a:solidFill>
              </a:rPr>
              <a:t> system </a:t>
            </a:r>
            <a:r>
              <a:rPr lang="en-US" dirty="0" err="1">
                <a:solidFill>
                  <a:schemeClr val="bg1"/>
                </a:solidFill>
              </a:rPr>
              <a:t>berjalan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3169933"/>
            <a:ext cx="67791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b="1" dirty="0" smtClean="0">
                <a:solidFill>
                  <a:schemeClr val="bg1"/>
                </a:solidFill>
              </a:rPr>
              <a:t>1.  </a:t>
            </a:r>
            <a:r>
              <a:rPr lang="en-US" b="1" dirty="0" err="1" smtClean="0">
                <a:solidFill>
                  <a:schemeClr val="bg1"/>
                </a:solidFill>
              </a:rPr>
              <a:t>Mendaftar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akun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Calon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donatur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wajib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mendaftar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dahulu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bagian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mendaftar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akun</a:t>
            </a:r>
            <a:r>
              <a:rPr lang="en-US" dirty="0">
                <a:solidFill>
                  <a:schemeClr val="bg1"/>
                </a:solidFill>
              </a:rPr>
              <a:t> / </a:t>
            </a:r>
            <a:r>
              <a:rPr lang="en-US" dirty="0" err="1">
                <a:solidFill>
                  <a:schemeClr val="bg1"/>
                </a:solidFill>
              </a:rPr>
              <a:t>membuat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supaya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melihat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secara</a:t>
            </a:r>
            <a:r>
              <a:rPr lang="en-US" dirty="0">
                <a:solidFill>
                  <a:schemeClr val="bg1"/>
                </a:solidFill>
              </a:rPr>
              <a:t> detail website </a:t>
            </a:r>
            <a:r>
              <a:rPr lang="en-US" dirty="0" err="1">
                <a:solidFill>
                  <a:schemeClr val="bg1"/>
                </a:solidFill>
              </a:rPr>
              <a:t>donasi</a:t>
            </a:r>
            <a:r>
              <a:rPr lang="en-US" dirty="0">
                <a:solidFill>
                  <a:schemeClr val="bg1"/>
                </a:solidFill>
              </a:rPr>
              <a:t> digital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Langkah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 err="1">
                <a:solidFill>
                  <a:schemeClr val="bg1"/>
                </a:solidFill>
              </a:rPr>
              <a:t>langkah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akun</a:t>
            </a:r>
            <a:r>
              <a:rPr lang="id-ID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id-ID" dirty="0" smtClean="0">
                <a:solidFill>
                  <a:schemeClr val="bg1"/>
                </a:solidFill>
              </a:rPr>
              <a:t>1. </a:t>
            </a:r>
            <a:r>
              <a:rPr lang="en-US" dirty="0" err="1" smtClean="0">
                <a:solidFill>
                  <a:schemeClr val="bg1"/>
                </a:solidFill>
              </a:rPr>
              <a:t>Masukan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id-ID" dirty="0" smtClean="0">
                <a:solidFill>
                  <a:schemeClr val="bg1"/>
                </a:solidFill>
              </a:rPr>
              <a:t>2. </a:t>
            </a:r>
            <a:r>
              <a:rPr lang="en-US" dirty="0" err="1" smtClean="0">
                <a:solidFill>
                  <a:schemeClr val="bg1"/>
                </a:solidFill>
              </a:rPr>
              <a:t>Masukan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alamat</a:t>
            </a:r>
            <a:r>
              <a:rPr lang="en-US" dirty="0">
                <a:solidFill>
                  <a:schemeClr val="bg1"/>
                </a:solidFill>
              </a:rPr>
              <a:t> email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id-ID" dirty="0" smtClean="0">
                <a:solidFill>
                  <a:schemeClr val="bg1"/>
                </a:solidFill>
              </a:rPr>
              <a:t>3. </a:t>
            </a:r>
            <a:r>
              <a:rPr lang="en-US" dirty="0" err="1" smtClean="0">
                <a:solidFill>
                  <a:schemeClr val="bg1"/>
                </a:solidFill>
              </a:rPr>
              <a:t>Buat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password </a:t>
            </a:r>
          </a:p>
          <a:p>
            <a:pPr lvl="0"/>
            <a:r>
              <a:rPr lang="id-ID" dirty="0" smtClean="0">
                <a:solidFill>
                  <a:schemeClr val="bg1"/>
                </a:solidFill>
              </a:rPr>
              <a:t>4. </a:t>
            </a:r>
            <a:r>
              <a:rPr lang="en-US" dirty="0" err="1" smtClean="0">
                <a:solidFill>
                  <a:schemeClr val="bg1"/>
                </a:solidFill>
              </a:rPr>
              <a:t>Ulangi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password</a:t>
            </a:r>
          </a:p>
          <a:p>
            <a:pPr lvl="0"/>
            <a:r>
              <a:rPr lang="id-ID" dirty="0" smtClean="0">
                <a:solidFill>
                  <a:schemeClr val="bg1"/>
                </a:solidFill>
              </a:rPr>
              <a:t>5. </a:t>
            </a:r>
            <a:r>
              <a:rPr lang="en-US" dirty="0" err="1" smtClean="0">
                <a:solidFill>
                  <a:schemeClr val="bg1"/>
                </a:solidFill>
              </a:rPr>
              <a:t>Lalu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klik</a:t>
            </a:r>
            <a:r>
              <a:rPr lang="en-US" dirty="0">
                <a:solidFill>
                  <a:schemeClr val="bg1"/>
                </a:solidFill>
              </a:rPr>
              <a:t> Register Account</a:t>
            </a:r>
          </a:p>
        </p:txBody>
      </p:sp>
    </p:spTree>
    <p:extLst>
      <p:ext uri="{BB962C8B-B14F-4D97-AF65-F5344CB8AC3E}">
        <p14:creationId xmlns:p14="http://schemas.microsoft.com/office/powerpoint/2010/main" val="14938884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1520" y="2492896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b="1" dirty="0" smtClean="0">
                <a:solidFill>
                  <a:schemeClr val="bg1"/>
                </a:solidFill>
              </a:rPr>
              <a:t>2. </a:t>
            </a:r>
            <a:r>
              <a:rPr lang="en-US" b="1" dirty="0" smtClean="0">
                <a:solidFill>
                  <a:schemeClr val="bg1"/>
                </a:solidFill>
              </a:rPr>
              <a:t>Form </a:t>
            </a:r>
            <a:r>
              <a:rPr lang="en-US" b="1" dirty="0" err="1">
                <a:solidFill>
                  <a:schemeClr val="bg1"/>
                </a:solidFill>
              </a:rPr>
              <a:t>donasi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form </a:t>
            </a:r>
            <a:r>
              <a:rPr lang="en-US" dirty="0" err="1">
                <a:solidFill>
                  <a:schemeClr val="bg1"/>
                </a:solidFill>
              </a:rPr>
              <a:t>donasi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dimaksud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donat</a:t>
            </a:r>
            <a:r>
              <a:rPr lang="id-ID" dirty="0" smtClean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r </a:t>
            </a:r>
            <a:r>
              <a:rPr lang="en-US" dirty="0" err="1">
                <a:solidFill>
                  <a:schemeClr val="bg1"/>
                </a:solidFill>
              </a:rPr>
              <a:t>melengkapi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berdonasi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nominal </a:t>
            </a:r>
            <a:r>
              <a:rPr lang="en-US" dirty="0" err="1">
                <a:solidFill>
                  <a:schemeClr val="bg1"/>
                </a:solidFill>
              </a:rPr>
              <a:t>berdonasi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id-ID" dirty="0" smtClean="0">
                <a:solidFill>
                  <a:schemeClr val="bg1"/>
                </a:solidFill>
              </a:rPr>
              <a:t>1. </a:t>
            </a:r>
            <a:r>
              <a:rPr lang="en-US" dirty="0" err="1" smtClean="0">
                <a:solidFill>
                  <a:schemeClr val="bg1"/>
                </a:solidFill>
              </a:rPr>
              <a:t>Nama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lengkap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id-ID" dirty="0" smtClean="0">
                <a:solidFill>
                  <a:schemeClr val="bg1"/>
                </a:solidFill>
              </a:rPr>
              <a:t>2. </a:t>
            </a:r>
            <a:r>
              <a:rPr lang="en-US" dirty="0" err="1" smtClean="0">
                <a:solidFill>
                  <a:schemeClr val="bg1"/>
                </a:solidFill>
              </a:rPr>
              <a:t>Alamat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id-ID" dirty="0" smtClean="0">
                <a:solidFill>
                  <a:schemeClr val="bg1"/>
                </a:solidFill>
              </a:rPr>
              <a:t>3. </a:t>
            </a:r>
            <a:r>
              <a:rPr lang="en-US" dirty="0" err="1" smtClean="0">
                <a:solidFill>
                  <a:schemeClr val="bg1"/>
                </a:solidFill>
              </a:rPr>
              <a:t>Keterangan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(ex: </a:t>
            </a:r>
            <a:r>
              <a:rPr lang="en-US" dirty="0" err="1">
                <a:solidFill>
                  <a:schemeClr val="bg1"/>
                </a:solidFill>
              </a:rPr>
              <a:t>sodakoh</a:t>
            </a:r>
            <a:r>
              <a:rPr lang="en-US" dirty="0">
                <a:solidFill>
                  <a:schemeClr val="bg1"/>
                </a:solidFill>
              </a:rPr>
              <a:t>, 23.06.2020)</a:t>
            </a:r>
          </a:p>
          <a:p>
            <a:pPr lvl="0"/>
            <a:r>
              <a:rPr lang="id-ID" dirty="0" smtClean="0">
                <a:solidFill>
                  <a:schemeClr val="bg1"/>
                </a:solidFill>
              </a:rPr>
              <a:t>4. </a:t>
            </a:r>
            <a:r>
              <a:rPr lang="id-ID" dirty="0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ominal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252" y="4653136"/>
            <a:ext cx="68110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b="1" dirty="0" smtClean="0">
                <a:solidFill>
                  <a:schemeClr val="bg1"/>
                </a:solidFill>
              </a:rPr>
              <a:t>3. </a:t>
            </a:r>
            <a:r>
              <a:rPr lang="en-US" b="1" dirty="0" err="1" smtClean="0">
                <a:solidFill>
                  <a:schemeClr val="bg1"/>
                </a:solidFill>
              </a:rPr>
              <a:t>Pilihan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pengiriman</a:t>
            </a:r>
            <a:r>
              <a:rPr lang="en-US" b="1" dirty="0">
                <a:solidFill>
                  <a:schemeClr val="bg1"/>
                </a:solidFill>
              </a:rPr>
              <a:t> / transfer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Setelah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mengisi</a:t>
            </a:r>
            <a:r>
              <a:rPr lang="en-US" dirty="0">
                <a:solidFill>
                  <a:schemeClr val="bg1"/>
                </a:solidFill>
              </a:rPr>
              <a:t> form </a:t>
            </a:r>
            <a:r>
              <a:rPr lang="en-US" dirty="0" err="1">
                <a:solidFill>
                  <a:schemeClr val="bg1"/>
                </a:solidFill>
              </a:rPr>
              <a:t>donasi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memasuki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tahap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selanjutnya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yaitu</a:t>
            </a:r>
            <a:r>
              <a:rPr lang="en-US" dirty="0">
                <a:solidFill>
                  <a:schemeClr val="bg1"/>
                </a:solidFill>
              </a:rPr>
              <a:t> donator </a:t>
            </a:r>
            <a:r>
              <a:rPr lang="en-US" dirty="0" err="1">
                <a:solidFill>
                  <a:schemeClr val="bg1"/>
                </a:solidFill>
              </a:rPr>
              <a:t>mengirimkan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donasi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melalui</a:t>
            </a:r>
            <a:r>
              <a:rPr lang="en-US" dirty="0">
                <a:solidFill>
                  <a:schemeClr val="bg1"/>
                </a:solidFill>
              </a:rPr>
              <a:t> bank </a:t>
            </a:r>
            <a:r>
              <a:rPr lang="en-US" dirty="0" err="1">
                <a:solidFill>
                  <a:schemeClr val="bg1"/>
                </a:solidFill>
              </a:rPr>
              <a:t>tertentu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ditentukan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16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470" y="973979"/>
            <a:ext cx="6049615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6621" y="266093"/>
            <a:ext cx="69260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id-ID" sz="4000" b="1" dirty="0" smtClean="0">
                <a:ln/>
                <a:solidFill>
                  <a:schemeClr val="accent3"/>
                </a:solidFill>
              </a:rPr>
              <a:t>Gambar Analisa sistem berjalan</a:t>
            </a:r>
            <a:endParaRPr lang="en-US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06496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5098" y="404664"/>
            <a:ext cx="805380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Database donasi-digital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571999" y="1412776"/>
            <a:ext cx="288033" cy="57606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73910"/>
            <a:ext cx="7416824" cy="337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348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0" y="0"/>
            <a:ext cx="9155269" cy="68853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95845" y="2404045"/>
            <a:ext cx="676458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Langkah selanjutnya tampilan program donasi-digital</a:t>
            </a:r>
          </a:p>
          <a:p>
            <a:pPr algn="ctr"/>
            <a:r>
              <a:rPr lang="id-ID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Selamat menikmati tampilan kami 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788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451</Words>
  <Application>Microsoft Office PowerPoint</Application>
  <PresentationFormat>On-screen Show (4:3)</PresentationFormat>
  <Paragraphs>37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11</cp:revision>
  <dcterms:created xsi:type="dcterms:W3CDTF">2020-06-22T17:20:05Z</dcterms:created>
  <dcterms:modified xsi:type="dcterms:W3CDTF">2020-06-24T11:23:11Z</dcterms:modified>
</cp:coreProperties>
</file>