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5" r:id="rId7"/>
    <p:sldId id="260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A95A4-4D17-48C9-A837-E838DDE802DA}" v="13" dt="2022-03-30T11:19:14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40" d="100"/>
          <a:sy n="140" d="100"/>
        </p:scale>
        <p:origin x="110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MARAVIGNA" userId="3aa22662-e2ab-46fe-b1ae-4b1fd3f5141f" providerId="ADAL" clId="{7773C2CD-7FE4-49BE-A245-48289DA84538}"/>
    <pc:docChg chg="custSel modSld">
      <pc:chgData name="SIMONE MARAVIGNA" userId="3aa22662-e2ab-46fe-b1ae-4b1fd3f5141f" providerId="ADAL" clId="{7773C2CD-7FE4-49BE-A245-48289DA84538}" dt="2022-03-29T10:44:33.120" v="786"/>
      <pc:docMkLst>
        <pc:docMk/>
      </pc:docMkLst>
      <pc:sldChg chg="modSp mod modAnim">
        <pc:chgData name="SIMONE MARAVIGNA" userId="3aa22662-e2ab-46fe-b1ae-4b1fd3f5141f" providerId="ADAL" clId="{7773C2CD-7FE4-49BE-A245-48289DA84538}" dt="2022-03-29T10:35:33.257" v="64" actId="27636"/>
        <pc:sldMkLst>
          <pc:docMk/>
          <pc:sldMk cId="2474004964" sldId="256"/>
        </pc:sldMkLst>
        <pc:spChg chg="mod">
          <ac:chgData name="SIMONE MARAVIGNA" userId="3aa22662-e2ab-46fe-b1ae-4b1fd3f5141f" providerId="ADAL" clId="{7773C2CD-7FE4-49BE-A245-48289DA84538}" dt="2022-03-29T10:35:33.257" v="64" actId="27636"/>
          <ac:spMkLst>
            <pc:docMk/>
            <pc:sldMk cId="2474004964" sldId="256"/>
            <ac:spMk id="3" creationId="{9290D403-F4A2-48A1-9DCD-D7908A44BB4D}"/>
          </ac:spMkLst>
        </pc:spChg>
      </pc:sldChg>
      <pc:sldChg chg="modSp mod">
        <pc:chgData name="SIMONE MARAVIGNA" userId="3aa22662-e2ab-46fe-b1ae-4b1fd3f5141f" providerId="ADAL" clId="{7773C2CD-7FE4-49BE-A245-48289DA84538}" dt="2022-03-29T10:44:33.120" v="786"/>
        <pc:sldMkLst>
          <pc:docMk/>
          <pc:sldMk cId="2693910554" sldId="257"/>
        </pc:sldMkLst>
        <pc:spChg chg="mod">
          <ac:chgData name="SIMONE MARAVIGNA" userId="3aa22662-e2ab-46fe-b1ae-4b1fd3f5141f" providerId="ADAL" clId="{7773C2CD-7FE4-49BE-A245-48289DA84538}" dt="2022-03-29T10:44:33.120" v="786"/>
          <ac:spMkLst>
            <pc:docMk/>
            <pc:sldMk cId="2693910554" sldId="257"/>
            <ac:spMk id="3" creationId="{A05D1882-65DE-484D-B983-8F24ECBDF31D}"/>
          </ac:spMkLst>
        </pc:spChg>
      </pc:sldChg>
    </pc:docChg>
  </pc:docChgLst>
  <pc:docChgLst>
    <pc:chgData name="SIMONE MARAVIGNA" userId="3aa22662-e2ab-46fe-b1ae-4b1fd3f5141f" providerId="ADAL" clId="{595A95A4-4D17-48C9-A837-E838DDE802DA}"/>
    <pc:docChg chg="undo custSel addSld modSld">
      <pc:chgData name="SIMONE MARAVIGNA" userId="3aa22662-e2ab-46fe-b1ae-4b1fd3f5141f" providerId="ADAL" clId="{595A95A4-4D17-48C9-A837-E838DDE802DA}" dt="2022-03-30T11:19:28.759" v="565" actId="1076"/>
      <pc:docMkLst>
        <pc:docMk/>
      </pc:docMkLst>
      <pc:sldChg chg="modSp mod">
        <pc:chgData name="SIMONE MARAVIGNA" userId="3aa22662-e2ab-46fe-b1ae-4b1fd3f5141f" providerId="ADAL" clId="{595A95A4-4D17-48C9-A837-E838DDE802DA}" dt="2022-03-29T17:27:11.731" v="19" actId="20577"/>
        <pc:sldMkLst>
          <pc:docMk/>
          <pc:sldMk cId="2693910554" sldId="257"/>
        </pc:sldMkLst>
        <pc:spChg chg="mod">
          <ac:chgData name="SIMONE MARAVIGNA" userId="3aa22662-e2ab-46fe-b1ae-4b1fd3f5141f" providerId="ADAL" clId="{595A95A4-4D17-48C9-A837-E838DDE802DA}" dt="2022-03-29T17:27:11.731" v="19" actId="20577"/>
          <ac:spMkLst>
            <pc:docMk/>
            <pc:sldMk cId="2693910554" sldId="257"/>
            <ac:spMk id="3" creationId="{A05D1882-65DE-484D-B983-8F24ECBDF31D}"/>
          </ac:spMkLst>
        </pc:spChg>
      </pc:sldChg>
      <pc:sldChg chg="addSp delSp modSp mod">
        <pc:chgData name="SIMONE MARAVIGNA" userId="3aa22662-e2ab-46fe-b1ae-4b1fd3f5141f" providerId="ADAL" clId="{595A95A4-4D17-48C9-A837-E838DDE802DA}" dt="2022-03-29T17:41:35.659" v="33" actId="1076"/>
        <pc:sldMkLst>
          <pc:docMk/>
          <pc:sldMk cId="2861803753" sldId="258"/>
        </pc:sldMkLst>
        <pc:spChg chg="del">
          <ac:chgData name="SIMONE MARAVIGNA" userId="3aa22662-e2ab-46fe-b1ae-4b1fd3f5141f" providerId="ADAL" clId="{595A95A4-4D17-48C9-A837-E838DDE802DA}" dt="2022-03-29T17:41:05.603" v="29" actId="478"/>
          <ac:spMkLst>
            <pc:docMk/>
            <pc:sldMk cId="2861803753" sldId="258"/>
            <ac:spMk id="3" creationId="{651087AA-8D95-492E-A8B9-A69B9D366364}"/>
          </ac:spMkLst>
        </pc:spChg>
        <pc:spChg chg="add del mod">
          <ac:chgData name="SIMONE MARAVIGNA" userId="3aa22662-e2ab-46fe-b1ae-4b1fd3f5141f" providerId="ADAL" clId="{595A95A4-4D17-48C9-A837-E838DDE802DA}" dt="2022-03-29T17:41:07.823" v="30" actId="478"/>
          <ac:spMkLst>
            <pc:docMk/>
            <pc:sldMk cId="2861803753" sldId="258"/>
            <ac:spMk id="11" creationId="{0AB21314-F9AF-48CE-A00C-A23246C02D34}"/>
          </ac:spMkLst>
        </pc:spChg>
        <pc:picChg chg="add del mod">
          <ac:chgData name="SIMONE MARAVIGNA" userId="3aa22662-e2ab-46fe-b1ae-4b1fd3f5141f" providerId="ADAL" clId="{595A95A4-4D17-48C9-A837-E838DDE802DA}" dt="2022-03-29T17:29:32.652" v="22" actId="478"/>
          <ac:picMkLst>
            <pc:docMk/>
            <pc:sldMk cId="2861803753" sldId="258"/>
            <ac:picMk id="5" creationId="{0A91231F-6526-408B-9658-041571790CE7}"/>
          </ac:picMkLst>
        </pc:picChg>
        <pc:picChg chg="add mod">
          <ac:chgData name="SIMONE MARAVIGNA" userId="3aa22662-e2ab-46fe-b1ae-4b1fd3f5141f" providerId="ADAL" clId="{595A95A4-4D17-48C9-A837-E838DDE802DA}" dt="2022-03-29T17:41:35.659" v="33" actId="1076"/>
          <ac:picMkLst>
            <pc:docMk/>
            <pc:sldMk cId="2861803753" sldId="258"/>
            <ac:picMk id="7" creationId="{E0DFEEA6-80C4-47A2-8D49-F125984D44D9}"/>
          </ac:picMkLst>
        </pc:picChg>
      </pc:sldChg>
      <pc:sldChg chg="addSp delSp modSp mod">
        <pc:chgData name="SIMONE MARAVIGNA" userId="3aa22662-e2ab-46fe-b1ae-4b1fd3f5141f" providerId="ADAL" clId="{595A95A4-4D17-48C9-A837-E838DDE802DA}" dt="2022-03-30T11:08:38.322" v="422" actId="1076"/>
        <pc:sldMkLst>
          <pc:docMk/>
          <pc:sldMk cId="3250376665" sldId="259"/>
        </pc:sldMkLst>
        <pc:spChg chg="mod">
          <ac:chgData name="SIMONE MARAVIGNA" userId="3aa22662-e2ab-46fe-b1ae-4b1fd3f5141f" providerId="ADAL" clId="{595A95A4-4D17-48C9-A837-E838DDE802DA}" dt="2022-03-29T17:57:23.010" v="132" actId="20577"/>
          <ac:spMkLst>
            <pc:docMk/>
            <pc:sldMk cId="3250376665" sldId="259"/>
            <ac:spMk id="2" creationId="{6C0937FD-3195-4E6E-AA7F-8D790A0A8ABA}"/>
          </ac:spMkLst>
        </pc:spChg>
        <pc:spChg chg="del">
          <ac:chgData name="SIMONE MARAVIGNA" userId="3aa22662-e2ab-46fe-b1ae-4b1fd3f5141f" providerId="ADAL" clId="{595A95A4-4D17-48C9-A837-E838DDE802DA}" dt="2022-03-29T17:42:26.188" v="37" actId="478"/>
          <ac:spMkLst>
            <pc:docMk/>
            <pc:sldMk cId="3250376665" sldId="259"/>
            <ac:spMk id="3" creationId="{B1BA4F5D-C03D-4440-9C1B-0B8A29661566}"/>
          </ac:spMkLst>
        </pc:spChg>
        <pc:spChg chg="add del mod">
          <ac:chgData name="SIMONE MARAVIGNA" userId="3aa22662-e2ab-46fe-b1ae-4b1fd3f5141f" providerId="ADAL" clId="{595A95A4-4D17-48C9-A837-E838DDE802DA}" dt="2022-03-29T17:42:29.994" v="40" actId="478"/>
          <ac:spMkLst>
            <pc:docMk/>
            <pc:sldMk cId="3250376665" sldId="259"/>
            <ac:spMk id="7" creationId="{8B4826B4-34E7-41F9-ACA2-3533AB971FB9}"/>
          </ac:spMkLst>
        </pc:spChg>
        <pc:spChg chg="add mod">
          <ac:chgData name="SIMONE MARAVIGNA" userId="3aa22662-e2ab-46fe-b1ae-4b1fd3f5141f" providerId="ADAL" clId="{595A95A4-4D17-48C9-A837-E838DDE802DA}" dt="2022-03-29T17:44:58.065" v="58" actId="1076"/>
          <ac:spMkLst>
            <pc:docMk/>
            <pc:sldMk cId="3250376665" sldId="259"/>
            <ac:spMk id="13" creationId="{36F34276-2993-4A97-9532-E529C101651A}"/>
          </ac:spMkLst>
        </pc:spChg>
        <pc:spChg chg="add del mod">
          <ac:chgData name="SIMONE MARAVIGNA" userId="3aa22662-e2ab-46fe-b1ae-4b1fd3f5141f" providerId="ADAL" clId="{595A95A4-4D17-48C9-A837-E838DDE802DA}" dt="2022-03-29T18:13:13.485" v="268" actId="21"/>
          <ac:spMkLst>
            <pc:docMk/>
            <pc:sldMk cId="3250376665" sldId="259"/>
            <ac:spMk id="19" creationId="{9B04C98E-E97D-4CD9-A53F-F6EF86185A64}"/>
          </ac:spMkLst>
        </pc:spChg>
        <pc:picChg chg="add del mod">
          <ac:chgData name="SIMONE MARAVIGNA" userId="3aa22662-e2ab-46fe-b1ae-4b1fd3f5141f" providerId="ADAL" clId="{595A95A4-4D17-48C9-A837-E838DDE802DA}" dt="2022-03-29T17:57:50.242" v="152" actId="1076"/>
          <ac:picMkLst>
            <pc:docMk/>
            <pc:sldMk cId="3250376665" sldId="259"/>
            <ac:picMk id="5" creationId="{5A57E0E5-9A9F-409A-AA35-2A54CD318C27}"/>
          </ac:picMkLst>
        </pc:picChg>
        <pc:picChg chg="add mod modCrop">
          <ac:chgData name="SIMONE MARAVIGNA" userId="3aa22662-e2ab-46fe-b1ae-4b1fd3f5141f" providerId="ADAL" clId="{595A95A4-4D17-48C9-A837-E838DDE802DA}" dt="2022-03-30T11:08:38.322" v="422" actId="1076"/>
          <ac:picMkLst>
            <pc:docMk/>
            <pc:sldMk cId="3250376665" sldId="259"/>
            <ac:picMk id="22" creationId="{387C43A8-182B-495A-AC2B-A818C3BA12B0}"/>
          </ac:picMkLst>
        </pc:picChg>
        <pc:picChg chg="add del mod">
          <ac:chgData name="SIMONE MARAVIGNA" userId="3aa22662-e2ab-46fe-b1ae-4b1fd3f5141f" providerId="ADAL" clId="{595A95A4-4D17-48C9-A837-E838DDE802DA}" dt="2022-03-29T17:57:45.583" v="146" actId="478"/>
          <ac:picMkLst>
            <pc:docMk/>
            <pc:sldMk cId="3250376665" sldId="259"/>
            <ac:picMk id="24" creationId="{451557DF-423C-496B-8FA3-F872D49EFD7C}"/>
          </ac:picMkLst>
        </pc:picChg>
        <pc:picChg chg="add del mod">
          <ac:chgData name="SIMONE MARAVIGNA" userId="3aa22662-e2ab-46fe-b1ae-4b1fd3f5141f" providerId="ADAL" clId="{595A95A4-4D17-48C9-A837-E838DDE802DA}" dt="2022-03-29T17:57:46.074" v="147" actId="478"/>
          <ac:picMkLst>
            <pc:docMk/>
            <pc:sldMk cId="3250376665" sldId="259"/>
            <ac:picMk id="26" creationId="{A47C9047-E1D3-4E7B-9ACD-AE610E5147DA}"/>
          </ac:picMkLst>
        </pc:picChg>
        <pc:picChg chg="add del mod">
          <ac:chgData name="SIMONE MARAVIGNA" userId="3aa22662-e2ab-46fe-b1ae-4b1fd3f5141f" providerId="ADAL" clId="{595A95A4-4D17-48C9-A837-E838DDE802DA}" dt="2022-03-29T17:56:03.034" v="109" actId="478"/>
          <ac:picMkLst>
            <pc:docMk/>
            <pc:sldMk cId="3250376665" sldId="259"/>
            <ac:picMk id="28" creationId="{D29F7E49-4BF6-4F3C-BE26-19C387FA3C94}"/>
          </ac:picMkLst>
        </pc:picChg>
        <pc:picChg chg="add del mod">
          <ac:chgData name="SIMONE MARAVIGNA" userId="3aa22662-e2ab-46fe-b1ae-4b1fd3f5141f" providerId="ADAL" clId="{595A95A4-4D17-48C9-A837-E838DDE802DA}" dt="2022-03-29T17:57:46.941" v="148" actId="478"/>
          <ac:picMkLst>
            <pc:docMk/>
            <pc:sldMk cId="3250376665" sldId="259"/>
            <ac:picMk id="30" creationId="{76C0CD7E-EF50-4F96-9E2C-7442ADE4BA5E}"/>
          </ac:picMkLst>
        </pc:picChg>
        <pc:picChg chg="add del mod">
          <ac:chgData name="SIMONE MARAVIGNA" userId="3aa22662-e2ab-46fe-b1ae-4b1fd3f5141f" providerId="ADAL" clId="{595A95A4-4D17-48C9-A837-E838DDE802DA}" dt="2022-03-29T17:57:47.360" v="149" actId="478"/>
          <ac:picMkLst>
            <pc:docMk/>
            <pc:sldMk cId="3250376665" sldId="259"/>
            <ac:picMk id="32" creationId="{3196610E-509E-4902-A015-16F21AAD520C}"/>
          </ac:picMkLst>
        </pc:picChg>
        <pc:picChg chg="add del mod">
          <ac:chgData name="SIMONE MARAVIGNA" userId="3aa22662-e2ab-46fe-b1ae-4b1fd3f5141f" providerId="ADAL" clId="{595A95A4-4D17-48C9-A837-E838DDE802DA}" dt="2022-03-29T17:57:47.723" v="150" actId="478"/>
          <ac:picMkLst>
            <pc:docMk/>
            <pc:sldMk cId="3250376665" sldId="259"/>
            <ac:picMk id="34" creationId="{5C6FCC56-D32B-4F42-9CF0-BF2ED78B636A}"/>
          </ac:picMkLst>
        </pc:picChg>
        <pc:cxnChg chg="add mod">
          <ac:chgData name="SIMONE MARAVIGNA" userId="3aa22662-e2ab-46fe-b1ae-4b1fd3f5141f" providerId="ADAL" clId="{595A95A4-4D17-48C9-A837-E838DDE802DA}" dt="2022-03-29T17:44:55.331" v="57" actId="1076"/>
          <ac:cxnSpMkLst>
            <pc:docMk/>
            <pc:sldMk cId="3250376665" sldId="259"/>
            <ac:cxnSpMk id="11" creationId="{5D042ECB-E241-4943-B21F-BE6CE085C1D1}"/>
          </ac:cxnSpMkLst>
        </pc:cxnChg>
        <pc:cxnChg chg="add del mod">
          <ac:chgData name="SIMONE MARAVIGNA" userId="3aa22662-e2ab-46fe-b1ae-4b1fd3f5141f" providerId="ADAL" clId="{595A95A4-4D17-48C9-A837-E838DDE802DA}" dt="2022-03-29T18:13:13.485" v="268" actId="21"/>
          <ac:cxnSpMkLst>
            <pc:docMk/>
            <pc:sldMk cId="3250376665" sldId="259"/>
            <ac:cxnSpMk id="17" creationId="{78264073-FE9A-40DB-AE79-CD5830982C30}"/>
          </ac:cxnSpMkLst>
        </pc:cxnChg>
      </pc:sldChg>
      <pc:sldChg chg="addSp delSp modSp mod">
        <pc:chgData name="SIMONE MARAVIGNA" userId="3aa22662-e2ab-46fe-b1ae-4b1fd3f5141f" providerId="ADAL" clId="{595A95A4-4D17-48C9-A837-E838DDE802DA}" dt="2022-03-30T11:14:52.795" v="497" actId="1076"/>
        <pc:sldMkLst>
          <pc:docMk/>
          <pc:sldMk cId="3560495755" sldId="260"/>
        </pc:sldMkLst>
        <pc:spChg chg="del mod">
          <ac:chgData name="SIMONE MARAVIGNA" userId="3aa22662-e2ab-46fe-b1ae-4b1fd3f5141f" providerId="ADAL" clId="{595A95A4-4D17-48C9-A837-E838DDE802DA}" dt="2022-03-29T18:14:08.311" v="276" actId="478"/>
          <ac:spMkLst>
            <pc:docMk/>
            <pc:sldMk cId="3560495755" sldId="260"/>
            <ac:spMk id="3" creationId="{BFF2E38C-F4DE-4D47-8590-BBA66F1B1435}"/>
          </ac:spMkLst>
        </pc:spChg>
        <pc:spChg chg="add del mod">
          <ac:chgData name="SIMONE MARAVIGNA" userId="3aa22662-e2ab-46fe-b1ae-4b1fd3f5141f" providerId="ADAL" clId="{595A95A4-4D17-48C9-A837-E838DDE802DA}" dt="2022-03-29T18:14:12.921" v="277" actId="478"/>
          <ac:spMkLst>
            <pc:docMk/>
            <pc:sldMk cId="3560495755" sldId="260"/>
            <ac:spMk id="7" creationId="{149F51E0-BFE9-42D8-8E8C-7BE7EAB8FA9D}"/>
          </ac:spMkLst>
        </pc:spChg>
        <pc:spChg chg="add mod">
          <ac:chgData name="SIMONE MARAVIGNA" userId="3aa22662-e2ab-46fe-b1ae-4b1fd3f5141f" providerId="ADAL" clId="{595A95A4-4D17-48C9-A837-E838DDE802DA}" dt="2022-03-29T18:14:27.792" v="280" actId="1076"/>
          <ac:spMkLst>
            <pc:docMk/>
            <pc:sldMk cId="3560495755" sldId="260"/>
            <ac:spMk id="17" creationId="{7D2364E1-B18E-4391-8CC9-66ED0700B0E6}"/>
          </ac:spMkLst>
        </pc:spChg>
        <pc:spChg chg="add mod">
          <ac:chgData name="SIMONE MARAVIGNA" userId="3aa22662-e2ab-46fe-b1ae-4b1fd3f5141f" providerId="ADAL" clId="{595A95A4-4D17-48C9-A837-E838DDE802DA}" dt="2022-03-30T11:13:50.202" v="482" actId="1076"/>
          <ac:spMkLst>
            <pc:docMk/>
            <pc:sldMk cId="3560495755" sldId="260"/>
            <ac:spMk id="25" creationId="{B152C67A-2AA3-4672-9A0A-589AC8D09213}"/>
          </ac:spMkLst>
        </pc:spChg>
        <pc:spChg chg="add mod">
          <ac:chgData name="SIMONE MARAVIGNA" userId="3aa22662-e2ab-46fe-b1ae-4b1fd3f5141f" providerId="ADAL" clId="{595A95A4-4D17-48C9-A837-E838DDE802DA}" dt="2022-03-30T11:14:52.795" v="497" actId="1076"/>
          <ac:spMkLst>
            <pc:docMk/>
            <pc:sldMk cId="3560495755" sldId="260"/>
            <ac:spMk id="28" creationId="{013D3568-A4C4-4F35-8758-2B3FE1E6BAB6}"/>
          </ac:spMkLst>
        </pc:spChg>
        <pc:picChg chg="add del mod">
          <ac:chgData name="SIMONE MARAVIGNA" userId="3aa22662-e2ab-46fe-b1ae-4b1fd3f5141f" providerId="ADAL" clId="{595A95A4-4D17-48C9-A837-E838DDE802DA}" dt="2022-03-30T11:00:00.105" v="375" actId="478"/>
          <ac:picMkLst>
            <pc:docMk/>
            <pc:sldMk cId="3560495755" sldId="260"/>
            <ac:picMk id="4" creationId="{9B674DA4-EE01-452D-B244-0C05A8B09A58}"/>
          </ac:picMkLst>
        </pc:picChg>
        <pc:picChg chg="add mod">
          <ac:chgData name="SIMONE MARAVIGNA" userId="3aa22662-e2ab-46fe-b1ae-4b1fd3f5141f" providerId="ADAL" clId="{595A95A4-4D17-48C9-A837-E838DDE802DA}" dt="2022-03-30T11:13:47.088" v="481" actId="1076"/>
          <ac:picMkLst>
            <pc:docMk/>
            <pc:sldMk cId="3560495755" sldId="260"/>
            <ac:picMk id="5" creationId="{799FF9AF-D5F7-4D4A-B867-36DA9C10B6FC}"/>
          </ac:picMkLst>
        </pc:picChg>
        <pc:picChg chg="add mod">
          <ac:chgData name="SIMONE MARAVIGNA" userId="3aa22662-e2ab-46fe-b1ae-4b1fd3f5141f" providerId="ADAL" clId="{595A95A4-4D17-48C9-A837-E838DDE802DA}" dt="2022-03-30T11:09:07.190" v="431" actId="14100"/>
          <ac:picMkLst>
            <pc:docMk/>
            <pc:sldMk cId="3560495755" sldId="260"/>
            <ac:picMk id="7" creationId="{F9E73231-1B02-469E-9967-C71E55D70E9C}"/>
          </ac:picMkLst>
        </pc:picChg>
        <pc:picChg chg="add del mod">
          <ac:chgData name="SIMONE MARAVIGNA" userId="3aa22662-e2ab-46fe-b1ae-4b1fd3f5141f" providerId="ADAL" clId="{595A95A4-4D17-48C9-A837-E838DDE802DA}" dt="2022-03-29T18:07:58.408" v="260" actId="478"/>
          <ac:picMkLst>
            <pc:docMk/>
            <pc:sldMk cId="3560495755" sldId="260"/>
            <ac:picMk id="11" creationId="{296EE6F3-AA77-4D8E-B3CB-CFB7DB526A8C}"/>
          </ac:picMkLst>
        </pc:picChg>
        <pc:picChg chg="add mod">
          <ac:chgData name="SIMONE MARAVIGNA" userId="3aa22662-e2ab-46fe-b1ae-4b1fd3f5141f" providerId="ADAL" clId="{595A95A4-4D17-48C9-A837-E838DDE802DA}" dt="2022-03-30T11:09:04.217" v="430" actId="1076"/>
          <ac:picMkLst>
            <pc:docMk/>
            <pc:sldMk cId="3560495755" sldId="260"/>
            <ac:picMk id="11" creationId="{8DB36D13-86DD-4823-8E1B-5376E0466739}"/>
          </ac:picMkLst>
        </pc:picChg>
        <pc:picChg chg="add mod">
          <ac:chgData name="SIMONE MARAVIGNA" userId="3aa22662-e2ab-46fe-b1ae-4b1fd3f5141f" providerId="ADAL" clId="{595A95A4-4D17-48C9-A837-E838DDE802DA}" dt="2022-03-30T11:02:26.644" v="395" actId="1076"/>
          <ac:picMkLst>
            <pc:docMk/>
            <pc:sldMk cId="3560495755" sldId="260"/>
            <ac:picMk id="13" creationId="{9E5EFB96-7119-4258-866C-850DB8861EA9}"/>
          </ac:picMkLst>
        </pc:picChg>
        <pc:picChg chg="add mod">
          <ac:chgData name="SIMONE MARAVIGNA" userId="3aa22662-e2ab-46fe-b1ae-4b1fd3f5141f" providerId="ADAL" clId="{595A95A4-4D17-48C9-A837-E838DDE802DA}" dt="2022-03-30T11:09:11.278" v="433" actId="1076"/>
          <ac:picMkLst>
            <pc:docMk/>
            <pc:sldMk cId="3560495755" sldId="260"/>
            <ac:picMk id="21" creationId="{AE55BD43-B5C7-4C81-A91C-501A2CD9A4D1}"/>
          </ac:picMkLst>
        </pc:picChg>
        <pc:cxnChg chg="add mod">
          <ac:chgData name="SIMONE MARAVIGNA" userId="3aa22662-e2ab-46fe-b1ae-4b1fd3f5141f" providerId="ADAL" clId="{595A95A4-4D17-48C9-A837-E838DDE802DA}" dt="2022-03-29T18:14:24.254" v="279" actId="1076"/>
          <ac:cxnSpMkLst>
            <pc:docMk/>
            <pc:sldMk cId="3560495755" sldId="260"/>
            <ac:cxnSpMk id="15" creationId="{DDFDD24D-7876-4BAD-AFFF-E01521AC1EDA}"/>
          </ac:cxnSpMkLst>
        </pc:cxnChg>
        <pc:cxnChg chg="add mod">
          <ac:chgData name="SIMONE MARAVIGNA" userId="3aa22662-e2ab-46fe-b1ae-4b1fd3f5141f" providerId="ADAL" clId="{595A95A4-4D17-48C9-A837-E838DDE802DA}" dt="2022-03-30T11:13:11.264" v="468" actId="14100"/>
          <ac:cxnSpMkLst>
            <pc:docMk/>
            <pc:sldMk cId="3560495755" sldId="260"/>
            <ac:cxnSpMk id="23" creationId="{26AB294D-563D-4DDC-8D6C-17DFC4DD02B6}"/>
          </ac:cxnSpMkLst>
        </pc:cxnChg>
        <pc:cxnChg chg="add mod">
          <ac:chgData name="SIMONE MARAVIGNA" userId="3aa22662-e2ab-46fe-b1ae-4b1fd3f5141f" providerId="ADAL" clId="{595A95A4-4D17-48C9-A837-E838DDE802DA}" dt="2022-03-30T11:14:22.580" v="485" actId="208"/>
          <ac:cxnSpMkLst>
            <pc:docMk/>
            <pc:sldMk cId="3560495755" sldId="260"/>
            <ac:cxnSpMk id="27" creationId="{0FE53954-93B6-47E9-B571-1FBB4F8FDB63}"/>
          </ac:cxnSpMkLst>
        </pc:cxnChg>
      </pc:sldChg>
      <pc:sldChg chg="addSp delSp modSp mod">
        <pc:chgData name="SIMONE MARAVIGNA" userId="3aa22662-e2ab-46fe-b1ae-4b1fd3f5141f" providerId="ADAL" clId="{595A95A4-4D17-48C9-A837-E838DDE802DA}" dt="2022-03-30T11:18:27.972" v="548" actId="1076"/>
        <pc:sldMkLst>
          <pc:docMk/>
          <pc:sldMk cId="994131774" sldId="262"/>
        </pc:sldMkLst>
        <pc:spChg chg="del">
          <ac:chgData name="SIMONE MARAVIGNA" userId="3aa22662-e2ab-46fe-b1ae-4b1fd3f5141f" providerId="ADAL" clId="{595A95A4-4D17-48C9-A837-E838DDE802DA}" dt="2022-03-29T18:16:14.210" v="290" actId="478"/>
          <ac:spMkLst>
            <pc:docMk/>
            <pc:sldMk cId="994131774" sldId="262"/>
            <ac:spMk id="3" creationId="{BFF2E38C-F4DE-4D47-8590-BBA66F1B1435}"/>
          </ac:spMkLst>
        </pc:spChg>
        <pc:spChg chg="add mod">
          <ac:chgData name="SIMONE MARAVIGNA" userId="3aa22662-e2ab-46fe-b1ae-4b1fd3f5141f" providerId="ADAL" clId="{595A95A4-4D17-48C9-A837-E838DDE802DA}" dt="2022-03-30T11:16:05.699" v="508" actId="1076"/>
          <ac:spMkLst>
            <pc:docMk/>
            <pc:sldMk cId="994131774" sldId="262"/>
            <ac:spMk id="6" creationId="{8082E25C-DB12-4A00-81DF-C9CD05459CD0}"/>
          </ac:spMkLst>
        </pc:spChg>
        <pc:spChg chg="add del mod">
          <ac:chgData name="SIMONE MARAVIGNA" userId="3aa22662-e2ab-46fe-b1ae-4b1fd3f5141f" providerId="ADAL" clId="{595A95A4-4D17-48C9-A837-E838DDE802DA}" dt="2022-03-29T18:16:16.021" v="291" actId="478"/>
          <ac:spMkLst>
            <pc:docMk/>
            <pc:sldMk cId="994131774" sldId="262"/>
            <ac:spMk id="7" creationId="{66802928-90F5-4BE0-AC5C-B3533B8C4E31}"/>
          </ac:spMkLst>
        </pc:spChg>
        <pc:spChg chg="add mod">
          <ac:chgData name="SIMONE MARAVIGNA" userId="3aa22662-e2ab-46fe-b1ae-4b1fd3f5141f" providerId="ADAL" clId="{595A95A4-4D17-48C9-A837-E838DDE802DA}" dt="2022-03-30T11:17:02.225" v="523" actId="20577"/>
          <ac:spMkLst>
            <pc:docMk/>
            <pc:sldMk cId="994131774" sldId="262"/>
            <ac:spMk id="13" creationId="{5E44979B-3244-44F8-81C0-A54646311FA0}"/>
          </ac:spMkLst>
        </pc:spChg>
        <pc:spChg chg="add mod">
          <ac:chgData name="SIMONE MARAVIGNA" userId="3aa22662-e2ab-46fe-b1ae-4b1fd3f5141f" providerId="ADAL" clId="{595A95A4-4D17-48C9-A837-E838DDE802DA}" dt="2022-03-30T11:17:51.054" v="536" actId="1076"/>
          <ac:spMkLst>
            <pc:docMk/>
            <pc:sldMk cId="994131774" sldId="262"/>
            <ac:spMk id="19" creationId="{179F973D-38A7-4D5B-953B-D8F233358502}"/>
          </ac:spMkLst>
        </pc:spChg>
        <pc:spChg chg="add mod">
          <ac:chgData name="SIMONE MARAVIGNA" userId="3aa22662-e2ab-46fe-b1ae-4b1fd3f5141f" providerId="ADAL" clId="{595A95A4-4D17-48C9-A837-E838DDE802DA}" dt="2022-03-30T11:18:27.972" v="548" actId="1076"/>
          <ac:spMkLst>
            <pc:docMk/>
            <pc:sldMk cId="994131774" sldId="262"/>
            <ac:spMk id="23" creationId="{3A296E80-3089-4CFF-98D4-080BF47C1CB1}"/>
          </ac:spMkLst>
        </pc:spChg>
        <pc:picChg chg="add mod">
          <ac:chgData name="SIMONE MARAVIGNA" userId="3aa22662-e2ab-46fe-b1ae-4b1fd3f5141f" providerId="ADAL" clId="{595A95A4-4D17-48C9-A837-E838DDE802DA}" dt="2022-03-29T18:16:28.742" v="292" actId="1076"/>
          <ac:picMkLst>
            <pc:docMk/>
            <pc:sldMk cId="994131774" sldId="262"/>
            <ac:picMk id="5" creationId="{5AB8CD53-2F44-4EDA-95C3-86F860A6EE43}"/>
          </ac:picMkLst>
        </pc:picChg>
        <pc:cxnChg chg="add mod">
          <ac:chgData name="SIMONE MARAVIGNA" userId="3aa22662-e2ab-46fe-b1ae-4b1fd3f5141f" providerId="ADAL" clId="{595A95A4-4D17-48C9-A837-E838DDE802DA}" dt="2022-03-30T11:16:12.374" v="509" actId="14100"/>
          <ac:cxnSpMkLst>
            <pc:docMk/>
            <pc:sldMk cId="994131774" sldId="262"/>
            <ac:cxnSpMk id="4" creationId="{86DBD698-C308-4A00-9DBF-83693EA347A4}"/>
          </ac:cxnSpMkLst>
        </pc:cxnChg>
        <pc:cxnChg chg="add mod">
          <ac:chgData name="SIMONE MARAVIGNA" userId="3aa22662-e2ab-46fe-b1ae-4b1fd3f5141f" providerId="ADAL" clId="{595A95A4-4D17-48C9-A837-E838DDE802DA}" dt="2022-03-30T11:16:30.210" v="512" actId="1076"/>
          <ac:cxnSpMkLst>
            <pc:docMk/>
            <pc:sldMk cId="994131774" sldId="262"/>
            <ac:cxnSpMk id="11" creationId="{675964EF-8BA3-4A1D-8748-79E4ECC2D763}"/>
          </ac:cxnSpMkLst>
        </pc:cxnChg>
        <pc:cxnChg chg="add mod">
          <ac:chgData name="SIMONE MARAVIGNA" userId="3aa22662-e2ab-46fe-b1ae-4b1fd3f5141f" providerId="ADAL" clId="{595A95A4-4D17-48C9-A837-E838DDE802DA}" dt="2022-03-30T11:17:39.161" v="526" actId="13822"/>
          <ac:cxnSpMkLst>
            <pc:docMk/>
            <pc:sldMk cId="994131774" sldId="262"/>
            <ac:cxnSpMk id="17" creationId="{2760BD72-B7F4-45B7-BD2E-6D5F64927383}"/>
          </ac:cxnSpMkLst>
        </pc:cxnChg>
        <pc:cxnChg chg="add mod">
          <ac:chgData name="SIMONE MARAVIGNA" userId="3aa22662-e2ab-46fe-b1ae-4b1fd3f5141f" providerId="ADAL" clId="{595A95A4-4D17-48C9-A837-E838DDE802DA}" dt="2022-03-30T11:18:16.442" v="538" actId="13822"/>
          <ac:cxnSpMkLst>
            <pc:docMk/>
            <pc:sldMk cId="994131774" sldId="262"/>
            <ac:cxnSpMk id="22" creationId="{2BF524F3-B78A-4041-B010-D588B7EA168D}"/>
          </ac:cxnSpMkLst>
        </pc:cxnChg>
      </pc:sldChg>
      <pc:sldChg chg="addSp delSp modSp mod">
        <pc:chgData name="SIMONE MARAVIGNA" userId="3aa22662-e2ab-46fe-b1ae-4b1fd3f5141f" providerId="ADAL" clId="{595A95A4-4D17-48C9-A837-E838DDE802DA}" dt="2022-03-30T11:19:28.759" v="565" actId="1076"/>
        <pc:sldMkLst>
          <pc:docMk/>
          <pc:sldMk cId="1983895457" sldId="264"/>
        </pc:sldMkLst>
        <pc:spChg chg="mod">
          <ac:chgData name="SIMONE MARAVIGNA" userId="3aa22662-e2ab-46fe-b1ae-4b1fd3f5141f" providerId="ADAL" clId="{595A95A4-4D17-48C9-A837-E838DDE802DA}" dt="2022-03-29T18:18:35.264" v="335" actId="20577"/>
          <ac:spMkLst>
            <pc:docMk/>
            <pc:sldMk cId="1983895457" sldId="264"/>
            <ac:spMk id="2" creationId="{E9FFD19F-75CA-4966-B79C-2935A271ADBD}"/>
          </ac:spMkLst>
        </pc:spChg>
        <pc:spChg chg="del">
          <ac:chgData name="SIMONE MARAVIGNA" userId="3aa22662-e2ab-46fe-b1ae-4b1fd3f5141f" providerId="ADAL" clId="{595A95A4-4D17-48C9-A837-E838DDE802DA}" dt="2022-03-29T18:17:33.941" v="308" actId="478"/>
          <ac:spMkLst>
            <pc:docMk/>
            <pc:sldMk cId="1983895457" sldId="264"/>
            <ac:spMk id="3" creationId="{BFF2E38C-F4DE-4D47-8590-BBA66F1B1435}"/>
          </ac:spMkLst>
        </pc:spChg>
        <pc:spChg chg="add del mod">
          <ac:chgData name="SIMONE MARAVIGNA" userId="3aa22662-e2ab-46fe-b1ae-4b1fd3f5141f" providerId="ADAL" clId="{595A95A4-4D17-48C9-A837-E838DDE802DA}" dt="2022-03-29T18:17:35.021" v="309" actId="478"/>
          <ac:spMkLst>
            <pc:docMk/>
            <pc:sldMk cId="1983895457" sldId="264"/>
            <ac:spMk id="7" creationId="{6ADCE557-1EBA-4424-9987-F358184C6A8D}"/>
          </ac:spMkLst>
        </pc:spChg>
        <pc:spChg chg="add mod">
          <ac:chgData name="SIMONE MARAVIGNA" userId="3aa22662-e2ab-46fe-b1ae-4b1fd3f5141f" providerId="ADAL" clId="{595A95A4-4D17-48C9-A837-E838DDE802DA}" dt="2022-03-30T11:19:28.759" v="565" actId="1076"/>
          <ac:spMkLst>
            <pc:docMk/>
            <pc:sldMk cId="1983895457" sldId="264"/>
            <ac:spMk id="9" creationId="{ECD0A31C-F4B6-469D-A94F-ABE2EF88065E}"/>
          </ac:spMkLst>
        </pc:spChg>
        <pc:picChg chg="add mod">
          <ac:chgData name="SIMONE MARAVIGNA" userId="3aa22662-e2ab-46fe-b1ae-4b1fd3f5141f" providerId="ADAL" clId="{595A95A4-4D17-48C9-A837-E838DDE802DA}" dt="2022-03-30T11:09:38.967" v="441" actId="1076"/>
          <ac:picMkLst>
            <pc:docMk/>
            <pc:sldMk cId="1983895457" sldId="264"/>
            <ac:picMk id="4" creationId="{EC07230A-BAF9-4B2A-BDAE-972471CB717A}"/>
          </ac:picMkLst>
        </pc:picChg>
        <pc:picChg chg="add mod">
          <ac:chgData name="SIMONE MARAVIGNA" userId="3aa22662-e2ab-46fe-b1ae-4b1fd3f5141f" providerId="ADAL" clId="{595A95A4-4D17-48C9-A837-E838DDE802DA}" dt="2022-03-30T11:19:24.932" v="564" actId="1076"/>
          <ac:picMkLst>
            <pc:docMk/>
            <pc:sldMk cId="1983895457" sldId="264"/>
            <ac:picMk id="5" creationId="{1A3002D5-962D-4547-9135-EDE8C2ED8258}"/>
          </ac:picMkLst>
        </pc:picChg>
        <pc:picChg chg="add mod">
          <ac:chgData name="SIMONE MARAVIGNA" userId="3aa22662-e2ab-46fe-b1ae-4b1fd3f5141f" providerId="ADAL" clId="{595A95A4-4D17-48C9-A837-E838DDE802DA}" dt="2022-03-30T11:09:36.529" v="440" actId="1076"/>
          <ac:picMkLst>
            <pc:docMk/>
            <pc:sldMk cId="1983895457" sldId="264"/>
            <ac:picMk id="11" creationId="{339459F8-C8E4-4B95-8814-0D07E964A411}"/>
          </ac:picMkLst>
        </pc:picChg>
        <pc:cxnChg chg="add mod">
          <ac:chgData name="SIMONE MARAVIGNA" userId="3aa22662-e2ab-46fe-b1ae-4b1fd3f5141f" providerId="ADAL" clId="{595A95A4-4D17-48C9-A837-E838DDE802DA}" dt="2022-03-30T11:19:11.212" v="550" actId="208"/>
          <ac:cxnSpMkLst>
            <pc:docMk/>
            <pc:sldMk cId="1983895457" sldId="264"/>
            <ac:cxnSpMk id="7" creationId="{C9DAAFD0-8786-4B84-83E4-68B07C0308E3}"/>
          </ac:cxnSpMkLst>
        </pc:cxnChg>
      </pc:sldChg>
      <pc:sldChg chg="addSp delSp modSp add mod">
        <pc:chgData name="SIMONE MARAVIGNA" userId="3aa22662-e2ab-46fe-b1ae-4b1fd3f5141f" providerId="ADAL" clId="{595A95A4-4D17-48C9-A837-E838DDE802DA}" dt="2022-03-30T11:08:56.956" v="428" actId="1076"/>
        <pc:sldMkLst>
          <pc:docMk/>
          <pc:sldMk cId="4078506535" sldId="265"/>
        </pc:sldMkLst>
        <pc:spChg chg="mod">
          <ac:chgData name="SIMONE MARAVIGNA" userId="3aa22662-e2ab-46fe-b1ae-4b1fd3f5141f" providerId="ADAL" clId="{595A95A4-4D17-48C9-A837-E838DDE802DA}" dt="2022-03-29T18:04:44.028" v="248" actId="20577"/>
          <ac:spMkLst>
            <pc:docMk/>
            <pc:sldMk cId="4078506535" sldId="265"/>
            <ac:spMk id="2" creationId="{6C0937FD-3195-4E6E-AA7F-8D790A0A8ABA}"/>
          </ac:spMkLst>
        </pc:spChg>
        <pc:picChg chg="add del mod">
          <ac:chgData name="SIMONE MARAVIGNA" userId="3aa22662-e2ab-46fe-b1ae-4b1fd3f5141f" providerId="ADAL" clId="{595A95A4-4D17-48C9-A837-E838DDE802DA}" dt="2022-03-29T18:02:52.212" v="219" actId="478"/>
          <ac:picMkLst>
            <pc:docMk/>
            <pc:sldMk cId="4078506535" sldId="265"/>
            <ac:picMk id="4" creationId="{31CF02C1-C3F0-4D38-9AF0-29B6983954F0}"/>
          </ac:picMkLst>
        </pc:picChg>
        <pc:picChg chg="add mod">
          <ac:chgData name="SIMONE MARAVIGNA" userId="3aa22662-e2ab-46fe-b1ae-4b1fd3f5141f" providerId="ADAL" clId="{595A95A4-4D17-48C9-A837-E838DDE802DA}" dt="2022-03-30T11:08:42.847" v="423" actId="14100"/>
          <ac:picMkLst>
            <pc:docMk/>
            <pc:sldMk cId="4078506535" sldId="265"/>
            <ac:picMk id="4" creationId="{6E840D23-1F44-4814-AFF8-8313F6CA2945}"/>
          </ac:picMkLst>
        </pc:picChg>
        <pc:picChg chg="del mod">
          <ac:chgData name="SIMONE MARAVIGNA" userId="3aa22662-e2ab-46fe-b1ae-4b1fd3f5141f" providerId="ADAL" clId="{595A95A4-4D17-48C9-A837-E838DDE802DA}" dt="2022-03-29T18:01:52.745" v="199" actId="478"/>
          <ac:picMkLst>
            <pc:docMk/>
            <pc:sldMk cId="4078506535" sldId="265"/>
            <ac:picMk id="5" creationId="{5A57E0E5-9A9F-409A-AA35-2A54CD318C27}"/>
          </ac:picMkLst>
        </pc:picChg>
        <pc:picChg chg="add mod">
          <ac:chgData name="SIMONE MARAVIGNA" userId="3aa22662-e2ab-46fe-b1ae-4b1fd3f5141f" providerId="ADAL" clId="{595A95A4-4D17-48C9-A837-E838DDE802DA}" dt="2022-03-30T11:08:54.436" v="427" actId="1076"/>
          <ac:picMkLst>
            <pc:docMk/>
            <pc:sldMk cId="4078506535" sldId="265"/>
            <ac:picMk id="6" creationId="{6F1754B1-B570-4E12-9B7E-329377677272}"/>
          </ac:picMkLst>
        </pc:picChg>
        <pc:picChg chg="add del mod">
          <ac:chgData name="SIMONE MARAVIGNA" userId="3aa22662-e2ab-46fe-b1ae-4b1fd3f5141f" providerId="ADAL" clId="{595A95A4-4D17-48C9-A837-E838DDE802DA}" dt="2022-03-29T18:02:51.005" v="216" actId="478"/>
          <ac:picMkLst>
            <pc:docMk/>
            <pc:sldMk cId="4078506535" sldId="265"/>
            <ac:picMk id="7" creationId="{27BE0ADF-0319-4EFA-A049-B2524073579C}"/>
          </ac:picMkLst>
        </pc:picChg>
        <pc:picChg chg="add mod">
          <ac:chgData name="SIMONE MARAVIGNA" userId="3aa22662-e2ab-46fe-b1ae-4b1fd3f5141f" providerId="ADAL" clId="{595A95A4-4D17-48C9-A837-E838DDE802DA}" dt="2022-03-30T11:08:56.956" v="428" actId="1076"/>
          <ac:picMkLst>
            <pc:docMk/>
            <pc:sldMk cId="4078506535" sldId="265"/>
            <ac:picMk id="9" creationId="{029C76AB-95B4-4E85-858E-CDA1D16F4AFF}"/>
          </ac:picMkLst>
        </pc:picChg>
        <pc:picChg chg="add del mod">
          <ac:chgData name="SIMONE MARAVIGNA" userId="3aa22662-e2ab-46fe-b1ae-4b1fd3f5141f" providerId="ADAL" clId="{595A95A4-4D17-48C9-A837-E838DDE802DA}" dt="2022-03-29T18:07:59.757" v="261" actId="478"/>
          <ac:picMkLst>
            <pc:docMk/>
            <pc:sldMk cId="4078506535" sldId="265"/>
            <ac:picMk id="15" creationId="{B38C45B9-9129-4FDE-B756-ACF6B3BBE615}"/>
          </ac:picMkLst>
        </pc:picChg>
        <pc:picChg chg="del mod">
          <ac:chgData name="SIMONE MARAVIGNA" userId="3aa22662-e2ab-46fe-b1ae-4b1fd3f5141f" providerId="ADAL" clId="{595A95A4-4D17-48C9-A837-E838DDE802DA}" dt="2022-03-29T17:57:39.622" v="144" actId="478"/>
          <ac:picMkLst>
            <pc:docMk/>
            <pc:sldMk cId="4078506535" sldId="265"/>
            <ac:picMk id="22" creationId="{387C43A8-182B-495A-AC2B-A818C3BA12B0}"/>
          </ac:picMkLst>
        </pc:picChg>
        <pc:picChg chg="add del mod">
          <ac:chgData name="SIMONE MARAVIGNA" userId="3aa22662-e2ab-46fe-b1ae-4b1fd3f5141f" providerId="ADAL" clId="{595A95A4-4D17-48C9-A837-E838DDE802DA}" dt="2022-03-29T18:06:30.069" v="255" actId="21"/>
          <ac:picMkLst>
            <pc:docMk/>
            <pc:sldMk cId="4078506535" sldId="265"/>
            <ac:picMk id="23" creationId="{A34611E3-E233-4BCC-9933-B6B95D5EB2E5}"/>
          </ac:picMkLst>
        </pc:picChg>
        <pc:picChg chg="del mod">
          <ac:chgData name="SIMONE MARAVIGNA" userId="3aa22662-e2ab-46fe-b1ae-4b1fd3f5141f" providerId="ADAL" clId="{595A95A4-4D17-48C9-A837-E838DDE802DA}" dt="2022-03-29T18:02:53.304" v="222" actId="478"/>
          <ac:picMkLst>
            <pc:docMk/>
            <pc:sldMk cId="4078506535" sldId="265"/>
            <ac:picMk id="24" creationId="{451557DF-423C-496B-8FA3-F872D49EFD7C}"/>
          </ac:picMkLst>
        </pc:picChg>
        <pc:picChg chg="del mod">
          <ac:chgData name="SIMONE MARAVIGNA" userId="3aa22662-e2ab-46fe-b1ae-4b1fd3f5141f" providerId="ADAL" clId="{595A95A4-4D17-48C9-A837-E838DDE802DA}" dt="2022-03-29T18:02:52.902" v="221" actId="478"/>
          <ac:picMkLst>
            <pc:docMk/>
            <pc:sldMk cId="4078506535" sldId="265"/>
            <ac:picMk id="26" creationId="{A47C9047-E1D3-4E7B-9ACD-AE610E5147DA}"/>
          </ac:picMkLst>
        </pc:picChg>
        <pc:picChg chg="add del mod">
          <ac:chgData name="SIMONE MARAVIGNA" userId="3aa22662-e2ab-46fe-b1ae-4b1fd3f5141f" providerId="ADAL" clId="{595A95A4-4D17-48C9-A837-E838DDE802DA}" dt="2022-03-29T18:08:00.245" v="262" actId="478"/>
          <ac:picMkLst>
            <pc:docMk/>
            <pc:sldMk cId="4078506535" sldId="265"/>
            <ac:picMk id="27" creationId="{866C17BD-0E17-4C5C-B6F6-1F59E963C4A6}"/>
          </ac:picMkLst>
        </pc:picChg>
        <pc:picChg chg="add del mod">
          <ac:chgData name="SIMONE MARAVIGNA" userId="3aa22662-e2ab-46fe-b1ae-4b1fd3f5141f" providerId="ADAL" clId="{595A95A4-4D17-48C9-A837-E838DDE802DA}" dt="2022-03-29T18:08:01.135" v="264" actId="478"/>
          <ac:picMkLst>
            <pc:docMk/>
            <pc:sldMk cId="4078506535" sldId="265"/>
            <ac:picMk id="29" creationId="{BCCE58DF-ED2A-4905-9DCE-37D21A9FBA45}"/>
          </ac:picMkLst>
        </pc:picChg>
        <pc:picChg chg="del mod">
          <ac:chgData name="SIMONE MARAVIGNA" userId="3aa22662-e2ab-46fe-b1ae-4b1fd3f5141f" providerId="ADAL" clId="{595A95A4-4D17-48C9-A837-E838DDE802DA}" dt="2022-03-29T18:02:52.564" v="220" actId="478"/>
          <ac:picMkLst>
            <pc:docMk/>
            <pc:sldMk cId="4078506535" sldId="265"/>
            <ac:picMk id="30" creationId="{76C0CD7E-EF50-4F96-9E2C-7442ADE4BA5E}"/>
          </ac:picMkLst>
        </pc:picChg>
        <pc:picChg chg="del mod">
          <ac:chgData name="SIMONE MARAVIGNA" userId="3aa22662-e2ab-46fe-b1ae-4b1fd3f5141f" providerId="ADAL" clId="{595A95A4-4D17-48C9-A837-E838DDE802DA}" dt="2022-03-29T18:02:51.521" v="217" actId="478"/>
          <ac:picMkLst>
            <pc:docMk/>
            <pc:sldMk cId="4078506535" sldId="265"/>
            <ac:picMk id="32" creationId="{3196610E-509E-4902-A015-16F21AAD520C}"/>
          </ac:picMkLst>
        </pc:picChg>
        <pc:picChg chg="add del mod">
          <ac:chgData name="SIMONE MARAVIGNA" userId="3aa22662-e2ab-46fe-b1ae-4b1fd3f5141f" providerId="ADAL" clId="{595A95A4-4D17-48C9-A837-E838DDE802DA}" dt="2022-03-29T18:08:00.707" v="263" actId="478"/>
          <ac:picMkLst>
            <pc:docMk/>
            <pc:sldMk cId="4078506535" sldId="265"/>
            <ac:picMk id="33" creationId="{31CACC2A-5B10-4B77-AF47-ECA82AF4F3EE}"/>
          </ac:picMkLst>
        </pc:picChg>
        <pc:picChg chg="del mod">
          <ac:chgData name="SIMONE MARAVIGNA" userId="3aa22662-e2ab-46fe-b1ae-4b1fd3f5141f" providerId="ADAL" clId="{595A95A4-4D17-48C9-A837-E838DDE802DA}" dt="2022-03-29T18:02:51.852" v="218" actId="478"/>
          <ac:picMkLst>
            <pc:docMk/>
            <pc:sldMk cId="4078506535" sldId="265"/>
            <ac:picMk id="34" creationId="{5C6FCC56-D32B-4F42-9CF0-BF2ED78B636A}"/>
          </ac:picMkLst>
        </pc:picChg>
      </pc:sldChg>
      <pc:sldChg chg="addSp delSp modSp add mod">
        <pc:chgData name="SIMONE MARAVIGNA" userId="3aa22662-e2ab-46fe-b1ae-4b1fd3f5141f" providerId="ADAL" clId="{595A95A4-4D17-48C9-A837-E838DDE802DA}" dt="2022-03-30T11:09:22.719" v="436" actId="1076"/>
        <pc:sldMkLst>
          <pc:docMk/>
          <pc:sldMk cId="3526007361" sldId="266"/>
        </pc:sldMkLst>
        <pc:spChg chg="mod">
          <ac:chgData name="SIMONE MARAVIGNA" userId="3aa22662-e2ab-46fe-b1ae-4b1fd3f5141f" providerId="ADAL" clId="{595A95A4-4D17-48C9-A837-E838DDE802DA}" dt="2022-03-29T18:18:48.592" v="341" actId="20577"/>
          <ac:spMkLst>
            <pc:docMk/>
            <pc:sldMk cId="3526007361" sldId="266"/>
            <ac:spMk id="2" creationId="{E9FFD19F-75CA-4966-B79C-2935A271ADBD}"/>
          </ac:spMkLst>
        </pc:spChg>
        <pc:picChg chg="add mod">
          <ac:chgData name="SIMONE MARAVIGNA" userId="3aa22662-e2ab-46fe-b1ae-4b1fd3f5141f" providerId="ADAL" clId="{595A95A4-4D17-48C9-A837-E838DDE802DA}" dt="2022-03-30T11:09:18.420" v="434" actId="14100"/>
          <ac:picMkLst>
            <pc:docMk/>
            <pc:sldMk cId="3526007361" sldId="266"/>
            <ac:picMk id="4" creationId="{E8AA179A-A3B0-42F9-B4D2-E26444EB840C}"/>
          </ac:picMkLst>
        </pc:picChg>
        <pc:picChg chg="del">
          <ac:chgData name="SIMONE MARAVIGNA" userId="3aa22662-e2ab-46fe-b1ae-4b1fd3f5141f" providerId="ADAL" clId="{595A95A4-4D17-48C9-A837-E838DDE802DA}" dt="2022-03-29T18:16:49.518" v="299" actId="478"/>
          <ac:picMkLst>
            <pc:docMk/>
            <pc:sldMk cId="3526007361" sldId="266"/>
            <ac:picMk id="5" creationId="{5AB8CD53-2F44-4EDA-95C3-86F860A6EE43}"/>
          </ac:picMkLst>
        </pc:picChg>
        <pc:picChg chg="add mod">
          <ac:chgData name="SIMONE MARAVIGNA" userId="3aa22662-e2ab-46fe-b1ae-4b1fd3f5141f" providerId="ADAL" clId="{595A95A4-4D17-48C9-A837-E838DDE802DA}" dt="2022-03-30T11:09:22.719" v="436" actId="1076"/>
          <ac:picMkLst>
            <pc:docMk/>
            <pc:sldMk cId="3526007361" sldId="266"/>
            <ac:picMk id="5" creationId="{DD57261D-18AB-4EDA-BD9F-1C3D8C67740F}"/>
          </ac:picMkLst>
        </pc:picChg>
        <pc:picChg chg="add mod">
          <ac:chgData name="SIMONE MARAVIGNA" userId="3aa22662-e2ab-46fe-b1ae-4b1fd3f5141f" providerId="ADAL" clId="{595A95A4-4D17-48C9-A837-E838DDE802DA}" dt="2022-03-30T11:09:20.623" v="435" actId="1076"/>
          <ac:picMkLst>
            <pc:docMk/>
            <pc:sldMk cId="3526007361" sldId="266"/>
            <ac:picMk id="7" creationId="{CE57994E-08E8-4959-9999-E112EDB46D39}"/>
          </ac:picMkLst>
        </pc:picChg>
      </pc:sldChg>
      <pc:sldChg chg="addSp delSp modSp add mod">
        <pc:chgData name="SIMONE MARAVIGNA" userId="3aa22662-e2ab-46fe-b1ae-4b1fd3f5141f" providerId="ADAL" clId="{595A95A4-4D17-48C9-A837-E838DDE802DA}" dt="2022-03-30T11:10:32.738" v="465" actId="14100"/>
        <pc:sldMkLst>
          <pc:docMk/>
          <pc:sldMk cId="1442824649" sldId="267"/>
        </pc:sldMkLst>
        <pc:spChg chg="mod">
          <ac:chgData name="SIMONE MARAVIGNA" userId="3aa22662-e2ab-46fe-b1ae-4b1fd3f5141f" providerId="ADAL" clId="{595A95A4-4D17-48C9-A837-E838DDE802DA}" dt="2022-03-30T11:10:32.738" v="465" actId="14100"/>
          <ac:spMkLst>
            <pc:docMk/>
            <pc:sldMk cId="1442824649" sldId="267"/>
            <ac:spMk id="2" creationId="{793E3554-1D0A-4FE7-968B-21CF8C909EBD}"/>
          </ac:spMkLst>
        </pc:spChg>
        <pc:picChg chg="add mod">
          <ac:chgData name="SIMONE MARAVIGNA" userId="3aa22662-e2ab-46fe-b1ae-4b1fd3f5141f" providerId="ADAL" clId="{595A95A4-4D17-48C9-A837-E838DDE802DA}" dt="2022-03-30T11:10:16.308" v="446" actId="1076"/>
          <ac:picMkLst>
            <pc:docMk/>
            <pc:sldMk cId="1442824649" sldId="267"/>
            <ac:picMk id="4" creationId="{39B38182-EF3D-44E9-8068-77B10FE89995}"/>
          </ac:picMkLst>
        </pc:picChg>
        <pc:picChg chg="del">
          <ac:chgData name="SIMONE MARAVIGNA" userId="3aa22662-e2ab-46fe-b1ae-4b1fd3f5141f" providerId="ADAL" clId="{595A95A4-4D17-48C9-A837-E838DDE802DA}" dt="2022-03-30T11:10:03.750" v="443" actId="478"/>
          <ac:picMkLst>
            <pc:docMk/>
            <pc:sldMk cId="1442824649" sldId="267"/>
            <ac:picMk id="7" creationId="{E0DFEEA6-80C4-47A2-8D49-F125984D44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0"/>
            <a:ext cx="7055893" cy="11889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Simone Maravigna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1000001109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Footer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3002D5-962D-4547-9135-EDE8C2ED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659" y="248333"/>
            <a:ext cx="7687452" cy="91729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39459F8-C8E4-4B95-8814-0D07E964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2" y="1821033"/>
            <a:ext cx="4157946" cy="72242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C07230A-BAF9-4B2A-BDAE-972471CB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346" y="3198857"/>
            <a:ext cx="2728077" cy="2721240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9DAAFD0-8786-4B84-83E4-68B07C0308E3}"/>
              </a:ext>
            </a:extLst>
          </p:cNvPr>
          <p:cNvCxnSpPr/>
          <p:nvPr/>
        </p:nvCxnSpPr>
        <p:spPr>
          <a:xfrm>
            <a:off x="8632209" y="334370"/>
            <a:ext cx="0" cy="25248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D0A31C-F4B6-469D-A94F-ABE2EF88065E}"/>
              </a:ext>
            </a:extLst>
          </p:cNvPr>
          <p:cNvSpPr txBox="1"/>
          <p:nvPr/>
        </p:nvSpPr>
        <p:spPr>
          <a:xfrm>
            <a:off x="8632209" y="322112"/>
            <a:ext cx="521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75 px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Realizzazione della parte HTML e CSS della home page di un sito web di e-commerce per la vendita di hamburger</a:t>
            </a:r>
          </a:p>
          <a:p>
            <a:r>
              <a:rPr lang="it-IT" sz="2000" dirty="0"/>
              <a:t>L’aspetto generale della pagina è:</a:t>
            </a:r>
          </a:p>
          <a:p>
            <a:pPr lvl="1"/>
            <a:r>
              <a:rPr lang="it-IT" sz="1600" dirty="0" err="1"/>
              <a:t>Header</a:t>
            </a:r>
            <a:r>
              <a:rPr lang="it-IT" sz="1600" dirty="0"/>
              <a:t>, contenente il titolo, un’immagine di sfondo e un bottone</a:t>
            </a:r>
          </a:p>
          <a:p>
            <a:pPr lvl="1"/>
            <a:r>
              <a:rPr lang="it-IT" sz="1600" dirty="0" err="1"/>
              <a:t>Navbar</a:t>
            </a:r>
            <a:r>
              <a:rPr lang="it-IT" sz="1600" dirty="0"/>
              <a:t>, contenente i link e il logo (</a:t>
            </a:r>
            <a:r>
              <a:rPr lang="it-IT" sz="1600" dirty="0" err="1"/>
              <a:t>img</a:t>
            </a:r>
            <a:r>
              <a:rPr lang="it-IT" sz="1600" dirty="0"/>
              <a:t> e testo)</a:t>
            </a:r>
          </a:p>
          <a:p>
            <a:pPr lvl="1"/>
            <a:r>
              <a:rPr lang="it-IT" sz="1600" dirty="0" err="1"/>
              <a:t>Section</a:t>
            </a:r>
            <a:r>
              <a:rPr lang="it-IT" sz="1600" dirty="0"/>
              <a:t>, contenente una lista di prodotti, dove è presente un titolo, l’immagine, una breve descrizione e il prezzo del prodotto</a:t>
            </a:r>
          </a:p>
          <a:p>
            <a:pPr lvl="1"/>
            <a:r>
              <a:rPr lang="it-IT" sz="1600" dirty="0" err="1"/>
              <a:t>Footer</a:t>
            </a:r>
            <a:r>
              <a:rPr lang="it-IT" sz="1600" dirty="0"/>
              <a:t>, contenente i contatti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7" name="Immagine 6" descr="Immagine che contiene testo, cibo, piatto&#10;&#10;Descrizione generata automaticamente">
            <a:extLst>
              <a:ext uri="{FF2B5EF4-FFF2-40B4-BE49-F238E27FC236}">
                <a16:creationId xmlns:a16="http://schemas.microsoft.com/office/drawing/2014/main" id="{E0DFEEA6-80C4-47A2-8D49-F125984D4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13" y="310755"/>
            <a:ext cx="4838709" cy="62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(IPhone 12 Pro)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B38182-EF3D-44E9-8068-77B10FE8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46" y="406116"/>
            <a:ext cx="2756571" cy="60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2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+ HTML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57E0E5-9A9F-409A-AA35-2A54CD31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15" y="361206"/>
            <a:ext cx="7824305" cy="2048830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D042ECB-E241-4943-B21F-BE6CE085C1D1}"/>
              </a:ext>
            </a:extLst>
          </p:cNvPr>
          <p:cNvCxnSpPr/>
          <p:nvPr/>
        </p:nvCxnSpPr>
        <p:spPr>
          <a:xfrm>
            <a:off x="5818239" y="517867"/>
            <a:ext cx="0" cy="186605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34276-2993-4A97-9532-E529C101651A}"/>
              </a:ext>
            </a:extLst>
          </p:cNvPr>
          <p:cNvSpPr txBox="1"/>
          <p:nvPr/>
        </p:nvSpPr>
        <p:spPr>
          <a:xfrm>
            <a:off x="5770246" y="1554268"/>
            <a:ext cx="599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500 px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87C43A8-182B-495A-AC2B-A818C3BA1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94"/>
          <a:stretch/>
        </p:blipFill>
        <p:spPr>
          <a:xfrm>
            <a:off x="5731892" y="2771242"/>
            <a:ext cx="4844550" cy="34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D042ECB-E241-4943-B21F-BE6CE085C1D1}"/>
              </a:ext>
            </a:extLst>
          </p:cNvPr>
          <p:cNvCxnSpPr/>
          <p:nvPr/>
        </p:nvCxnSpPr>
        <p:spPr>
          <a:xfrm>
            <a:off x="5818239" y="517867"/>
            <a:ext cx="0" cy="186605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34276-2993-4A97-9532-E529C101651A}"/>
              </a:ext>
            </a:extLst>
          </p:cNvPr>
          <p:cNvSpPr txBox="1"/>
          <p:nvPr/>
        </p:nvSpPr>
        <p:spPr>
          <a:xfrm>
            <a:off x="5770246" y="1554268"/>
            <a:ext cx="599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500 px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8264073-FE9A-40DB-AE79-CD5830982C30}"/>
              </a:ext>
            </a:extLst>
          </p:cNvPr>
          <p:cNvCxnSpPr/>
          <p:nvPr/>
        </p:nvCxnSpPr>
        <p:spPr>
          <a:xfrm>
            <a:off x="4367695" y="943897"/>
            <a:ext cx="310493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B04C98E-E97D-4CD9-A53F-F6EF86185A64}"/>
              </a:ext>
            </a:extLst>
          </p:cNvPr>
          <p:cNvSpPr txBox="1"/>
          <p:nvPr/>
        </p:nvSpPr>
        <p:spPr>
          <a:xfrm>
            <a:off x="4296757" y="95404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15%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840D23-1F44-4814-AFF8-8313F6CA2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19" y="954040"/>
            <a:ext cx="2781378" cy="41664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F1754B1-B570-4E12-9B7E-329377677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423" y="950627"/>
            <a:ext cx="2612418" cy="41561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29C76AB-95B4-4E85-858E-CDA1D16F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567" y="2045915"/>
            <a:ext cx="2266376" cy="23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0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99FF9AF-D5F7-4D4A-B867-36DA9C10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623" y="264639"/>
            <a:ext cx="7946571" cy="493498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DFDD24D-7876-4BAD-AFFF-E01521AC1EDA}"/>
              </a:ext>
            </a:extLst>
          </p:cNvPr>
          <p:cNvCxnSpPr/>
          <p:nvPr/>
        </p:nvCxnSpPr>
        <p:spPr>
          <a:xfrm>
            <a:off x="4249708" y="843609"/>
            <a:ext cx="3104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D2364E1-B18E-4391-8CC9-66ED0700B0E6}"/>
              </a:ext>
            </a:extLst>
          </p:cNvPr>
          <p:cNvSpPr txBox="1"/>
          <p:nvPr/>
        </p:nvSpPr>
        <p:spPr>
          <a:xfrm>
            <a:off x="4204030" y="833173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E5EFB96-7119-4258-866C-850DB886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75" y="1254269"/>
            <a:ext cx="3178438" cy="25357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E73231-1B02-469E-9967-C71E55D70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761" y="899855"/>
            <a:ext cx="1847720" cy="313155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DB36D13-86DD-4823-8E1B-5376E0466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163" y="4071341"/>
            <a:ext cx="1868932" cy="2653501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E55BD43-B5C7-4C81-A91C-501A2CD9A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4471" y="4101562"/>
            <a:ext cx="1691178" cy="2623280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6AB294D-563D-4DDC-8D6C-17DFC4DD02B6}"/>
              </a:ext>
            </a:extLst>
          </p:cNvPr>
          <p:cNvCxnSpPr>
            <a:cxnSpLocks/>
          </p:cNvCxnSpPr>
          <p:nvPr/>
        </p:nvCxnSpPr>
        <p:spPr>
          <a:xfrm>
            <a:off x="6537278" y="264639"/>
            <a:ext cx="0" cy="18573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152C67A-2AA3-4672-9A0A-589AC8D09213}"/>
              </a:ext>
            </a:extLst>
          </p:cNvPr>
          <p:cNvSpPr txBox="1"/>
          <p:nvPr/>
        </p:nvSpPr>
        <p:spPr>
          <a:xfrm>
            <a:off x="6565459" y="226702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20 px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FE53954-93B6-47E9-B571-1FBB4F8FDB63}"/>
              </a:ext>
            </a:extLst>
          </p:cNvPr>
          <p:cNvCxnSpPr/>
          <p:nvPr/>
        </p:nvCxnSpPr>
        <p:spPr>
          <a:xfrm>
            <a:off x="10979624" y="631935"/>
            <a:ext cx="197892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13D3568-A4C4-4F35-8758-2B3FE1E6BAB6}"/>
              </a:ext>
            </a:extLst>
          </p:cNvPr>
          <p:cNvSpPr txBox="1"/>
          <p:nvPr/>
        </p:nvSpPr>
        <p:spPr>
          <a:xfrm>
            <a:off x="10542896" y="518615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20 px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Immagine 4" descr="Immagine che contiene testo, cibo, piatto&#10;&#10;Descrizione generata automaticamente">
            <a:extLst>
              <a:ext uri="{FF2B5EF4-FFF2-40B4-BE49-F238E27FC236}">
                <a16:creationId xmlns:a16="http://schemas.microsoft.com/office/drawing/2014/main" id="{5AB8CD53-2F44-4EDA-95C3-86F860A6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38" y="548981"/>
            <a:ext cx="6211059" cy="5780314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86DBD698-C308-4A00-9DBF-83693EA347A4}"/>
              </a:ext>
            </a:extLst>
          </p:cNvPr>
          <p:cNvCxnSpPr>
            <a:cxnSpLocks/>
          </p:cNvCxnSpPr>
          <p:nvPr/>
        </p:nvCxnSpPr>
        <p:spPr>
          <a:xfrm>
            <a:off x="5431809" y="846161"/>
            <a:ext cx="2333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82E25C-DB12-4A00-81DF-C9CD05459CD0}"/>
              </a:ext>
            </a:extLst>
          </p:cNvPr>
          <p:cNvSpPr txBox="1"/>
          <p:nvPr/>
        </p:nvSpPr>
        <p:spPr>
          <a:xfrm>
            <a:off x="6393976" y="641445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40%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75964EF-8BA3-4A1D-8748-79E4ECC2D763}"/>
              </a:ext>
            </a:extLst>
          </p:cNvPr>
          <p:cNvCxnSpPr/>
          <p:nvPr/>
        </p:nvCxnSpPr>
        <p:spPr>
          <a:xfrm>
            <a:off x="5656996" y="2968388"/>
            <a:ext cx="1883391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E44979B-3244-44F8-81C0-A54646311FA0}"/>
              </a:ext>
            </a:extLst>
          </p:cNvPr>
          <p:cNvSpPr txBox="1"/>
          <p:nvPr/>
        </p:nvSpPr>
        <p:spPr>
          <a:xfrm>
            <a:off x="7090013" y="272955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80%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760BD72-B7F4-45B7-BD2E-6D5F64927383}"/>
              </a:ext>
            </a:extLst>
          </p:cNvPr>
          <p:cNvCxnSpPr/>
          <p:nvPr/>
        </p:nvCxnSpPr>
        <p:spPr>
          <a:xfrm>
            <a:off x="9676263" y="736979"/>
            <a:ext cx="0" cy="218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79F973D-38A7-4D5B-953B-D8F233358502}"/>
              </a:ext>
            </a:extLst>
          </p:cNvPr>
          <p:cNvSpPr txBox="1"/>
          <p:nvPr/>
        </p:nvSpPr>
        <p:spPr>
          <a:xfrm>
            <a:off x="9648967" y="709684"/>
            <a:ext cx="521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20 px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BF524F3-B78A-4041-B010-D588B7EA168D}"/>
              </a:ext>
            </a:extLst>
          </p:cNvPr>
          <p:cNvCxnSpPr/>
          <p:nvPr/>
        </p:nvCxnSpPr>
        <p:spPr>
          <a:xfrm>
            <a:off x="10720316" y="1821976"/>
            <a:ext cx="2047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296E80-3089-4CFF-98D4-080BF47C1CB1}"/>
              </a:ext>
            </a:extLst>
          </p:cNvPr>
          <p:cNvSpPr txBox="1"/>
          <p:nvPr/>
        </p:nvSpPr>
        <p:spPr>
          <a:xfrm>
            <a:off x="10624782" y="1562669"/>
            <a:ext cx="521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20 px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HTML + CSS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AA179A-A3B0-42F9-B4D2-E26444EB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694" y="189410"/>
            <a:ext cx="3786473" cy="39660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D57261D-18AB-4EDA-BD9F-1C3D8C67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935" y="941831"/>
            <a:ext cx="2593249" cy="466517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E57994E-08E8-4959-9999-E112EDB46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748" y="4356016"/>
            <a:ext cx="2141393" cy="22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Layout complessivo HTML+CSS (IPhone 12 Pro)</vt:lpstr>
      <vt:lpstr>Header + HTML</vt:lpstr>
      <vt:lpstr>Header CSS</vt:lpstr>
      <vt:lpstr>Menù navigazione</vt:lpstr>
      <vt:lpstr>Sezione contenuti</vt:lpstr>
      <vt:lpstr>Sezione contenuti HTML + CSS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SIMONE MARAVIGNA</cp:lastModifiedBy>
  <cp:revision>1</cp:revision>
  <dcterms:created xsi:type="dcterms:W3CDTF">2021-03-24T16:57:46Z</dcterms:created>
  <dcterms:modified xsi:type="dcterms:W3CDTF">2022-03-30T11:19:37Z</dcterms:modified>
</cp:coreProperties>
</file>