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1" r:id="rId7"/>
    <p:sldId id="267" r:id="rId8"/>
    <p:sldId id="269" r:id="rId9"/>
    <p:sldId id="270" r:id="rId10"/>
    <p:sldId id="272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0F3AB1-90D8-434D-8BF8-8809820F4C2F}" v="2" dt="2022-04-27T09:36:47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E MARAVIGNA" userId="3aa22662-e2ab-46fe-b1ae-4b1fd3f5141f" providerId="ADAL" clId="{7C0F3AB1-90D8-434D-8BF8-8809820F4C2F}"/>
    <pc:docChg chg="undo custSel addSld delSld modSld sldOrd">
      <pc:chgData name="SIMONE MARAVIGNA" userId="3aa22662-e2ab-46fe-b1ae-4b1fd3f5141f" providerId="ADAL" clId="{7C0F3AB1-90D8-434D-8BF8-8809820F4C2F}" dt="2022-04-27T13:41:31.474" v="817" actId="1076"/>
      <pc:docMkLst>
        <pc:docMk/>
      </pc:docMkLst>
      <pc:sldChg chg="modSp mod">
        <pc:chgData name="SIMONE MARAVIGNA" userId="3aa22662-e2ab-46fe-b1ae-4b1fd3f5141f" providerId="ADAL" clId="{7C0F3AB1-90D8-434D-8BF8-8809820F4C2F}" dt="2022-04-27T09:52:28.770" v="661" actId="20577"/>
        <pc:sldMkLst>
          <pc:docMk/>
          <pc:sldMk cId="2693910554" sldId="257"/>
        </pc:sldMkLst>
        <pc:spChg chg="mod">
          <ac:chgData name="SIMONE MARAVIGNA" userId="3aa22662-e2ab-46fe-b1ae-4b1fd3f5141f" providerId="ADAL" clId="{7C0F3AB1-90D8-434D-8BF8-8809820F4C2F}" dt="2022-04-27T09:52:28.770" v="661" actId="20577"/>
          <ac:spMkLst>
            <pc:docMk/>
            <pc:sldMk cId="2693910554" sldId="257"/>
            <ac:spMk id="3" creationId="{A05D1882-65DE-484D-B983-8F24ECBDF31D}"/>
          </ac:spMkLst>
        </pc:spChg>
      </pc:sldChg>
      <pc:sldChg chg="addSp delSp modSp mod">
        <pc:chgData name="SIMONE MARAVIGNA" userId="3aa22662-e2ab-46fe-b1ae-4b1fd3f5141f" providerId="ADAL" clId="{7C0F3AB1-90D8-434D-8BF8-8809820F4C2F}" dt="2022-04-27T13:27:32.558" v="686" actId="20577"/>
        <pc:sldMkLst>
          <pc:docMk/>
          <pc:sldMk cId="2861803753" sldId="258"/>
        </pc:sldMkLst>
        <pc:spChg chg="mod">
          <ac:chgData name="SIMONE MARAVIGNA" userId="3aa22662-e2ab-46fe-b1ae-4b1fd3f5141f" providerId="ADAL" clId="{7C0F3AB1-90D8-434D-8BF8-8809820F4C2F}" dt="2022-04-27T13:27:32.558" v="686" actId="20577"/>
          <ac:spMkLst>
            <pc:docMk/>
            <pc:sldMk cId="2861803753" sldId="258"/>
            <ac:spMk id="2" creationId="{793E3554-1D0A-4FE7-968B-21CF8C909EBD}"/>
          </ac:spMkLst>
        </pc:spChg>
        <pc:picChg chg="add mod">
          <ac:chgData name="SIMONE MARAVIGNA" userId="3aa22662-e2ab-46fe-b1ae-4b1fd3f5141f" providerId="ADAL" clId="{7C0F3AB1-90D8-434D-8BF8-8809820F4C2F}" dt="2022-04-27T13:27:14.164" v="666" actId="1076"/>
          <ac:picMkLst>
            <pc:docMk/>
            <pc:sldMk cId="2861803753" sldId="258"/>
            <ac:picMk id="4" creationId="{DD83C18E-0428-40F0-B29F-430CF6A893DF}"/>
          </ac:picMkLst>
        </pc:picChg>
        <pc:picChg chg="del">
          <ac:chgData name="SIMONE MARAVIGNA" userId="3aa22662-e2ab-46fe-b1ae-4b1fd3f5141f" providerId="ADAL" clId="{7C0F3AB1-90D8-434D-8BF8-8809820F4C2F}" dt="2022-04-27T09:31:11.175" v="0" actId="478"/>
          <ac:picMkLst>
            <pc:docMk/>
            <pc:sldMk cId="2861803753" sldId="258"/>
            <ac:picMk id="7" creationId="{E0DFEEA6-80C4-47A2-8D49-F125984D44D9}"/>
          </ac:picMkLst>
        </pc:picChg>
      </pc:sldChg>
      <pc:sldChg chg="addSp delSp modSp mod ord">
        <pc:chgData name="SIMONE MARAVIGNA" userId="3aa22662-e2ab-46fe-b1ae-4b1fd3f5141f" providerId="ADAL" clId="{7C0F3AB1-90D8-434D-8BF8-8809820F4C2F}" dt="2022-04-27T13:34:12.530" v="753" actId="20577"/>
        <pc:sldMkLst>
          <pc:docMk/>
          <pc:sldMk cId="3250376665" sldId="259"/>
        </pc:sldMkLst>
        <pc:spChg chg="mod">
          <ac:chgData name="SIMONE MARAVIGNA" userId="3aa22662-e2ab-46fe-b1ae-4b1fd3f5141f" providerId="ADAL" clId="{7C0F3AB1-90D8-434D-8BF8-8809820F4C2F}" dt="2022-04-27T13:34:12.530" v="753" actId="20577"/>
          <ac:spMkLst>
            <pc:docMk/>
            <pc:sldMk cId="3250376665" sldId="259"/>
            <ac:spMk id="2" creationId="{6C0937FD-3195-4E6E-AA7F-8D790A0A8ABA}"/>
          </ac:spMkLst>
        </pc:spChg>
        <pc:spChg chg="del">
          <ac:chgData name="SIMONE MARAVIGNA" userId="3aa22662-e2ab-46fe-b1ae-4b1fd3f5141f" providerId="ADAL" clId="{7C0F3AB1-90D8-434D-8BF8-8809820F4C2F}" dt="2022-04-27T09:31:47.138" v="13" actId="478"/>
          <ac:spMkLst>
            <pc:docMk/>
            <pc:sldMk cId="3250376665" sldId="259"/>
            <ac:spMk id="13" creationId="{36F34276-2993-4A97-9532-E529C101651A}"/>
          </ac:spMkLst>
        </pc:spChg>
        <pc:picChg chg="add del mod">
          <ac:chgData name="SIMONE MARAVIGNA" userId="3aa22662-e2ab-46fe-b1ae-4b1fd3f5141f" providerId="ADAL" clId="{7C0F3AB1-90D8-434D-8BF8-8809820F4C2F}" dt="2022-04-27T13:32:16.984" v="712" actId="478"/>
          <ac:picMkLst>
            <pc:docMk/>
            <pc:sldMk cId="3250376665" sldId="259"/>
            <ac:picMk id="4" creationId="{CB740F02-9077-4802-8C2C-65AAD084B77D}"/>
          </ac:picMkLst>
        </pc:picChg>
        <pc:picChg chg="del">
          <ac:chgData name="SIMONE MARAVIGNA" userId="3aa22662-e2ab-46fe-b1ae-4b1fd3f5141f" providerId="ADAL" clId="{7C0F3AB1-90D8-434D-8BF8-8809820F4C2F}" dt="2022-04-27T09:31:16.328" v="2" actId="478"/>
          <ac:picMkLst>
            <pc:docMk/>
            <pc:sldMk cId="3250376665" sldId="259"/>
            <ac:picMk id="5" creationId="{5A57E0E5-9A9F-409A-AA35-2A54CD318C27}"/>
          </ac:picMkLst>
        </pc:picChg>
        <pc:picChg chg="add mod">
          <ac:chgData name="SIMONE MARAVIGNA" userId="3aa22662-e2ab-46fe-b1ae-4b1fd3f5141f" providerId="ADAL" clId="{7C0F3AB1-90D8-434D-8BF8-8809820F4C2F}" dt="2022-04-27T13:33:44.803" v="743" actId="1076"/>
          <ac:picMkLst>
            <pc:docMk/>
            <pc:sldMk cId="3250376665" sldId="259"/>
            <ac:picMk id="6" creationId="{CAC26CDC-F273-4998-94D6-8EB1AFE91AD5}"/>
          </ac:picMkLst>
        </pc:picChg>
        <pc:picChg chg="add del mod">
          <ac:chgData name="SIMONE MARAVIGNA" userId="3aa22662-e2ab-46fe-b1ae-4b1fd3f5141f" providerId="ADAL" clId="{7C0F3AB1-90D8-434D-8BF8-8809820F4C2F}" dt="2022-04-27T13:33:44.325" v="742" actId="22"/>
          <ac:picMkLst>
            <pc:docMk/>
            <pc:sldMk cId="3250376665" sldId="259"/>
            <ac:picMk id="9" creationId="{C0F97EE5-06F6-4380-B427-1E3F95D407FD}"/>
          </ac:picMkLst>
        </pc:picChg>
        <pc:picChg chg="del">
          <ac:chgData name="SIMONE MARAVIGNA" userId="3aa22662-e2ab-46fe-b1ae-4b1fd3f5141f" providerId="ADAL" clId="{7C0F3AB1-90D8-434D-8BF8-8809820F4C2F}" dt="2022-04-27T09:31:17.580" v="3" actId="478"/>
          <ac:picMkLst>
            <pc:docMk/>
            <pc:sldMk cId="3250376665" sldId="259"/>
            <ac:picMk id="22" creationId="{387C43A8-182B-495A-AC2B-A818C3BA12B0}"/>
          </ac:picMkLst>
        </pc:picChg>
        <pc:cxnChg chg="del">
          <ac:chgData name="SIMONE MARAVIGNA" userId="3aa22662-e2ab-46fe-b1ae-4b1fd3f5141f" providerId="ADAL" clId="{7C0F3AB1-90D8-434D-8BF8-8809820F4C2F}" dt="2022-04-27T09:31:47.138" v="13" actId="478"/>
          <ac:cxnSpMkLst>
            <pc:docMk/>
            <pc:sldMk cId="3250376665" sldId="259"/>
            <ac:cxnSpMk id="11" creationId="{5D042ECB-E241-4943-B21F-BE6CE085C1D1}"/>
          </ac:cxnSpMkLst>
        </pc:cxnChg>
      </pc:sldChg>
      <pc:sldChg chg="delSp del mod">
        <pc:chgData name="SIMONE MARAVIGNA" userId="3aa22662-e2ab-46fe-b1ae-4b1fd3f5141f" providerId="ADAL" clId="{7C0F3AB1-90D8-434D-8BF8-8809820F4C2F}" dt="2022-04-27T13:29:45.493" v="706" actId="47"/>
        <pc:sldMkLst>
          <pc:docMk/>
          <pc:sldMk cId="3560495755" sldId="260"/>
        </pc:sldMkLst>
        <pc:spChg chg="del">
          <ac:chgData name="SIMONE MARAVIGNA" userId="3aa22662-e2ab-46fe-b1ae-4b1fd3f5141f" providerId="ADAL" clId="{7C0F3AB1-90D8-434D-8BF8-8809820F4C2F}" dt="2022-04-27T09:31:27.901" v="9" actId="478"/>
          <ac:spMkLst>
            <pc:docMk/>
            <pc:sldMk cId="3560495755" sldId="260"/>
            <ac:spMk id="17" creationId="{7D2364E1-B18E-4391-8CC9-66ED0700B0E6}"/>
          </ac:spMkLst>
        </pc:spChg>
        <pc:spChg chg="del">
          <ac:chgData name="SIMONE MARAVIGNA" userId="3aa22662-e2ab-46fe-b1ae-4b1fd3f5141f" providerId="ADAL" clId="{7C0F3AB1-90D8-434D-8BF8-8809820F4C2F}" dt="2022-04-27T09:31:56.940" v="15" actId="478"/>
          <ac:spMkLst>
            <pc:docMk/>
            <pc:sldMk cId="3560495755" sldId="260"/>
            <ac:spMk id="25" creationId="{B152C67A-2AA3-4672-9A0A-589AC8D09213}"/>
          </ac:spMkLst>
        </pc:spChg>
        <pc:spChg chg="del">
          <ac:chgData name="SIMONE MARAVIGNA" userId="3aa22662-e2ab-46fe-b1ae-4b1fd3f5141f" providerId="ADAL" clId="{7C0F3AB1-90D8-434D-8BF8-8809820F4C2F}" dt="2022-04-27T09:31:56.940" v="15" actId="478"/>
          <ac:spMkLst>
            <pc:docMk/>
            <pc:sldMk cId="3560495755" sldId="260"/>
            <ac:spMk id="28" creationId="{013D3568-A4C4-4F35-8758-2B3FE1E6BAB6}"/>
          </ac:spMkLst>
        </pc:spChg>
        <pc:picChg chg="del">
          <ac:chgData name="SIMONE MARAVIGNA" userId="3aa22662-e2ab-46fe-b1ae-4b1fd3f5141f" providerId="ADAL" clId="{7C0F3AB1-90D8-434D-8BF8-8809820F4C2F}" dt="2022-04-27T09:31:26.518" v="8" actId="478"/>
          <ac:picMkLst>
            <pc:docMk/>
            <pc:sldMk cId="3560495755" sldId="260"/>
            <ac:picMk id="5" creationId="{799FF9AF-D5F7-4D4A-B867-36DA9C10B6FC}"/>
          </ac:picMkLst>
        </pc:picChg>
        <pc:picChg chg="del">
          <ac:chgData name="SIMONE MARAVIGNA" userId="3aa22662-e2ab-46fe-b1ae-4b1fd3f5141f" providerId="ADAL" clId="{7C0F3AB1-90D8-434D-8BF8-8809820F4C2F}" dt="2022-04-27T09:31:28.739" v="10" actId="478"/>
          <ac:picMkLst>
            <pc:docMk/>
            <pc:sldMk cId="3560495755" sldId="260"/>
            <ac:picMk id="7" creationId="{F9E73231-1B02-469E-9967-C71E55D70E9C}"/>
          </ac:picMkLst>
        </pc:picChg>
        <pc:picChg chg="del">
          <ac:chgData name="SIMONE MARAVIGNA" userId="3aa22662-e2ab-46fe-b1ae-4b1fd3f5141f" providerId="ADAL" clId="{7C0F3AB1-90D8-434D-8BF8-8809820F4C2F}" dt="2022-04-27T09:31:30.118" v="12" actId="478"/>
          <ac:picMkLst>
            <pc:docMk/>
            <pc:sldMk cId="3560495755" sldId="260"/>
            <ac:picMk id="11" creationId="{8DB36D13-86DD-4823-8E1B-5376E0466739}"/>
          </ac:picMkLst>
        </pc:picChg>
        <pc:picChg chg="del">
          <ac:chgData name="SIMONE MARAVIGNA" userId="3aa22662-e2ab-46fe-b1ae-4b1fd3f5141f" providerId="ADAL" clId="{7C0F3AB1-90D8-434D-8BF8-8809820F4C2F}" dt="2022-04-27T09:31:25.558" v="7" actId="478"/>
          <ac:picMkLst>
            <pc:docMk/>
            <pc:sldMk cId="3560495755" sldId="260"/>
            <ac:picMk id="13" creationId="{9E5EFB96-7119-4258-866C-850DB8861EA9}"/>
          </ac:picMkLst>
        </pc:picChg>
        <pc:picChg chg="del">
          <ac:chgData name="SIMONE MARAVIGNA" userId="3aa22662-e2ab-46fe-b1ae-4b1fd3f5141f" providerId="ADAL" clId="{7C0F3AB1-90D8-434D-8BF8-8809820F4C2F}" dt="2022-04-27T09:31:29.374" v="11" actId="478"/>
          <ac:picMkLst>
            <pc:docMk/>
            <pc:sldMk cId="3560495755" sldId="260"/>
            <ac:picMk id="21" creationId="{AE55BD43-B5C7-4C81-A91C-501A2CD9A4D1}"/>
          </ac:picMkLst>
        </pc:picChg>
        <pc:cxnChg chg="del">
          <ac:chgData name="SIMONE MARAVIGNA" userId="3aa22662-e2ab-46fe-b1ae-4b1fd3f5141f" providerId="ADAL" clId="{7C0F3AB1-90D8-434D-8BF8-8809820F4C2F}" dt="2022-04-27T09:31:27.901" v="9" actId="478"/>
          <ac:cxnSpMkLst>
            <pc:docMk/>
            <pc:sldMk cId="3560495755" sldId="260"/>
            <ac:cxnSpMk id="15" creationId="{DDFDD24D-7876-4BAD-AFFF-E01521AC1EDA}"/>
          </ac:cxnSpMkLst>
        </pc:cxnChg>
        <pc:cxnChg chg="del">
          <ac:chgData name="SIMONE MARAVIGNA" userId="3aa22662-e2ab-46fe-b1ae-4b1fd3f5141f" providerId="ADAL" clId="{7C0F3AB1-90D8-434D-8BF8-8809820F4C2F}" dt="2022-04-27T09:31:56.940" v="15" actId="478"/>
          <ac:cxnSpMkLst>
            <pc:docMk/>
            <pc:sldMk cId="3560495755" sldId="260"/>
            <ac:cxnSpMk id="23" creationId="{26AB294D-563D-4DDC-8D6C-17DFC4DD02B6}"/>
          </ac:cxnSpMkLst>
        </pc:cxnChg>
        <pc:cxnChg chg="del">
          <ac:chgData name="SIMONE MARAVIGNA" userId="3aa22662-e2ab-46fe-b1ae-4b1fd3f5141f" providerId="ADAL" clId="{7C0F3AB1-90D8-434D-8BF8-8809820F4C2F}" dt="2022-04-27T09:31:56.940" v="15" actId="478"/>
          <ac:cxnSpMkLst>
            <pc:docMk/>
            <pc:sldMk cId="3560495755" sldId="260"/>
            <ac:cxnSpMk id="27" creationId="{0FE53954-93B6-47E9-B571-1FBB4F8FDB63}"/>
          </ac:cxnSpMkLst>
        </pc:cxnChg>
      </pc:sldChg>
      <pc:sldChg chg="delSp del mod">
        <pc:chgData name="SIMONE MARAVIGNA" userId="3aa22662-e2ab-46fe-b1ae-4b1fd3f5141f" providerId="ADAL" clId="{7C0F3AB1-90D8-434D-8BF8-8809820F4C2F}" dt="2022-04-27T13:29:44.834" v="705" actId="47"/>
        <pc:sldMkLst>
          <pc:docMk/>
          <pc:sldMk cId="994131774" sldId="262"/>
        </pc:sldMkLst>
        <pc:spChg chg="del">
          <ac:chgData name="SIMONE MARAVIGNA" userId="3aa22662-e2ab-46fe-b1ae-4b1fd3f5141f" providerId="ADAL" clId="{7C0F3AB1-90D8-434D-8BF8-8809820F4C2F}" dt="2022-04-27T09:32:01.399" v="16" actId="478"/>
          <ac:spMkLst>
            <pc:docMk/>
            <pc:sldMk cId="994131774" sldId="262"/>
            <ac:spMk id="6" creationId="{8082E25C-DB12-4A00-81DF-C9CD05459CD0}"/>
          </ac:spMkLst>
        </pc:spChg>
        <pc:spChg chg="del">
          <ac:chgData name="SIMONE MARAVIGNA" userId="3aa22662-e2ab-46fe-b1ae-4b1fd3f5141f" providerId="ADAL" clId="{7C0F3AB1-90D8-434D-8BF8-8809820F4C2F}" dt="2022-04-27T09:32:01.399" v="16" actId="478"/>
          <ac:spMkLst>
            <pc:docMk/>
            <pc:sldMk cId="994131774" sldId="262"/>
            <ac:spMk id="13" creationId="{5E44979B-3244-44F8-81C0-A54646311FA0}"/>
          </ac:spMkLst>
        </pc:spChg>
        <pc:spChg chg="del">
          <ac:chgData name="SIMONE MARAVIGNA" userId="3aa22662-e2ab-46fe-b1ae-4b1fd3f5141f" providerId="ADAL" clId="{7C0F3AB1-90D8-434D-8BF8-8809820F4C2F}" dt="2022-04-27T09:32:01.399" v="16" actId="478"/>
          <ac:spMkLst>
            <pc:docMk/>
            <pc:sldMk cId="994131774" sldId="262"/>
            <ac:spMk id="19" creationId="{179F973D-38A7-4D5B-953B-D8F233358502}"/>
          </ac:spMkLst>
        </pc:spChg>
        <pc:spChg chg="del">
          <ac:chgData name="SIMONE MARAVIGNA" userId="3aa22662-e2ab-46fe-b1ae-4b1fd3f5141f" providerId="ADAL" clId="{7C0F3AB1-90D8-434D-8BF8-8809820F4C2F}" dt="2022-04-27T09:32:01.399" v="16" actId="478"/>
          <ac:spMkLst>
            <pc:docMk/>
            <pc:sldMk cId="994131774" sldId="262"/>
            <ac:spMk id="23" creationId="{3A296E80-3089-4CFF-98D4-080BF47C1CB1}"/>
          </ac:spMkLst>
        </pc:spChg>
        <pc:picChg chg="del">
          <ac:chgData name="SIMONE MARAVIGNA" userId="3aa22662-e2ab-46fe-b1ae-4b1fd3f5141f" providerId="ADAL" clId="{7C0F3AB1-90D8-434D-8BF8-8809820F4C2F}" dt="2022-04-27T09:32:01.399" v="16" actId="478"/>
          <ac:picMkLst>
            <pc:docMk/>
            <pc:sldMk cId="994131774" sldId="262"/>
            <ac:picMk id="5" creationId="{5AB8CD53-2F44-4EDA-95C3-86F860A6EE43}"/>
          </ac:picMkLst>
        </pc:picChg>
        <pc:cxnChg chg="del">
          <ac:chgData name="SIMONE MARAVIGNA" userId="3aa22662-e2ab-46fe-b1ae-4b1fd3f5141f" providerId="ADAL" clId="{7C0F3AB1-90D8-434D-8BF8-8809820F4C2F}" dt="2022-04-27T09:32:01.399" v="16" actId="478"/>
          <ac:cxnSpMkLst>
            <pc:docMk/>
            <pc:sldMk cId="994131774" sldId="262"/>
            <ac:cxnSpMk id="4" creationId="{86DBD698-C308-4A00-9DBF-83693EA347A4}"/>
          </ac:cxnSpMkLst>
        </pc:cxnChg>
        <pc:cxnChg chg="del">
          <ac:chgData name="SIMONE MARAVIGNA" userId="3aa22662-e2ab-46fe-b1ae-4b1fd3f5141f" providerId="ADAL" clId="{7C0F3AB1-90D8-434D-8BF8-8809820F4C2F}" dt="2022-04-27T09:32:01.399" v="16" actId="478"/>
          <ac:cxnSpMkLst>
            <pc:docMk/>
            <pc:sldMk cId="994131774" sldId="262"/>
            <ac:cxnSpMk id="11" creationId="{675964EF-8BA3-4A1D-8748-79E4ECC2D763}"/>
          </ac:cxnSpMkLst>
        </pc:cxnChg>
        <pc:cxnChg chg="del">
          <ac:chgData name="SIMONE MARAVIGNA" userId="3aa22662-e2ab-46fe-b1ae-4b1fd3f5141f" providerId="ADAL" clId="{7C0F3AB1-90D8-434D-8BF8-8809820F4C2F}" dt="2022-04-27T09:32:01.399" v="16" actId="478"/>
          <ac:cxnSpMkLst>
            <pc:docMk/>
            <pc:sldMk cId="994131774" sldId="262"/>
            <ac:cxnSpMk id="17" creationId="{2760BD72-B7F4-45B7-BD2E-6D5F64927383}"/>
          </ac:cxnSpMkLst>
        </pc:cxnChg>
        <pc:cxnChg chg="del">
          <ac:chgData name="SIMONE MARAVIGNA" userId="3aa22662-e2ab-46fe-b1ae-4b1fd3f5141f" providerId="ADAL" clId="{7C0F3AB1-90D8-434D-8BF8-8809820F4C2F}" dt="2022-04-27T09:32:01.399" v="16" actId="478"/>
          <ac:cxnSpMkLst>
            <pc:docMk/>
            <pc:sldMk cId="994131774" sldId="262"/>
            <ac:cxnSpMk id="22" creationId="{2BF524F3-B78A-4041-B010-D588B7EA168D}"/>
          </ac:cxnSpMkLst>
        </pc:cxnChg>
      </pc:sldChg>
      <pc:sldChg chg="delSp del mod">
        <pc:chgData name="SIMONE MARAVIGNA" userId="3aa22662-e2ab-46fe-b1ae-4b1fd3f5141f" providerId="ADAL" clId="{7C0F3AB1-90D8-434D-8BF8-8809820F4C2F}" dt="2022-04-27T13:29:42.573" v="703" actId="47"/>
        <pc:sldMkLst>
          <pc:docMk/>
          <pc:sldMk cId="1983895457" sldId="264"/>
        </pc:sldMkLst>
        <pc:spChg chg="del">
          <ac:chgData name="SIMONE MARAVIGNA" userId="3aa22662-e2ab-46fe-b1ae-4b1fd3f5141f" providerId="ADAL" clId="{7C0F3AB1-90D8-434D-8BF8-8809820F4C2F}" dt="2022-04-27T09:32:10.873" v="18" actId="478"/>
          <ac:spMkLst>
            <pc:docMk/>
            <pc:sldMk cId="1983895457" sldId="264"/>
            <ac:spMk id="9" creationId="{ECD0A31C-F4B6-469D-A94F-ABE2EF88065E}"/>
          </ac:spMkLst>
        </pc:spChg>
        <pc:picChg chg="del">
          <ac:chgData name="SIMONE MARAVIGNA" userId="3aa22662-e2ab-46fe-b1ae-4b1fd3f5141f" providerId="ADAL" clId="{7C0F3AB1-90D8-434D-8BF8-8809820F4C2F}" dt="2022-04-27T09:32:10.873" v="18" actId="478"/>
          <ac:picMkLst>
            <pc:docMk/>
            <pc:sldMk cId="1983895457" sldId="264"/>
            <ac:picMk id="4" creationId="{EC07230A-BAF9-4B2A-BDAE-972471CB717A}"/>
          </ac:picMkLst>
        </pc:picChg>
        <pc:picChg chg="del">
          <ac:chgData name="SIMONE MARAVIGNA" userId="3aa22662-e2ab-46fe-b1ae-4b1fd3f5141f" providerId="ADAL" clId="{7C0F3AB1-90D8-434D-8BF8-8809820F4C2F}" dt="2022-04-27T09:32:10.873" v="18" actId="478"/>
          <ac:picMkLst>
            <pc:docMk/>
            <pc:sldMk cId="1983895457" sldId="264"/>
            <ac:picMk id="5" creationId="{1A3002D5-962D-4547-9135-EDE8C2ED8258}"/>
          </ac:picMkLst>
        </pc:picChg>
        <pc:picChg chg="del">
          <ac:chgData name="SIMONE MARAVIGNA" userId="3aa22662-e2ab-46fe-b1ae-4b1fd3f5141f" providerId="ADAL" clId="{7C0F3AB1-90D8-434D-8BF8-8809820F4C2F}" dt="2022-04-27T09:32:10.873" v="18" actId="478"/>
          <ac:picMkLst>
            <pc:docMk/>
            <pc:sldMk cId="1983895457" sldId="264"/>
            <ac:picMk id="11" creationId="{339459F8-C8E4-4B95-8814-0D07E964A411}"/>
          </ac:picMkLst>
        </pc:picChg>
        <pc:cxnChg chg="del">
          <ac:chgData name="SIMONE MARAVIGNA" userId="3aa22662-e2ab-46fe-b1ae-4b1fd3f5141f" providerId="ADAL" clId="{7C0F3AB1-90D8-434D-8BF8-8809820F4C2F}" dt="2022-04-27T09:32:10.873" v="18" actId="478"/>
          <ac:cxnSpMkLst>
            <pc:docMk/>
            <pc:sldMk cId="1983895457" sldId="264"/>
            <ac:cxnSpMk id="7" creationId="{C9DAAFD0-8786-4B84-83E4-68B07C0308E3}"/>
          </ac:cxnSpMkLst>
        </pc:cxnChg>
      </pc:sldChg>
      <pc:sldChg chg="delSp del mod">
        <pc:chgData name="SIMONE MARAVIGNA" userId="3aa22662-e2ab-46fe-b1ae-4b1fd3f5141f" providerId="ADAL" clId="{7C0F3AB1-90D8-434D-8BF8-8809820F4C2F}" dt="2022-04-27T13:29:46.030" v="707" actId="47"/>
        <pc:sldMkLst>
          <pc:docMk/>
          <pc:sldMk cId="4078506535" sldId="265"/>
        </pc:sldMkLst>
        <pc:spChg chg="del">
          <ac:chgData name="SIMONE MARAVIGNA" userId="3aa22662-e2ab-46fe-b1ae-4b1fd3f5141f" providerId="ADAL" clId="{7C0F3AB1-90D8-434D-8BF8-8809820F4C2F}" dt="2022-04-27T09:31:51.701" v="14" actId="478"/>
          <ac:spMkLst>
            <pc:docMk/>
            <pc:sldMk cId="4078506535" sldId="265"/>
            <ac:spMk id="13" creationId="{36F34276-2993-4A97-9532-E529C101651A}"/>
          </ac:spMkLst>
        </pc:spChg>
        <pc:spChg chg="del">
          <ac:chgData name="SIMONE MARAVIGNA" userId="3aa22662-e2ab-46fe-b1ae-4b1fd3f5141f" providerId="ADAL" clId="{7C0F3AB1-90D8-434D-8BF8-8809820F4C2F}" dt="2022-04-27T09:31:51.701" v="14" actId="478"/>
          <ac:spMkLst>
            <pc:docMk/>
            <pc:sldMk cId="4078506535" sldId="265"/>
            <ac:spMk id="19" creationId="{9B04C98E-E97D-4CD9-A53F-F6EF86185A64}"/>
          </ac:spMkLst>
        </pc:spChg>
        <pc:picChg chg="del">
          <ac:chgData name="SIMONE MARAVIGNA" userId="3aa22662-e2ab-46fe-b1ae-4b1fd3f5141f" providerId="ADAL" clId="{7C0F3AB1-90D8-434D-8BF8-8809820F4C2F}" dt="2022-04-27T09:31:21.107" v="4" actId="478"/>
          <ac:picMkLst>
            <pc:docMk/>
            <pc:sldMk cId="4078506535" sldId="265"/>
            <ac:picMk id="4" creationId="{6E840D23-1F44-4814-AFF8-8313F6CA2945}"/>
          </ac:picMkLst>
        </pc:picChg>
        <pc:picChg chg="del">
          <ac:chgData name="SIMONE MARAVIGNA" userId="3aa22662-e2ab-46fe-b1ae-4b1fd3f5141f" providerId="ADAL" clId="{7C0F3AB1-90D8-434D-8BF8-8809820F4C2F}" dt="2022-04-27T09:31:21.741" v="5" actId="478"/>
          <ac:picMkLst>
            <pc:docMk/>
            <pc:sldMk cId="4078506535" sldId="265"/>
            <ac:picMk id="6" creationId="{6F1754B1-B570-4E12-9B7E-329377677272}"/>
          </ac:picMkLst>
        </pc:picChg>
        <pc:picChg chg="del">
          <ac:chgData name="SIMONE MARAVIGNA" userId="3aa22662-e2ab-46fe-b1ae-4b1fd3f5141f" providerId="ADAL" clId="{7C0F3AB1-90D8-434D-8BF8-8809820F4C2F}" dt="2022-04-27T09:31:22.534" v="6" actId="478"/>
          <ac:picMkLst>
            <pc:docMk/>
            <pc:sldMk cId="4078506535" sldId="265"/>
            <ac:picMk id="9" creationId="{029C76AB-95B4-4E85-858E-CDA1D16F4AFF}"/>
          </ac:picMkLst>
        </pc:picChg>
        <pc:cxnChg chg="del">
          <ac:chgData name="SIMONE MARAVIGNA" userId="3aa22662-e2ab-46fe-b1ae-4b1fd3f5141f" providerId="ADAL" clId="{7C0F3AB1-90D8-434D-8BF8-8809820F4C2F}" dt="2022-04-27T09:31:51.701" v="14" actId="478"/>
          <ac:cxnSpMkLst>
            <pc:docMk/>
            <pc:sldMk cId="4078506535" sldId="265"/>
            <ac:cxnSpMk id="11" creationId="{5D042ECB-E241-4943-B21F-BE6CE085C1D1}"/>
          </ac:cxnSpMkLst>
        </pc:cxnChg>
        <pc:cxnChg chg="del">
          <ac:chgData name="SIMONE MARAVIGNA" userId="3aa22662-e2ab-46fe-b1ae-4b1fd3f5141f" providerId="ADAL" clId="{7C0F3AB1-90D8-434D-8BF8-8809820F4C2F}" dt="2022-04-27T09:31:51.701" v="14" actId="478"/>
          <ac:cxnSpMkLst>
            <pc:docMk/>
            <pc:sldMk cId="4078506535" sldId="265"/>
            <ac:cxnSpMk id="17" creationId="{78264073-FE9A-40DB-AE79-CD5830982C30}"/>
          </ac:cxnSpMkLst>
        </pc:cxnChg>
      </pc:sldChg>
      <pc:sldChg chg="delSp del mod">
        <pc:chgData name="SIMONE MARAVIGNA" userId="3aa22662-e2ab-46fe-b1ae-4b1fd3f5141f" providerId="ADAL" clId="{7C0F3AB1-90D8-434D-8BF8-8809820F4C2F}" dt="2022-04-27T13:29:43.782" v="704" actId="47"/>
        <pc:sldMkLst>
          <pc:docMk/>
          <pc:sldMk cId="3526007361" sldId="266"/>
        </pc:sldMkLst>
        <pc:picChg chg="del">
          <ac:chgData name="SIMONE MARAVIGNA" userId="3aa22662-e2ab-46fe-b1ae-4b1fd3f5141f" providerId="ADAL" clId="{7C0F3AB1-90D8-434D-8BF8-8809820F4C2F}" dt="2022-04-27T09:32:06.320" v="17" actId="478"/>
          <ac:picMkLst>
            <pc:docMk/>
            <pc:sldMk cId="3526007361" sldId="266"/>
            <ac:picMk id="4" creationId="{E8AA179A-A3B0-42F9-B4D2-E26444EB840C}"/>
          </ac:picMkLst>
        </pc:picChg>
        <pc:picChg chg="del">
          <ac:chgData name="SIMONE MARAVIGNA" userId="3aa22662-e2ab-46fe-b1ae-4b1fd3f5141f" providerId="ADAL" clId="{7C0F3AB1-90D8-434D-8BF8-8809820F4C2F}" dt="2022-04-27T09:32:06.320" v="17" actId="478"/>
          <ac:picMkLst>
            <pc:docMk/>
            <pc:sldMk cId="3526007361" sldId="266"/>
            <ac:picMk id="5" creationId="{DD57261D-18AB-4EDA-BD9F-1C3D8C67740F}"/>
          </ac:picMkLst>
        </pc:picChg>
        <pc:picChg chg="del">
          <ac:chgData name="SIMONE MARAVIGNA" userId="3aa22662-e2ab-46fe-b1ae-4b1fd3f5141f" providerId="ADAL" clId="{7C0F3AB1-90D8-434D-8BF8-8809820F4C2F}" dt="2022-04-27T09:32:06.320" v="17" actId="478"/>
          <ac:picMkLst>
            <pc:docMk/>
            <pc:sldMk cId="3526007361" sldId="266"/>
            <ac:picMk id="7" creationId="{CE57994E-08E8-4959-9999-E112EDB46D39}"/>
          </ac:picMkLst>
        </pc:picChg>
      </pc:sldChg>
      <pc:sldChg chg="addSp delSp modSp mod">
        <pc:chgData name="SIMONE MARAVIGNA" userId="3aa22662-e2ab-46fe-b1ae-4b1fd3f5141f" providerId="ADAL" clId="{7C0F3AB1-90D8-434D-8BF8-8809820F4C2F}" dt="2022-04-27T13:29:15.324" v="702" actId="1076"/>
        <pc:sldMkLst>
          <pc:docMk/>
          <pc:sldMk cId="1442824649" sldId="267"/>
        </pc:sldMkLst>
        <pc:spChg chg="mod">
          <ac:chgData name="SIMONE MARAVIGNA" userId="3aa22662-e2ab-46fe-b1ae-4b1fd3f5141f" providerId="ADAL" clId="{7C0F3AB1-90D8-434D-8BF8-8809820F4C2F}" dt="2022-04-27T13:28:39.589" v="700" actId="20577"/>
          <ac:spMkLst>
            <pc:docMk/>
            <pc:sldMk cId="1442824649" sldId="267"/>
            <ac:spMk id="2" creationId="{793E3554-1D0A-4FE7-968B-21CF8C909EBD}"/>
          </ac:spMkLst>
        </pc:spChg>
        <pc:picChg chg="del">
          <ac:chgData name="SIMONE MARAVIGNA" userId="3aa22662-e2ab-46fe-b1ae-4b1fd3f5141f" providerId="ADAL" clId="{7C0F3AB1-90D8-434D-8BF8-8809820F4C2F}" dt="2022-04-27T09:31:13.896" v="1" actId="478"/>
          <ac:picMkLst>
            <pc:docMk/>
            <pc:sldMk cId="1442824649" sldId="267"/>
            <ac:picMk id="4" creationId="{39B38182-EF3D-44E9-8068-77B10FE89995}"/>
          </ac:picMkLst>
        </pc:picChg>
        <pc:picChg chg="add mod">
          <ac:chgData name="SIMONE MARAVIGNA" userId="3aa22662-e2ab-46fe-b1ae-4b1fd3f5141f" providerId="ADAL" clId="{7C0F3AB1-90D8-434D-8BF8-8809820F4C2F}" dt="2022-04-27T13:29:15.324" v="702" actId="1076"/>
          <ac:picMkLst>
            <pc:docMk/>
            <pc:sldMk cId="1442824649" sldId="267"/>
            <ac:picMk id="4" creationId="{4B00D4F6-EB80-466A-8F2E-996AEF53BFFB}"/>
          </ac:picMkLst>
        </pc:picChg>
      </pc:sldChg>
      <pc:sldChg chg="addSp delSp modSp add mod">
        <pc:chgData name="SIMONE MARAVIGNA" userId="3aa22662-e2ab-46fe-b1ae-4b1fd3f5141f" providerId="ADAL" clId="{7C0F3AB1-90D8-434D-8BF8-8809820F4C2F}" dt="2022-04-27T13:34:18.920" v="759" actId="20577"/>
        <pc:sldMkLst>
          <pc:docMk/>
          <pc:sldMk cId="1725363292" sldId="268"/>
        </pc:sldMkLst>
        <pc:spChg chg="mod">
          <ac:chgData name="SIMONE MARAVIGNA" userId="3aa22662-e2ab-46fe-b1ae-4b1fd3f5141f" providerId="ADAL" clId="{7C0F3AB1-90D8-434D-8BF8-8809820F4C2F}" dt="2022-04-27T13:34:18.920" v="759" actId="20577"/>
          <ac:spMkLst>
            <pc:docMk/>
            <pc:sldMk cId="1725363292" sldId="268"/>
            <ac:spMk id="2" creationId="{6C0937FD-3195-4E6E-AA7F-8D790A0A8ABA}"/>
          </ac:spMkLst>
        </pc:spChg>
        <pc:picChg chg="add mod">
          <ac:chgData name="SIMONE MARAVIGNA" userId="3aa22662-e2ab-46fe-b1ae-4b1fd3f5141f" providerId="ADAL" clId="{7C0F3AB1-90D8-434D-8BF8-8809820F4C2F}" dt="2022-04-27T13:34:02.297" v="747" actId="1076"/>
          <ac:picMkLst>
            <pc:docMk/>
            <pc:sldMk cId="1725363292" sldId="268"/>
            <ac:picMk id="4" creationId="{8AE86936-E8BA-4AED-B64F-D1DC0F7C84F8}"/>
          </ac:picMkLst>
        </pc:picChg>
        <pc:picChg chg="del">
          <ac:chgData name="SIMONE MARAVIGNA" userId="3aa22662-e2ab-46fe-b1ae-4b1fd3f5141f" providerId="ADAL" clId="{7C0F3AB1-90D8-434D-8BF8-8809820F4C2F}" dt="2022-04-27T13:33:58.967" v="745" actId="478"/>
          <ac:picMkLst>
            <pc:docMk/>
            <pc:sldMk cId="1725363292" sldId="268"/>
            <ac:picMk id="6" creationId="{CAC26CDC-F273-4998-94D6-8EB1AFE91AD5}"/>
          </ac:picMkLst>
        </pc:picChg>
      </pc:sldChg>
      <pc:sldChg chg="addSp delSp modSp add mod">
        <pc:chgData name="SIMONE MARAVIGNA" userId="3aa22662-e2ab-46fe-b1ae-4b1fd3f5141f" providerId="ADAL" clId="{7C0F3AB1-90D8-434D-8BF8-8809820F4C2F}" dt="2022-04-27T13:35:33.561" v="776" actId="20577"/>
        <pc:sldMkLst>
          <pc:docMk/>
          <pc:sldMk cId="2557014366" sldId="269"/>
        </pc:sldMkLst>
        <pc:spChg chg="mod">
          <ac:chgData name="SIMONE MARAVIGNA" userId="3aa22662-e2ab-46fe-b1ae-4b1fd3f5141f" providerId="ADAL" clId="{7C0F3AB1-90D8-434D-8BF8-8809820F4C2F}" dt="2022-04-27T13:35:33.561" v="776" actId="20577"/>
          <ac:spMkLst>
            <pc:docMk/>
            <pc:sldMk cId="2557014366" sldId="269"/>
            <ac:spMk id="2" creationId="{793E3554-1D0A-4FE7-968B-21CF8C909EBD}"/>
          </ac:spMkLst>
        </pc:spChg>
        <pc:picChg chg="del">
          <ac:chgData name="SIMONE MARAVIGNA" userId="3aa22662-e2ab-46fe-b1ae-4b1fd3f5141f" providerId="ADAL" clId="{7C0F3AB1-90D8-434D-8BF8-8809820F4C2F}" dt="2022-04-27T13:35:15.435" v="761" actId="478"/>
          <ac:picMkLst>
            <pc:docMk/>
            <pc:sldMk cId="2557014366" sldId="269"/>
            <ac:picMk id="4" creationId="{4B00D4F6-EB80-466A-8F2E-996AEF53BFFB}"/>
          </ac:picMkLst>
        </pc:picChg>
        <pc:picChg chg="add mod">
          <ac:chgData name="SIMONE MARAVIGNA" userId="3aa22662-e2ab-46fe-b1ae-4b1fd3f5141f" providerId="ADAL" clId="{7C0F3AB1-90D8-434D-8BF8-8809820F4C2F}" dt="2022-04-27T13:35:23.538" v="764" actId="1076"/>
          <ac:picMkLst>
            <pc:docMk/>
            <pc:sldMk cId="2557014366" sldId="269"/>
            <ac:picMk id="5" creationId="{03BEAD18-8A6B-461D-95A2-9DAC132377BE}"/>
          </ac:picMkLst>
        </pc:picChg>
      </pc:sldChg>
      <pc:sldChg chg="addSp delSp modSp add mod">
        <pc:chgData name="SIMONE MARAVIGNA" userId="3aa22662-e2ab-46fe-b1ae-4b1fd3f5141f" providerId="ADAL" clId="{7C0F3AB1-90D8-434D-8BF8-8809820F4C2F}" dt="2022-04-27T13:36:11.568" v="782" actId="1076"/>
        <pc:sldMkLst>
          <pc:docMk/>
          <pc:sldMk cId="2158174479" sldId="270"/>
        </pc:sldMkLst>
        <pc:spChg chg="mod">
          <ac:chgData name="SIMONE MARAVIGNA" userId="3aa22662-e2ab-46fe-b1ae-4b1fd3f5141f" providerId="ADAL" clId="{7C0F3AB1-90D8-434D-8BF8-8809820F4C2F}" dt="2022-04-27T13:36:05.683" v="779" actId="20577"/>
          <ac:spMkLst>
            <pc:docMk/>
            <pc:sldMk cId="2158174479" sldId="270"/>
            <ac:spMk id="2" creationId="{793E3554-1D0A-4FE7-968B-21CF8C909EBD}"/>
          </ac:spMkLst>
        </pc:spChg>
        <pc:picChg chg="add mod">
          <ac:chgData name="SIMONE MARAVIGNA" userId="3aa22662-e2ab-46fe-b1ae-4b1fd3f5141f" providerId="ADAL" clId="{7C0F3AB1-90D8-434D-8BF8-8809820F4C2F}" dt="2022-04-27T13:36:11.568" v="782" actId="1076"/>
          <ac:picMkLst>
            <pc:docMk/>
            <pc:sldMk cId="2158174479" sldId="270"/>
            <ac:picMk id="4" creationId="{B2C48479-A154-468C-A8ED-BADCDC694954}"/>
          </ac:picMkLst>
        </pc:picChg>
        <pc:picChg chg="del">
          <ac:chgData name="SIMONE MARAVIGNA" userId="3aa22662-e2ab-46fe-b1ae-4b1fd3f5141f" providerId="ADAL" clId="{7C0F3AB1-90D8-434D-8BF8-8809820F4C2F}" dt="2022-04-27T13:36:06.878" v="780" actId="478"/>
          <ac:picMkLst>
            <pc:docMk/>
            <pc:sldMk cId="2158174479" sldId="270"/>
            <ac:picMk id="5" creationId="{03BEAD18-8A6B-461D-95A2-9DAC132377BE}"/>
          </ac:picMkLst>
        </pc:picChg>
      </pc:sldChg>
      <pc:sldChg chg="addSp delSp modSp add mod">
        <pc:chgData name="SIMONE MARAVIGNA" userId="3aa22662-e2ab-46fe-b1ae-4b1fd3f5141f" providerId="ADAL" clId="{7C0F3AB1-90D8-434D-8BF8-8809820F4C2F}" dt="2022-04-27T13:39:45.540" v="813" actId="1076"/>
        <pc:sldMkLst>
          <pc:docMk/>
          <pc:sldMk cId="4037497700" sldId="271"/>
        </pc:sldMkLst>
        <pc:spChg chg="mod">
          <ac:chgData name="SIMONE MARAVIGNA" userId="3aa22662-e2ab-46fe-b1ae-4b1fd3f5141f" providerId="ADAL" clId="{7C0F3AB1-90D8-434D-8BF8-8809820F4C2F}" dt="2022-04-27T13:37:28.901" v="799" actId="404"/>
          <ac:spMkLst>
            <pc:docMk/>
            <pc:sldMk cId="4037497700" sldId="271"/>
            <ac:spMk id="2" creationId="{6C0937FD-3195-4E6E-AA7F-8D790A0A8ABA}"/>
          </ac:spMkLst>
        </pc:spChg>
        <pc:picChg chg="del">
          <ac:chgData name="SIMONE MARAVIGNA" userId="3aa22662-e2ab-46fe-b1ae-4b1fd3f5141f" providerId="ADAL" clId="{7C0F3AB1-90D8-434D-8BF8-8809820F4C2F}" dt="2022-04-27T13:37:31.378" v="800" actId="478"/>
          <ac:picMkLst>
            <pc:docMk/>
            <pc:sldMk cId="4037497700" sldId="271"/>
            <ac:picMk id="4" creationId="{8AE86936-E8BA-4AED-B64F-D1DC0F7C84F8}"/>
          </ac:picMkLst>
        </pc:picChg>
        <pc:picChg chg="add mod">
          <ac:chgData name="SIMONE MARAVIGNA" userId="3aa22662-e2ab-46fe-b1ae-4b1fd3f5141f" providerId="ADAL" clId="{7C0F3AB1-90D8-434D-8BF8-8809820F4C2F}" dt="2022-04-27T13:39:45.540" v="813" actId="1076"/>
          <ac:picMkLst>
            <pc:docMk/>
            <pc:sldMk cId="4037497700" sldId="271"/>
            <ac:picMk id="5" creationId="{F8906657-2F36-40B4-9554-BA825F47F65C}"/>
          </ac:picMkLst>
        </pc:picChg>
        <pc:picChg chg="add mod">
          <ac:chgData name="SIMONE MARAVIGNA" userId="3aa22662-e2ab-46fe-b1ae-4b1fd3f5141f" providerId="ADAL" clId="{7C0F3AB1-90D8-434D-8BF8-8809820F4C2F}" dt="2022-04-27T13:39:42.801" v="812" actId="1076"/>
          <ac:picMkLst>
            <pc:docMk/>
            <pc:sldMk cId="4037497700" sldId="271"/>
            <ac:picMk id="7" creationId="{B39B28E1-A7A3-4843-8CFB-FA288C4DA373}"/>
          </ac:picMkLst>
        </pc:picChg>
      </pc:sldChg>
      <pc:sldChg chg="addSp modSp add mod ord">
        <pc:chgData name="SIMONE MARAVIGNA" userId="3aa22662-e2ab-46fe-b1ae-4b1fd3f5141f" providerId="ADAL" clId="{7C0F3AB1-90D8-434D-8BF8-8809820F4C2F}" dt="2022-04-27T13:41:31.474" v="817" actId="1076"/>
        <pc:sldMkLst>
          <pc:docMk/>
          <pc:sldMk cId="2298361762" sldId="272"/>
        </pc:sldMkLst>
        <pc:spChg chg="mod">
          <ac:chgData name="SIMONE MARAVIGNA" userId="3aa22662-e2ab-46fe-b1ae-4b1fd3f5141f" providerId="ADAL" clId="{7C0F3AB1-90D8-434D-8BF8-8809820F4C2F}" dt="2022-04-27T13:37:39.948" v="805" actId="20577"/>
          <ac:spMkLst>
            <pc:docMk/>
            <pc:sldMk cId="2298361762" sldId="272"/>
            <ac:spMk id="2" creationId="{6C0937FD-3195-4E6E-AA7F-8D790A0A8ABA}"/>
          </ac:spMkLst>
        </pc:spChg>
        <pc:picChg chg="add mod">
          <ac:chgData name="SIMONE MARAVIGNA" userId="3aa22662-e2ab-46fe-b1ae-4b1fd3f5141f" providerId="ADAL" clId="{7C0F3AB1-90D8-434D-8BF8-8809820F4C2F}" dt="2022-04-27T13:41:31.474" v="817" actId="1076"/>
          <ac:picMkLst>
            <pc:docMk/>
            <pc:sldMk cId="2298361762" sldId="272"/>
            <ac:picMk id="4" creationId="{0DA68EEA-0EE3-407E-92B1-2336E59EC5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/" TargetMode="External"/><Relationship Id="rId2" Type="http://schemas.openxmlformats.org/officeDocument/2006/relationships/hyperlink" Target="https://github.com/DiljotSG/MCU-Countdow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0"/>
            <a:ext cx="7055893" cy="118892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Simone Maravigna 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1000001109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30/03/2022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200" dirty="0">
                <a:solidFill>
                  <a:srgbClr val="FFFFFF"/>
                </a:solidFill>
              </a:rPr>
              <a:t>API 2:</a:t>
            </a:r>
            <a:br>
              <a:rPr lang="it-IT" sz="3200" dirty="0">
                <a:solidFill>
                  <a:srgbClr val="FFFFFF"/>
                </a:solidFill>
              </a:rPr>
            </a:br>
            <a:r>
              <a:rPr lang="it-IT" sz="3200" dirty="0">
                <a:solidFill>
                  <a:srgbClr val="FFFFFF"/>
                </a:solidFill>
              </a:rPr>
              <a:t>documentazione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DA68EEA-0EE3-407E-92B1-2336E59E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681" y="260763"/>
            <a:ext cx="6242973" cy="633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6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Integrazione di due API REST </a:t>
            </a:r>
            <a:r>
              <a:rPr lang="it-IT" sz="2000"/>
              <a:t>nel mhw2, </a:t>
            </a:r>
            <a:r>
              <a:rPr lang="it-IT" sz="2000" dirty="0"/>
              <a:t>una senza autenticazione, </a:t>
            </a:r>
            <a:r>
              <a:rPr lang="it-IT" sz="2000" dirty="0">
                <a:hlinkClick r:id="rId2"/>
              </a:rPr>
              <a:t>MCU countdown</a:t>
            </a:r>
            <a:r>
              <a:rPr lang="it-IT" sz="2000" dirty="0"/>
              <a:t>, e una con autenticazione </a:t>
            </a:r>
            <a:r>
              <a:rPr lang="it-IT" sz="2000" dirty="0" err="1"/>
              <a:t>OAuth</a:t>
            </a:r>
            <a:r>
              <a:rPr lang="it-IT" sz="2000" dirty="0"/>
              <a:t> 2.0, </a:t>
            </a:r>
            <a:r>
              <a:rPr lang="it-IT" sz="2000" dirty="0">
                <a:hlinkClick r:id="rId3"/>
              </a:rPr>
              <a:t>Spotify</a:t>
            </a:r>
            <a:r>
              <a:rPr lang="it-IT" sz="2000" dirty="0"/>
              <a:t>.</a:t>
            </a:r>
          </a:p>
          <a:p>
            <a:r>
              <a:rPr lang="it-IT" sz="2000" dirty="0"/>
              <a:t>La prima API mostra il prossimo film in uscita al cinema della Marvel, indicando quanti giorni mancano e la locandina del film, e un bottone per passare al film successivo.</a:t>
            </a:r>
          </a:p>
          <a:p>
            <a:r>
              <a:rPr lang="it-IT" sz="2000" dirty="0"/>
              <a:t>La seconda API mostra 5 canzoni casuali prese dal catalogo Spotify, inerenti a personaggi casuali presenti nella pagina, con possibilità di riprodurre la canzone.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1: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MCU Countdown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D83C18E-0428-40F0-B29F-430CF6A8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925" y="496336"/>
            <a:ext cx="2994920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1: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codice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(1/2)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AC26CDC-F273-4998-94D6-8EB1AFE9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1034547"/>
            <a:ext cx="6828520" cy="47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1: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codice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(2/2)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AE86936-E8BA-4AED-B64F-D1DC0F7C8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001" y="1884523"/>
            <a:ext cx="6774767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6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200" dirty="0">
                <a:solidFill>
                  <a:srgbClr val="FFFFFF"/>
                </a:solidFill>
              </a:rPr>
              <a:t>API 1:</a:t>
            </a:r>
            <a:br>
              <a:rPr lang="it-IT" sz="3200" dirty="0">
                <a:solidFill>
                  <a:srgbClr val="FFFFFF"/>
                </a:solidFill>
              </a:rPr>
            </a:br>
            <a:r>
              <a:rPr lang="it-IT" sz="3200" dirty="0">
                <a:solidFill>
                  <a:srgbClr val="FFFFFF"/>
                </a:solidFill>
              </a:rPr>
              <a:t>documentazione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8906657-2F36-40B4-9554-BA825F47F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5" y="586855"/>
            <a:ext cx="6340389" cy="131075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39B28E1-A7A3-4843-8CFB-FA288C4D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912" y="2484464"/>
            <a:ext cx="7120377" cy="342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9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55" y="586855"/>
            <a:ext cx="339513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2: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Spotify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00D4F6-EB80-466A-8F2E-996AEF53B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693" y="722372"/>
            <a:ext cx="3421677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2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55" y="586855"/>
            <a:ext cx="339513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2: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codice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(1/2)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3BEAD18-8A6B-461D-95A2-9DAC1323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548" y="1309050"/>
            <a:ext cx="7693239" cy="429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1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55" y="586855"/>
            <a:ext cx="339513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2: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codice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(2/2)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2C48479-A154-468C-A8ED-BADCDC694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059" y="589011"/>
            <a:ext cx="5982218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7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149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MHW1</vt:lpstr>
      <vt:lpstr>Descrizione del progetto</vt:lpstr>
      <vt:lpstr>API 1: MCU Countdown</vt:lpstr>
      <vt:lpstr>API 1: codice (1/2)</vt:lpstr>
      <vt:lpstr>API 1: codice (2/2)</vt:lpstr>
      <vt:lpstr>API 1: documentazione</vt:lpstr>
      <vt:lpstr>API 2: Spotify</vt:lpstr>
      <vt:lpstr>API 2: codice (1/2)</vt:lpstr>
      <vt:lpstr>API 2: codice (2/2)</vt:lpstr>
      <vt:lpstr>API 2: documentazione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SIMONE MARAVIGNA</cp:lastModifiedBy>
  <cp:revision>2</cp:revision>
  <dcterms:created xsi:type="dcterms:W3CDTF">2021-03-24T16:57:46Z</dcterms:created>
  <dcterms:modified xsi:type="dcterms:W3CDTF">2022-04-27T13:41:34Z</dcterms:modified>
</cp:coreProperties>
</file>