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906467" cy="75620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9400" y="3201006"/>
            <a:ext cx="1285240" cy="424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460F0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460F0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944" y="3789624"/>
            <a:ext cx="1724516" cy="3578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460F0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460F0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425" y="-22220"/>
            <a:ext cx="9878695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460F0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68" y="3528117"/>
            <a:ext cx="9226550" cy="3039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jpg"/><Relationship Id="rId8" Type="http://schemas.openxmlformats.org/officeDocument/2006/relationships/image" Target="../media/image31.jpg"/><Relationship Id="rId9" Type="http://schemas.openxmlformats.org/officeDocument/2006/relationships/image" Target="../media/image3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jpg"/><Relationship Id="rId5" Type="http://schemas.openxmlformats.org/officeDocument/2006/relationships/image" Target="../media/image4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Relationship Id="rId4" Type="http://schemas.openxmlformats.org/officeDocument/2006/relationships/image" Target="../media/image48.png"/><Relationship Id="rId5" Type="http://schemas.openxmlformats.org/officeDocument/2006/relationships/image" Target="../media/image49.jpg"/><Relationship Id="rId6" Type="http://schemas.openxmlformats.org/officeDocument/2006/relationships/image" Target="../media/image5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Relationship Id="rId4" Type="http://schemas.openxmlformats.org/officeDocument/2006/relationships/image" Target="../media/image53.jpg"/><Relationship Id="rId5" Type="http://schemas.openxmlformats.org/officeDocument/2006/relationships/image" Target="../media/image5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jpg"/><Relationship Id="rId10" Type="http://schemas.openxmlformats.org/officeDocument/2006/relationships/image" Target="../media/image16.png"/><Relationship Id="rId11" Type="http://schemas.openxmlformats.org/officeDocument/2006/relationships/image" Target="../media/image17.jpg"/><Relationship Id="rId12" Type="http://schemas.openxmlformats.org/officeDocument/2006/relationships/image" Target="../media/image18.jpg"/><Relationship Id="rId13" Type="http://schemas.openxmlformats.org/officeDocument/2006/relationships/image" Target="../media/image19.jpg"/><Relationship Id="rId14" Type="http://schemas.openxmlformats.org/officeDocument/2006/relationships/image" Target="../media/image20.jpg"/><Relationship Id="rId15" Type="http://schemas.openxmlformats.org/officeDocument/2006/relationships/image" Target="../media/image21.png"/><Relationship Id="rId16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0" cy="75620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7965" y="4742418"/>
            <a:ext cx="1319254" cy="40957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195" y="4151772"/>
            <a:ext cx="400950" cy="1422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5246" y="4065546"/>
            <a:ext cx="823456" cy="22418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9061" y="4130214"/>
            <a:ext cx="284545" cy="8191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40409" y="4065546"/>
            <a:ext cx="556156" cy="15520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77458" y="2453124"/>
            <a:ext cx="780343" cy="32334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35405" y="2453124"/>
            <a:ext cx="879503" cy="32334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3814" y="4069858"/>
            <a:ext cx="3086883" cy="25867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30">
                <a:solidFill>
                  <a:srgbClr val="EB4D5D"/>
                </a:solidFill>
              </a:rPr>
              <a:t>3.</a:t>
            </a:r>
            <a:r>
              <a:rPr dirty="0" sz="4000" spc="-390">
                <a:solidFill>
                  <a:srgbClr val="EB4D5D"/>
                </a:solidFill>
              </a:rPr>
              <a:t> </a:t>
            </a:r>
            <a:r>
              <a:rPr dirty="0" sz="4000">
                <a:solidFill>
                  <a:srgbClr val="EB4D5D"/>
                </a:solidFill>
              </a:rPr>
              <a:t>CORPURI</a:t>
            </a:r>
            <a:r>
              <a:rPr dirty="0" sz="4000" spc="-135">
                <a:solidFill>
                  <a:srgbClr val="EB4D5D"/>
                </a:solidFill>
              </a:rPr>
              <a:t> </a:t>
            </a:r>
            <a:r>
              <a:rPr dirty="0" sz="4000">
                <a:solidFill>
                  <a:srgbClr val="EB4D5D"/>
                </a:solidFill>
              </a:rPr>
              <a:t>DE</a:t>
            </a:r>
            <a:r>
              <a:rPr dirty="0" sz="4000" spc="-320">
                <a:solidFill>
                  <a:srgbClr val="EB4D5D"/>
                </a:solidFill>
              </a:rPr>
              <a:t> </a:t>
            </a:r>
            <a:r>
              <a:rPr dirty="0" sz="4000">
                <a:solidFill>
                  <a:srgbClr val="EB4D5D"/>
                </a:solidFill>
              </a:rPr>
              <a:t>LITERE</a:t>
            </a:r>
            <a:r>
              <a:rPr dirty="0" sz="4000" spc="-140">
                <a:solidFill>
                  <a:srgbClr val="EB4D5D"/>
                </a:solidFill>
              </a:rPr>
              <a:t> </a:t>
            </a:r>
            <a:r>
              <a:rPr dirty="0" sz="4000" spc="-180"/>
              <a:t>-</a:t>
            </a:r>
            <a:r>
              <a:rPr dirty="0" sz="4000" spc="-204"/>
              <a:t> </a:t>
            </a:r>
            <a:r>
              <a:rPr dirty="0" sz="4000" spc="-10"/>
              <a:t>FOLOSIREA</a:t>
            </a:r>
            <a:r>
              <a:rPr dirty="0" sz="4000" spc="85"/>
              <a:t> </a:t>
            </a:r>
            <a:r>
              <a:rPr dirty="0" sz="4000" spc="-10"/>
              <a:t>FONTURILOR</a:t>
            </a:r>
            <a:endParaRPr sz="4000"/>
          </a:p>
        </p:txBody>
      </p:sp>
      <p:sp>
        <p:nvSpPr>
          <p:cNvPr id="11" name="object 11" descr=""/>
          <p:cNvSpPr txBox="1"/>
          <p:nvPr/>
        </p:nvSpPr>
        <p:spPr>
          <a:xfrm>
            <a:off x="490050" y="1256974"/>
            <a:ext cx="4318000" cy="185673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0"/>
              </a:spcBef>
            </a:pPr>
            <a:r>
              <a:rPr dirty="0" sz="4250" spc="-10">
                <a:solidFill>
                  <a:srgbClr val="EB4D5D"/>
                </a:solidFill>
                <a:latin typeface="Calibri"/>
                <a:cs typeface="Calibri"/>
              </a:rPr>
              <a:t>ATENȚIE</a:t>
            </a:r>
            <a:endParaRPr sz="4250">
              <a:latin typeface="Calibri"/>
              <a:cs typeface="Calibri"/>
            </a:endParaRPr>
          </a:p>
          <a:p>
            <a:pPr marL="12700" marR="5080" indent="1905">
              <a:lnSpc>
                <a:spcPct val="88900"/>
              </a:lnSpc>
              <a:spcBef>
                <a:spcPts val="2550"/>
              </a:spcBef>
            </a:pPr>
            <a:r>
              <a:rPr dirty="0" sz="1600" spc="-40">
                <a:latin typeface="Calibri"/>
                <a:cs typeface="Calibri"/>
              </a:rPr>
              <a:t>Deoarece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Lato</a:t>
            </a:r>
            <a:r>
              <a:rPr dirty="0" sz="1600" spc="-120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este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un</a:t>
            </a:r>
            <a:r>
              <a:rPr dirty="0" sz="1600" spc="-11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caracter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de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litera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citet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</a:t>
            </a:r>
            <a:r>
              <a:rPr dirty="0" sz="1600" spc="-125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usor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de </a:t>
            </a:r>
            <a:r>
              <a:rPr dirty="0" sz="1600" spc="-55">
                <a:latin typeface="Calibri"/>
                <a:cs typeface="Calibri"/>
              </a:rPr>
              <a:t>urmarit,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acesta </a:t>
            </a:r>
            <a:r>
              <a:rPr dirty="0" sz="1600" spc="-50">
                <a:latin typeface="Calibri"/>
                <a:cs typeface="Calibri"/>
              </a:rPr>
              <a:t>este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cel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pe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care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il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vom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folosi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in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principal, </a:t>
            </a:r>
            <a:r>
              <a:rPr dirty="0" sz="1600" spc="-85">
                <a:latin typeface="Calibri"/>
                <a:cs typeface="Calibri"/>
              </a:rPr>
              <a:t>mai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ales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cand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este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vorba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de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texte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lungi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sau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care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contin </a:t>
            </a:r>
            <a:r>
              <a:rPr dirty="0" sz="1550" spc="-25">
                <a:latin typeface="Calibri"/>
                <a:cs typeface="Calibri"/>
              </a:rPr>
              <a:t>informatii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importante.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3706" y="3762373"/>
            <a:ext cx="4512310" cy="267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1050">
                <a:latin typeface="Calibri"/>
                <a:cs typeface="Calibri"/>
              </a:rPr>
              <a:t>Citeste</a:t>
            </a:r>
            <a:r>
              <a:rPr dirty="0" sz="1600" spc="-27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perfect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pentru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accente,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pentru </a:t>
            </a:r>
            <a:r>
              <a:rPr dirty="0" sz="1600" spc="-20">
                <a:latin typeface="Calibri"/>
                <a:cs typeface="Calibri"/>
              </a:rPr>
              <a:t>ca</a:t>
            </a:r>
            <a:r>
              <a:rPr dirty="0" sz="1600" spc="-114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este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1531" y="4327152"/>
            <a:ext cx="4487545" cy="4838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3335" marR="5080" indent="-1270">
              <a:lnSpc>
                <a:spcPts val="1700"/>
              </a:lnSpc>
              <a:spcBef>
                <a:spcPts val="330"/>
              </a:spcBef>
            </a:pPr>
            <a:r>
              <a:rPr dirty="0" sz="1600" spc="-35">
                <a:latin typeface="Calibri"/>
                <a:cs typeface="Calibri"/>
              </a:rPr>
              <a:t>insa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atunci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cand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este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folosit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corespunzator,</a:t>
            </a:r>
            <a:r>
              <a:rPr dirty="0" sz="1600" spc="-110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atrage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atentia </a:t>
            </a:r>
            <a:r>
              <a:rPr dirty="0" sz="1600">
                <a:latin typeface="Calibri"/>
                <a:cs typeface="Calibri"/>
              </a:rPr>
              <a:t>si</a:t>
            </a:r>
            <a:r>
              <a:rPr dirty="0" sz="1600" spc="-10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este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de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impact.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8030" y="5236654"/>
            <a:ext cx="4491990" cy="72009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38100" marR="30480" indent="7620">
              <a:lnSpc>
                <a:spcPct val="97800"/>
              </a:lnSpc>
              <a:spcBef>
                <a:spcPts val="165"/>
              </a:spcBef>
            </a:pPr>
            <a:r>
              <a:rPr dirty="0" baseline="12152" sz="2400">
                <a:latin typeface="Calibri"/>
                <a:cs typeface="Calibri"/>
              </a:rPr>
              <a:t>De</a:t>
            </a:r>
            <a:r>
              <a:rPr dirty="0" baseline="12152" sz="2400" spc="-67">
                <a:latin typeface="Calibri"/>
                <a:cs typeface="Calibri"/>
              </a:rPr>
              <a:t> </a:t>
            </a:r>
            <a:r>
              <a:rPr dirty="0" baseline="12152" sz="2400" spc="-135">
                <a:latin typeface="Calibri"/>
                <a:cs typeface="Calibri"/>
              </a:rPr>
              <a:t>asemenea,</a:t>
            </a:r>
            <a:r>
              <a:rPr dirty="0" baseline="12152" sz="2400" spc="44">
                <a:latin typeface="Calibri"/>
                <a:cs typeface="Calibri"/>
              </a:rPr>
              <a:t> </a:t>
            </a:r>
            <a:r>
              <a:rPr dirty="0" baseline="13888" sz="2400" spc="-277" i="1">
                <a:latin typeface="Calibri"/>
                <a:cs typeface="Calibri"/>
              </a:rPr>
              <a:t>¥a2</a:t>
            </a:r>
            <a:r>
              <a:rPr dirty="0" baseline="13888" sz="2400" spc="-300" i="1">
                <a:latin typeface="Calibri"/>
                <a:cs typeface="Calibri"/>
              </a:rPr>
              <a:t>t</a:t>
            </a:r>
            <a:r>
              <a:rPr dirty="0" baseline="13888" sz="2400" spc="-270" i="1">
                <a:latin typeface="Calibri"/>
                <a:cs typeface="Calibri"/>
              </a:rPr>
              <a:t>a</a:t>
            </a:r>
            <a:r>
              <a:rPr dirty="0" baseline="13888" sz="2400" spc="-277" i="1">
                <a:latin typeface="Calibri"/>
                <a:cs typeface="Calibri"/>
              </a:rPr>
              <a:t>gad</a:t>
            </a:r>
            <a:r>
              <a:rPr dirty="0" baseline="13888" sz="2400" spc="-300" i="1">
                <a:latin typeface="Calibri"/>
                <a:cs typeface="Calibri"/>
              </a:rPr>
              <a:t>e</a:t>
            </a:r>
            <a:r>
              <a:rPr dirty="0" baseline="13888" sz="2400" spc="-270" i="1">
                <a:latin typeface="Calibri"/>
                <a:cs typeface="Calibri"/>
              </a:rPr>
              <a:t>n</a:t>
            </a:r>
            <a:r>
              <a:rPr dirty="0" baseline="13888" sz="2400" spc="-284" i="1">
                <a:latin typeface="Calibri"/>
                <a:cs typeface="Calibri"/>
              </a:rPr>
              <a:t>i</a:t>
            </a:r>
            <a:r>
              <a:rPr dirty="0" baseline="13888" sz="2400" spc="-300" i="1">
                <a:latin typeface="Calibri"/>
                <a:cs typeface="Calibri"/>
              </a:rPr>
              <a:t>n</a:t>
            </a:r>
            <a:r>
              <a:rPr dirty="0" baseline="13888" sz="2400" spc="-262" i="1">
                <a:latin typeface="Calibri"/>
                <a:cs typeface="Calibri"/>
              </a:rPr>
              <a:t>e</a:t>
            </a:r>
            <a:r>
              <a:rPr dirty="0" baseline="13888" sz="2400" spc="-277" i="1">
                <a:latin typeface="Calibri"/>
                <a:cs typeface="Calibri"/>
              </a:rPr>
              <a:t>0b</a:t>
            </a:r>
            <a:r>
              <a:rPr dirty="0" baseline="1736" sz="2400" spc="-300" i="1">
                <a:latin typeface="Calibri"/>
                <a:cs typeface="Calibri"/>
              </a:rPr>
              <a:t>^^*</a:t>
            </a:r>
            <a:r>
              <a:rPr dirty="0" baseline="1736" sz="2400" spc="-240" i="1">
                <a:latin typeface="Calibri"/>
                <a:cs typeface="Calibri"/>
              </a:rPr>
              <a:t>+</a:t>
            </a:r>
            <a:r>
              <a:rPr dirty="0" baseline="1736" sz="2400" spc="-277" i="1">
                <a:latin typeface="Calibri"/>
                <a:cs typeface="Calibri"/>
              </a:rPr>
              <a:t>*</a:t>
            </a:r>
            <a:r>
              <a:rPr dirty="0" baseline="1736" sz="2400" spc="-300" i="1">
                <a:latin typeface="Calibri"/>
                <a:cs typeface="Calibri"/>
              </a:rPr>
              <a:t>^*</a:t>
            </a:r>
            <a:r>
              <a:rPr dirty="0" baseline="1736" sz="2400" spc="-254" i="1">
                <a:latin typeface="Calibri"/>
                <a:cs typeface="Calibri"/>
              </a:rPr>
              <a:t>^</a:t>
            </a:r>
            <a:r>
              <a:rPr dirty="0" baseline="1736" sz="2400" spc="-277" i="1">
                <a:latin typeface="Calibri"/>
                <a:cs typeface="Calibri"/>
              </a:rPr>
              <a:t>*</a:t>
            </a:r>
            <a:r>
              <a:rPr dirty="0" baseline="1736" sz="2400" spc="-300" i="1">
                <a:latin typeface="Calibri"/>
                <a:cs typeface="Calibri"/>
              </a:rPr>
              <a:t>^*›^*</a:t>
            </a:r>
            <a:r>
              <a:rPr dirty="0" baseline="1736" sz="2400" spc="-225" i="1">
                <a:latin typeface="Calibri"/>
                <a:cs typeface="Calibri"/>
              </a:rPr>
              <a:t>*</a:t>
            </a:r>
            <a:r>
              <a:rPr dirty="0" baseline="1736" sz="2400" spc="-277" i="1">
                <a:latin typeface="Calibri"/>
                <a:cs typeface="Calibri"/>
              </a:rPr>
              <a:t>R</a:t>
            </a:r>
            <a:r>
              <a:rPr dirty="0" baseline="1736" sz="2400" spc="-300" i="1">
                <a:latin typeface="Calibri"/>
                <a:cs typeface="Calibri"/>
              </a:rPr>
              <a:t>^^</a:t>
            </a:r>
            <a:r>
              <a:rPr dirty="0" baseline="1736" sz="2400" spc="-975" i="1">
                <a:latin typeface="Calibri"/>
                <a:cs typeface="Calibri"/>
              </a:rPr>
              <a:t>^</a:t>
            </a:r>
            <a:r>
              <a:rPr dirty="0" sz="1600" spc="-190" i="1">
                <a:latin typeface="Calibri"/>
                <a:cs typeface="Calibri"/>
              </a:rPr>
              <a:t>••*^^*•^^*</a:t>
            </a:r>
            <a:r>
              <a:rPr dirty="0" sz="1600" spc="-60" i="1">
                <a:latin typeface="Calibri"/>
                <a:cs typeface="Calibri"/>
              </a:rPr>
              <a:t> </a:t>
            </a:r>
            <a:r>
              <a:rPr dirty="0" sz="1450" spc="-60">
                <a:latin typeface="Calibri"/>
                <a:cs typeface="Calibri"/>
              </a:rPr>
              <a:t>of«ncîîandeate,/otoaî?î/texcet,</a:t>
            </a:r>
            <a:r>
              <a:rPr dirty="0" sz="1450" spc="-45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dar,</a:t>
            </a:r>
            <a:r>
              <a:rPr dirty="0" sz="1450" spc="2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la</a:t>
            </a:r>
            <a:r>
              <a:rPr dirty="0" sz="1450" spc="-3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fel</a:t>
            </a:r>
            <a:r>
              <a:rPr dirty="0" sz="1450" spc="30">
                <a:latin typeface="Calibri"/>
                <a:cs typeface="Calibri"/>
              </a:rPr>
              <a:t> </a:t>
            </a:r>
            <a:r>
              <a:rPr dirty="0" sz="1450" spc="50">
                <a:latin typeface="Calibri"/>
                <a:cs typeface="Calibri"/>
              </a:rPr>
              <a:t>ca</a:t>
            </a:r>
            <a:r>
              <a:rPr dirty="0" sz="1450" spc="-5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TheSignature, </a:t>
            </a:r>
            <a:r>
              <a:rPr dirty="0" sz="1550" spc="-30">
                <a:latin typeface="Calibri"/>
                <a:cs typeface="Calibri"/>
              </a:rPr>
              <a:t>atrage</a:t>
            </a:r>
            <a:r>
              <a:rPr dirty="0" sz="1550" spc="-4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atentia</a:t>
            </a:r>
            <a:r>
              <a:rPr dirty="0" sz="1550" spc="-45">
                <a:latin typeface="Calibri"/>
                <a:cs typeface="Calibri"/>
              </a:rPr>
              <a:t> </a:t>
            </a:r>
            <a:r>
              <a:rPr dirty="0" sz="1550" spc="-40">
                <a:latin typeface="Calibri"/>
                <a:cs typeface="Calibri"/>
              </a:rPr>
              <a:t>cand </a:t>
            </a:r>
            <a:r>
              <a:rPr dirty="0" sz="1550" spc="-30">
                <a:latin typeface="Calibri"/>
                <a:cs typeface="Calibri"/>
              </a:rPr>
              <a:t>este</a:t>
            </a:r>
            <a:r>
              <a:rPr dirty="0" sz="1550" spc="-7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plasat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adecvat.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061855" y="3646327"/>
            <a:ext cx="4175760" cy="90424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 indent="635">
              <a:lnSpc>
                <a:spcPts val="1700"/>
              </a:lnSpc>
              <a:spcBef>
                <a:spcPts val="260"/>
              </a:spcBef>
            </a:pPr>
            <a:r>
              <a:rPr dirty="0" sz="1500">
                <a:solidFill>
                  <a:srgbClr val="46110A"/>
                </a:solidFill>
                <a:latin typeface="Calibri"/>
                <a:cs typeface="Calibri"/>
              </a:rPr>
              <a:t>Desi</a:t>
            </a:r>
            <a:r>
              <a:rPr dirty="0" sz="1500" spc="-85">
                <a:solidFill>
                  <a:srgbClr val="46110A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40F0C"/>
                </a:solidFill>
                <a:latin typeface="Calibri"/>
                <a:cs typeface="Calibri"/>
              </a:rPr>
              <a:t>nu</a:t>
            </a:r>
            <a:r>
              <a:rPr dirty="0" sz="1500" spc="-55">
                <a:solidFill>
                  <a:srgbClr val="440F0C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2110C"/>
                </a:solidFill>
                <a:latin typeface="Calibri"/>
                <a:cs typeface="Calibri"/>
              </a:rPr>
              <a:t>este</a:t>
            </a:r>
            <a:r>
              <a:rPr dirty="0" sz="1500" spc="-80">
                <a:solidFill>
                  <a:srgbClr val="42110C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6110A"/>
                </a:solidFill>
                <a:latin typeface="Calibri"/>
                <a:cs typeface="Calibri"/>
              </a:rPr>
              <a:t>obligatoriu</a:t>
            </a:r>
            <a:r>
              <a:rPr dirty="0" sz="1500" spc="25">
                <a:solidFill>
                  <a:srgbClr val="46110A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4110A"/>
                </a:solidFill>
                <a:latin typeface="Calibri"/>
                <a:cs typeface="Calibri"/>
              </a:rPr>
              <a:t>sa</a:t>
            </a:r>
            <a:r>
              <a:rPr dirty="0" sz="1500" spc="-85">
                <a:solidFill>
                  <a:srgbClr val="44110A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4110A"/>
                </a:solidFill>
                <a:latin typeface="Calibri"/>
                <a:cs typeface="Calibri"/>
              </a:rPr>
              <a:t>folosim</a:t>
            </a:r>
            <a:r>
              <a:rPr dirty="0" sz="1500" spc="-5">
                <a:solidFill>
                  <a:srgbClr val="44110A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6110A"/>
                </a:solidFill>
                <a:latin typeface="Calibri"/>
                <a:cs typeface="Calibri"/>
              </a:rPr>
              <a:t>toate</a:t>
            </a:r>
            <a:r>
              <a:rPr dirty="0" sz="1500" spc="-65">
                <a:solidFill>
                  <a:srgbClr val="46110A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2110E"/>
                </a:solidFill>
                <a:latin typeface="Calibri"/>
                <a:cs typeface="Calibri"/>
              </a:rPr>
              <a:t>cele</a:t>
            </a:r>
            <a:r>
              <a:rPr dirty="0" sz="1500" spc="-30">
                <a:solidFill>
                  <a:srgbClr val="42110E"/>
                </a:solidFill>
                <a:latin typeface="Calibri"/>
                <a:cs typeface="Calibri"/>
              </a:rPr>
              <a:t> </a:t>
            </a:r>
            <a:r>
              <a:rPr dirty="0" sz="1500" spc="-20">
                <a:solidFill>
                  <a:srgbClr val="42110C"/>
                </a:solidFill>
                <a:latin typeface="Calibri"/>
                <a:cs typeface="Calibri"/>
              </a:rPr>
              <a:t>trei </a:t>
            </a:r>
            <a:r>
              <a:rPr dirty="0" sz="1500">
                <a:solidFill>
                  <a:srgbClr val="44110C"/>
                </a:solidFill>
                <a:latin typeface="Calibri"/>
                <a:cs typeface="Calibri"/>
              </a:rPr>
              <a:t>tipuri</a:t>
            </a:r>
            <a:r>
              <a:rPr dirty="0" sz="1500" spc="-85">
                <a:solidFill>
                  <a:srgbClr val="44110C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4110C"/>
                </a:solidFill>
                <a:latin typeface="Calibri"/>
                <a:cs typeface="Calibri"/>
              </a:rPr>
              <a:t>de</a:t>
            </a:r>
            <a:r>
              <a:rPr dirty="0" sz="1500" spc="-70">
                <a:solidFill>
                  <a:srgbClr val="44110C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2110E"/>
                </a:solidFill>
                <a:latin typeface="Calibri"/>
                <a:cs typeface="Calibri"/>
              </a:rPr>
              <a:t>caracter</a:t>
            </a:r>
            <a:r>
              <a:rPr dirty="0" sz="1500" spc="10">
                <a:solidFill>
                  <a:srgbClr val="42110E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2110C"/>
                </a:solidFill>
                <a:latin typeface="Calibri"/>
                <a:cs typeface="Calibri"/>
              </a:rPr>
              <a:t>de</a:t>
            </a:r>
            <a:r>
              <a:rPr dirty="0" sz="1500" spc="-50">
                <a:solidFill>
                  <a:srgbClr val="42110C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2110C"/>
                </a:solidFill>
                <a:latin typeface="Calibri"/>
                <a:cs typeface="Calibri"/>
              </a:rPr>
              <a:t>litera</a:t>
            </a:r>
            <a:r>
              <a:rPr dirty="0" sz="1500" spc="-60">
                <a:solidFill>
                  <a:srgbClr val="42110C"/>
                </a:solidFill>
                <a:latin typeface="Calibri"/>
                <a:cs typeface="Calibri"/>
              </a:rPr>
              <a:t> </a:t>
            </a:r>
            <a:r>
              <a:rPr dirty="0" sz="1500" spc="-20">
                <a:solidFill>
                  <a:srgbClr val="46110A"/>
                </a:solidFill>
                <a:latin typeface="Calibri"/>
                <a:cs typeface="Calibri"/>
              </a:rPr>
              <a:t>pe</a:t>
            </a:r>
            <a:r>
              <a:rPr dirty="0" sz="1500" spc="-65">
                <a:solidFill>
                  <a:srgbClr val="46110A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6110C"/>
                </a:solidFill>
                <a:latin typeface="Calibri"/>
                <a:cs typeface="Calibri"/>
              </a:rPr>
              <a:t>fiecare </a:t>
            </a:r>
            <a:r>
              <a:rPr dirty="0" sz="1500">
                <a:solidFill>
                  <a:srgbClr val="41110C"/>
                </a:solidFill>
                <a:latin typeface="Calibri"/>
                <a:cs typeface="Calibri"/>
              </a:rPr>
              <a:t>obiect</a:t>
            </a:r>
            <a:r>
              <a:rPr dirty="0" sz="1500" spc="-70">
                <a:solidFill>
                  <a:srgbClr val="41110C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2110E"/>
                </a:solidFill>
                <a:latin typeface="Calibri"/>
                <a:cs typeface="Calibri"/>
              </a:rPr>
              <a:t>de</a:t>
            </a:r>
            <a:r>
              <a:rPr dirty="0" sz="1500" spc="-80">
                <a:solidFill>
                  <a:srgbClr val="42110E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6110A"/>
                </a:solidFill>
                <a:latin typeface="Calibri"/>
                <a:cs typeface="Calibri"/>
              </a:rPr>
              <a:t>design, </a:t>
            </a:r>
            <a:r>
              <a:rPr dirty="0" sz="1500">
                <a:solidFill>
                  <a:srgbClr val="46110A"/>
                </a:solidFill>
                <a:latin typeface="Calibri"/>
                <a:cs typeface="Calibri"/>
              </a:rPr>
              <a:t>atunci</a:t>
            </a:r>
            <a:r>
              <a:rPr dirty="0" sz="1500" spc="-55">
                <a:solidFill>
                  <a:srgbClr val="46110A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4110C"/>
                </a:solidFill>
                <a:latin typeface="Calibri"/>
                <a:cs typeface="Calibri"/>
              </a:rPr>
              <a:t>cand</a:t>
            </a:r>
            <a:r>
              <a:rPr dirty="0" sz="1500" spc="-55">
                <a:solidFill>
                  <a:srgbClr val="44110C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2110E"/>
                </a:solidFill>
                <a:latin typeface="Calibri"/>
                <a:cs typeface="Calibri"/>
              </a:rPr>
              <a:t>sunt</a:t>
            </a:r>
            <a:r>
              <a:rPr dirty="0" sz="1500" spc="-65">
                <a:solidFill>
                  <a:srgbClr val="42110E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6110C"/>
                </a:solidFill>
                <a:latin typeface="Calibri"/>
                <a:cs typeface="Calibri"/>
              </a:rPr>
              <a:t>imbinate</a:t>
            </a:r>
            <a:r>
              <a:rPr dirty="0" sz="1500" spc="-20">
                <a:solidFill>
                  <a:srgbClr val="46110C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2110C"/>
                </a:solidFill>
                <a:latin typeface="Calibri"/>
                <a:cs typeface="Calibri"/>
              </a:rPr>
              <a:t>dupa</a:t>
            </a:r>
            <a:r>
              <a:rPr dirty="0" sz="1500" spc="-50">
                <a:solidFill>
                  <a:srgbClr val="42110C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6110C"/>
                </a:solidFill>
                <a:latin typeface="Calibri"/>
                <a:cs typeface="Calibri"/>
              </a:rPr>
              <a:t>regulile</a:t>
            </a:r>
            <a:r>
              <a:rPr dirty="0" sz="1500" spc="-45">
                <a:solidFill>
                  <a:srgbClr val="46110C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2110E"/>
                </a:solidFill>
                <a:latin typeface="Calibri"/>
                <a:cs typeface="Calibri"/>
              </a:rPr>
              <a:t>mentionate, </a:t>
            </a:r>
            <a:r>
              <a:rPr dirty="0" sz="1500">
                <a:solidFill>
                  <a:srgbClr val="42130C"/>
                </a:solidFill>
                <a:latin typeface="Calibri"/>
                <a:cs typeface="Calibri"/>
              </a:rPr>
              <a:t>creeaza</a:t>
            </a:r>
            <a:r>
              <a:rPr dirty="0" sz="1500" spc="-10">
                <a:solidFill>
                  <a:srgbClr val="42130C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3F130C"/>
                </a:solidFill>
                <a:latin typeface="Calibri"/>
                <a:cs typeface="Calibri"/>
              </a:rPr>
              <a:t>un</a:t>
            </a:r>
            <a:r>
              <a:rPr dirty="0" sz="1500" spc="-20">
                <a:solidFill>
                  <a:srgbClr val="3F130C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2110E"/>
                </a:solidFill>
                <a:latin typeface="Calibri"/>
                <a:cs typeface="Calibri"/>
              </a:rPr>
              <a:t>aer</a:t>
            </a:r>
            <a:r>
              <a:rPr dirty="0" sz="1500" spc="-35">
                <a:solidFill>
                  <a:srgbClr val="42110E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6110A"/>
                </a:solidFill>
                <a:latin typeface="Calibri"/>
                <a:cs typeface="Calibri"/>
              </a:rPr>
              <a:t>coeziv </a:t>
            </a:r>
            <a:r>
              <a:rPr dirty="0" sz="1500">
                <a:solidFill>
                  <a:srgbClr val="3F130C"/>
                </a:solidFill>
                <a:latin typeface="Calibri"/>
                <a:cs typeface="Calibri"/>
              </a:rPr>
              <a:t>si</a:t>
            </a:r>
            <a:r>
              <a:rPr dirty="0" sz="1500" spc="-80">
                <a:solidFill>
                  <a:srgbClr val="3F130C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3F130E"/>
                </a:solidFill>
                <a:latin typeface="Calibri"/>
                <a:cs typeface="Calibri"/>
              </a:rPr>
              <a:t>unic.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807307" cy="75620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5088" y="2161986"/>
            <a:ext cx="1584325" cy="4248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00" spc="-40"/>
              <a:t>1-</a:t>
            </a:r>
            <a:r>
              <a:rPr dirty="0" sz="2600" spc="-130"/>
              <a:t> </a:t>
            </a:r>
            <a:r>
              <a:rPr dirty="0" sz="2600" spc="-25"/>
              <a:t>Descriere</a:t>
            </a:r>
            <a:endParaRPr sz="2600"/>
          </a:p>
        </p:txBody>
      </p:sp>
      <p:sp>
        <p:nvSpPr>
          <p:cNvPr id="4" name="object 4" descr=""/>
          <p:cNvSpPr txBox="1"/>
          <p:nvPr/>
        </p:nvSpPr>
        <p:spPr>
          <a:xfrm>
            <a:off x="6992141" y="2856283"/>
            <a:ext cx="2316480" cy="2514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30"/>
              </a:spcBef>
              <a:buAutoNum type="arabicPlain" startAt="2"/>
              <a:tabLst>
                <a:tab pos="338455" algn="l"/>
              </a:tabLst>
            </a:pPr>
            <a:r>
              <a:rPr dirty="0" sz="2550" spc="-20">
                <a:solidFill>
                  <a:srgbClr val="460F0A"/>
                </a:solidFill>
                <a:latin typeface="Calibri"/>
                <a:cs typeface="Calibri"/>
              </a:rPr>
              <a:t>Variații</a:t>
            </a:r>
            <a:r>
              <a:rPr dirty="0" sz="2550" spc="-8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460F0A"/>
                </a:solidFill>
                <a:latin typeface="Calibri"/>
                <a:cs typeface="Calibri"/>
              </a:rPr>
              <a:t>context</a:t>
            </a:r>
            <a:endParaRPr sz="2550">
              <a:latin typeface="Calibri"/>
              <a:cs typeface="Calibri"/>
            </a:endParaRPr>
          </a:p>
          <a:p>
            <a:pPr marL="338455" indent="-324485">
              <a:lnSpc>
                <a:spcPct val="100000"/>
              </a:lnSpc>
              <a:spcBef>
                <a:spcPts val="2440"/>
              </a:spcBef>
              <a:buAutoNum type="arabicPlain" startAt="2"/>
              <a:tabLst>
                <a:tab pos="338455" algn="l"/>
              </a:tabLst>
            </a:pPr>
            <a:r>
              <a:rPr dirty="0" sz="2550" spc="-20">
                <a:solidFill>
                  <a:srgbClr val="460F0A"/>
                </a:solidFill>
                <a:latin typeface="Calibri"/>
                <a:cs typeface="Calibri"/>
              </a:rPr>
              <a:t>Variații</a:t>
            </a:r>
            <a:r>
              <a:rPr dirty="0" sz="2550" spc="-8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460F0A"/>
                </a:solidFill>
                <a:latin typeface="Calibri"/>
                <a:cs typeface="Calibri"/>
              </a:rPr>
              <a:t>fundal</a:t>
            </a:r>
            <a:endParaRPr sz="2550">
              <a:latin typeface="Calibri"/>
              <a:cs typeface="Calibri"/>
            </a:endParaRPr>
          </a:p>
          <a:p>
            <a:pPr marL="337185" indent="-322580">
              <a:lnSpc>
                <a:spcPct val="100000"/>
              </a:lnSpc>
              <a:spcBef>
                <a:spcPts val="2440"/>
              </a:spcBef>
              <a:buClr>
                <a:srgbClr val="490F0A"/>
              </a:buClr>
              <a:buAutoNum type="arabicPlain" startAt="2"/>
              <a:tabLst>
                <a:tab pos="337185" algn="l"/>
              </a:tabLst>
            </a:pPr>
            <a:r>
              <a:rPr dirty="0" sz="2550" spc="-55">
                <a:solidFill>
                  <a:srgbClr val="460F0A"/>
                </a:solidFill>
                <a:latin typeface="Calibri"/>
                <a:cs typeface="Calibri"/>
              </a:rPr>
              <a:t>Spațiu</a:t>
            </a:r>
            <a:r>
              <a:rPr dirty="0" sz="2550" spc="-10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550" spc="-20">
                <a:solidFill>
                  <a:srgbClr val="460F0A"/>
                </a:solidFill>
                <a:latin typeface="Calibri"/>
                <a:cs typeface="Calibri"/>
              </a:rPr>
              <a:t>safe</a:t>
            </a:r>
            <a:endParaRPr sz="255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2440"/>
              </a:spcBef>
            </a:pPr>
            <a:r>
              <a:rPr dirty="0" sz="2550">
                <a:solidFill>
                  <a:srgbClr val="460F0A"/>
                </a:solidFill>
                <a:latin typeface="Calibri"/>
                <a:cs typeface="Calibri"/>
              </a:rPr>
              <a:t>S-</a:t>
            </a:r>
            <a:r>
              <a:rPr dirty="0" sz="2550" spc="-25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460F0A"/>
                </a:solidFill>
                <a:latin typeface="Calibri"/>
                <a:cs typeface="Calibri"/>
              </a:rPr>
              <a:t>Interdicții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646" y="3936207"/>
            <a:ext cx="1612422" cy="8493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0493" y="3013591"/>
            <a:ext cx="2414322" cy="17202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30"/>
              </a:spcBef>
            </a:pPr>
            <a:r>
              <a:rPr dirty="0" spc="-40">
                <a:solidFill>
                  <a:srgbClr val="EB4D5D"/>
                </a:solidFill>
              </a:rPr>
              <a:t>4.</a:t>
            </a:r>
            <a:r>
              <a:rPr dirty="0" spc="-320">
                <a:solidFill>
                  <a:srgbClr val="EB4D5D"/>
                </a:solidFill>
              </a:rPr>
              <a:t> </a:t>
            </a:r>
            <a:r>
              <a:rPr dirty="0" spc="125">
                <a:solidFill>
                  <a:srgbClr val="EB4D5D"/>
                </a:solidFill>
              </a:rPr>
              <a:t>LOGO</a:t>
            </a:r>
            <a:r>
              <a:rPr dirty="0" spc="-90">
                <a:solidFill>
                  <a:srgbClr val="EB4D5D"/>
                </a:solidFill>
              </a:rPr>
              <a:t> </a:t>
            </a:r>
            <a:r>
              <a:rPr dirty="0" spc="-100"/>
              <a:t>-</a:t>
            </a:r>
            <a:r>
              <a:rPr dirty="0" spc="-150"/>
              <a:t> </a:t>
            </a:r>
            <a:r>
              <a:rPr dirty="0" spc="110"/>
              <a:t>DESCRIERE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345251" y="4730078"/>
            <a:ext cx="275653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75">
                <a:latin typeface="Calibri"/>
                <a:cs typeface="Calibri"/>
              </a:rPr>
              <a:t>D</a:t>
            </a:r>
            <a:r>
              <a:rPr dirty="0" sz="1600" spc="3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</a:t>
            </a:r>
            <a:r>
              <a:rPr dirty="0" sz="1600" spc="4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</a:t>
            </a:r>
            <a:r>
              <a:rPr dirty="0" sz="1600" spc="7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</a:t>
            </a:r>
            <a:r>
              <a:rPr dirty="0" sz="1600" spc="3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</a:t>
            </a:r>
            <a:r>
              <a:rPr dirty="0" sz="1600" spc="4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</a:t>
            </a:r>
            <a:r>
              <a:rPr dirty="0" sz="1600" spc="3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</a:t>
            </a:r>
            <a:r>
              <a:rPr dirty="0" sz="1600" spc="495">
                <a:latin typeface="Calibri"/>
                <a:cs typeface="Calibri"/>
              </a:rPr>
              <a:t> </a:t>
            </a:r>
            <a:r>
              <a:rPr dirty="0" sz="1600" spc="90">
                <a:latin typeface="Calibri"/>
                <a:cs typeface="Calibri"/>
              </a:rPr>
              <a:t>A</a:t>
            </a:r>
            <a:r>
              <a:rPr dirty="0" sz="1600" spc="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 spc="4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56124" y="3040412"/>
            <a:ext cx="4691380" cy="1122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z="1550" spc="-35">
                <a:latin typeface="Calibri"/>
                <a:cs typeface="Calibri"/>
              </a:rPr>
              <a:t>Logo-</a:t>
            </a:r>
            <a:r>
              <a:rPr dirty="0" sz="1550">
                <a:latin typeface="Calibri"/>
                <a:cs typeface="Calibri"/>
              </a:rPr>
              <a:t>ul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reprezinta</a:t>
            </a:r>
            <a:r>
              <a:rPr dirty="0" sz="1550" spc="-35">
                <a:latin typeface="Calibri"/>
                <a:cs typeface="Calibri"/>
              </a:rPr>
              <a:t> </a:t>
            </a:r>
            <a:r>
              <a:rPr dirty="0" sz="1550" spc="-30">
                <a:latin typeface="Calibri"/>
                <a:cs typeface="Calibri"/>
              </a:rPr>
              <a:t>imbinarea</a:t>
            </a:r>
            <a:r>
              <a:rPr dirty="0" sz="155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dintre</a:t>
            </a:r>
            <a:r>
              <a:rPr dirty="0" sz="1550" spc="-55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simplitate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si</a:t>
            </a:r>
            <a:r>
              <a:rPr dirty="0" sz="1550" spc="-12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rafinament.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1550">
              <a:latin typeface="Calibri"/>
              <a:cs typeface="Calibri"/>
            </a:endParaRPr>
          </a:p>
          <a:p>
            <a:pPr marL="13335" marR="296545" indent="-1270">
              <a:lnSpc>
                <a:spcPts val="1700"/>
              </a:lnSpc>
            </a:pPr>
            <a:r>
              <a:rPr dirty="0" sz="1500">
                <a:latin typeface="Calibri"/>
                <a:cs typeface="Calibri"/>
              </a:rPr>
              <a:t>Caracterul</a:t>
            </a:r>
            <a:r>
              <a:rPr dirty="0" sz="1500" spc="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litera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folosit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este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unul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feminin,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 spc="-35">
                <a:latin typeface="Calibri"/>
                <a:cs typeface="Calibri"/>
              </a:rPr>
              <a:t>fin,</a:t>
            </a:r>
            <a:r>
              <a:rPr dirty="0" sz="1500" spc="-9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elegant,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subliniaza tusele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fine</a:t>
            </a:r>
            <a:r>
              <a:rPr dirty="0" sz="1500" spc="-10">
                <a:latin typeface="Calibri"/>
                <a:cs typeface="Calibri"/>
              </a:rPr>
              <a:t> ale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produselor</a:t>
            </a:r>
            <a:r>
              <a:rPr dirty="0" sz="1500" spc="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Dor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Gust.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56007" y="4547208"/>
            <a:ext cx="4125595" cy="47815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5080">
              <a:lnSpc>
                <a:spcPts val="1700"/>
              </a:lnSpc>
              <a:spcBef>
                <a:spcPts val="295"/>
              </a:spcBef>
            </a:pPr>
            <a:r>
              <a:rPr dirty="0" sz="1550" spc="-10">
                <a:latin typeface="Calibri"/>
                <a:cs typeface="Calibri"/>
              </a:rPr>
              <a:t>Ilustratia</a:t>
            </a:r>
            <a:r>
              <a:rPr dirty="0" sz="1550" spc="-30">
                <a:latin typeface="Calibri"/>
                <a:cs typeface="Calibri"/>
              </a:rPr>
              <a:t> tortuluî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este</a:t>
            </a:r>
            <a:r>
              <a:rPr dirty="0" sz="1550" spc="-80">
                <a:latin typeface="Calibri"/>
                <a:cs typeface="Calibri"/>
              </a:rPr>
              <a:t> </a:t>
            </a:r>
            <a:r>
              <a:rPr dirty="0" sz="1550" spc="-45">
                <a:latin typeface="Calibri"/>
                <a:cs typeface="Calibri"/>
              </a:rPr>
              <a:t>simpla,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 spc="-35">
                <a:latin typeface="Calibri"/>
                <a:cs typeface="Calibri"/>
              </a:rPr>
              <a:t>curata,</a:t>
            </a:r>
            <a:r>
              <a:rPr dirty="0" sz="1550" spc="-7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fiind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 spc="-30">
                <a:latin typeface="Calibri"/>
                <a:cs typeface="Calibri"/>
              </a:rPr>
              <a:t>o</a:t>
            </a:r>
            <a:r>
              <a:rPr dirty="0" sz="1550" spc="-11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referinta directa</a:t>
            </a:r>
            <a:r>
              <a:rPr dirty="0" sz="1550" spc="-7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la</a:t>
            </a:r>
            <a:r>
              <a:rPr dirty="0" sz="1550" spc="-85">
                <a:latin typeface="Calibri"/>
                <a:cs typeface="Calibri"/>
              </a:rPr>
              <a:t> </a:t>
            </a:r>
            <a:r>
              <a:rPr dirty="0" sz="1550" spc="-30">
                <a:latin typeface="Calibri"/>
                <a:cs typeface="Calibri"/>
              </a:rPr>
              <a:t>produsele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-50">
                <a:latin typeface="Calibri"/>
                <a:cs typeface="Calibri"/>
              </a:rPr>
              <a:t>pe</a:t>
            </a:r>
            <a:r>
              <a:rPr dirty="0" sz="1550" spc="-8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care</a:t>
            </a:r>
            <a:r>
              <a:rPr dirty="0" sz="1550" spc="-65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Ie</a:t>
            </a:r>
            <a:r>
              <a:rPr dirty="0" sz="1550" spc="-110">
                <a:latin typeface="Calibri"/>
                <a:cs typeface="Calibri"/>
              </a:rPr>
              <a:t> </a:t>
            </a:r>
            <a:r>
              <a:rPr dirty="0" sz="1550" spc="-35">
                <a:latin typeface="Calibri"/>
                <a:cs typeface="Calibri"/>
              </a:rPr>
              <a:t>propune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brandul.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1004"/>
            <a:ext cx="10692000" cy="691099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583" y="168140"/>
            <a:ext cx="1612422" cy="314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49425">
              <a:lnSpc>
                <a:spcPct val="100000"/>
              </a:lnSpc>
              <a:spcBef>
                <a:spcPts val="95"/>
              </a:spcBef>
            </a:pPr>
            <a:r>
              <a:rPr dirty="0" spc="-1110">
                <a:latin typeface="Lucida Sans Unicode"/>
                <a:cs typeface="Lucida Sans Unicode"/>
              </a:rPr>
              <a:t>-</a:t>
            </a:r>
            <a:r>
              <a:rPr dirty="0" spc="-390">
                <a:latin typeface="Lucida Sans Unicode"/>
                <a:cs typeface="Lucida Sans Unicode"/>
              </a:rPr>
              <a:t> </a:t>
            </a:r>
            <a:r>
              <a:rPr dirty="0" spc="-280">
                <a:solidFill>
                  <a:srgbClr val="46110C"/>
                </a:solidFill>
                <a:latin typeface="Lucida Sans Unicode"/>
                <a:cs typeface="Lucida Sans Unicode"/>
              </a:rPr>
              <a:t>VARIATII</a:t>
            </a:r>
            <a:r>
              <a:rPr dirty="0" spc="-135">
                <a:solidFill>
                  <a:srgbClr val="46110C"/>
                </a:solidFill>
                <a:latin typeface="Lucida Sans Unicode"/>
                <a:cs typeface="Lucida Sans Unicode"/>
              </a:rPr>
              <a:t> </a:t>
            </a:r>
            <a:r>
              <a:rPr dirty="0" spc="-300">
                <a:latin typeface="Lucida Sans Unicode"/>
                <a:cs typeface="Lucida Sans Unicode"/>
              </a:rPr>
              <a:t>FUNDAL-</a:t>
            </a:r>
            <a:r>
              <a:rPr dirty="0" spc="-165">
                <a:latin typeface="Lucida Sans Unicode"/>
                <a:cs typeface="Lucida Sans Unicode"/>
              </a:rPr>
              <a:t> </a:t>
            </a:r>
            <a:r>
              <a:rPr dirty="0" spc="-300">
                <a:latin typeface="Lucida Sans Unicode"/>
                <a:cs typeface="Lucida Sans Unicode"/>
              </a:rPr>
              <a:t>WATERMARK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1004"/>
            <a:ext cx="10692000" cy="6910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90"/>
              </a:spcBef>
            </a:pPr>
            <a:r>
              <a:rPr dirty="0" sz="3650" spc="-300">
                <a:solidFill>
                  <a:srgbClr val="EB4D5D"/>
                </a:solidFill>
                <a:latin typeface="Lucida Sans Unicode"/>
                <a:cs typeface="Lucida Sans Unicode"/>
              </a:rPr>
              <a:t>4.</a:t>
            </a:r>
            <a:r>
              <a:rPr dirty="0" sz="3650" spc="-630">
                <a:solidFill>
                  <a:srgbClr val="EB4D5D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-240">
                <a:solidFill>
                  <a:srgbClr val="EB4D5D"/>
                </a:solidFill>
                <a:latin typeface="Lucida Sans Unicode"/>
                <a:cs typeface="Lucida Sans Unicode"/>
              </a:rPr>
              <a:t>LOGO</a:t>
            </a:r>
            <a:r>
              <a:rPr dirty="0" sz="3650" spc="-385">
                <a:solidFill>
                  <a:srgbClr val="EB4D5D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-1080">
                <a:latin typeface="Lucida Sans Unicode"/>
                <a:cs typeface="Lucida Sans Unicode"/>
              </a:rPr>
              <a:t>-</a:t>
            </a:r>
            <a:r>
              <a:rPr dirty="0" sz="3650" spc="-325">
                <a:latin typeface="Lucida Sans Unicode"/>
                <a:cs typeface="Lucida Sans Unicode"/>
              </a:rPr>
              <a:t> </a:t>
            </a:r>
            <a:r>
              <a:rPr dirty="0" sz="3650" spc="-240">
                <a:solidFill>
                  <a:srgbClr val="46110C"/>
                </a:solidFill>
                <a:latin typeface="Lucida Sans Unicode"/>
                <a:cs typeface="Lucida Sans Unicode"/>
              </a:rPr>
              <a:t>VARIATII</a:t>
            </a:r>
            <a:r>
              <a:rPr dirty="0" sz="3650" spc="-195">
                <a:solidFill>
                  <a:srgbClr val="46110C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-145">
                <a:latin typeface="Lucida Sans Unicode"/>
                <a:cs typeface="Lucida Sans Unicode"/>
              </a:rPr>
              <a:t>FUNDAL</a:t>
            </a:r>
            <a:endParaRPr sz="3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5035" y="3453343"/>
            <a:ext cx="4065546" cy="212546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5035" y="1888345"/>
            <a:ext cx="4324224" cy="715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25"/>
              </a:spcBef>
            </a:pPr>
            <a:r>
              <a:rPr dirty="0" sz="3650">
                <a:solidFill>
                  <a:srgbClr val="EB4D5D"/>
                </a:solidFill>
              </a:rPr>
              <a:t>4.</a:t>
            </a:r>
            <a:r>
              <a:rPr dirty="0" sz="3650" spc="-305">
                <a:solidFill>
                  <a:srgbClr val="EB4D5D"/>
                </a:solidFill>
              </a:rPr>
              <a:t> </a:t>
            </a:r>
            <a:r>
              <a:rPr dirty="0" sz="3650" spc="190">
                <a:solidFill>
                  <a:srgbClr val="EB4D5D"/>
                </a:solidFill>
              </a:rPr>
              <a:t>LOGO</a:t>
            </a:r>
            <a:r>
              <a:rPr dirty="0" sz="3650" spc="-90">
                <a:solidFill>
                  <a:srgbClr val="EB4D5D"/>
                </a:solidFill>
              </a:rPr>
              <a:t> </a:t>
            </a:r>
            <a:r>
              <a:rPr dirty="0" sz="3650"/>
              <a:t>-</a:t>
            </a:r>
            <a:r>
              <a:rPr dirty="0" sz="3650" spc="-135"/>
              <a:t> </a:t>
            </a:r>
            <a:r>
              <a:rPr dirty="0" sz="3650" spc="140"/>
              <a:t>SAFE</a:t>
            </a:r>
            <a:r>
              <a:rPr dirty="0" sz="3650" spc="-60"/>
              <a:t> </a:t>
            </a:r>
            <a:r>
              <a:rPr dirty="0" sz="3650" spc="95"/>
              <a:t>SPACE</a:t>
            </a:r>
            <a:endParaRPr sz="3650"/>
          </a:p>
        </p:txBody>
      </p:sp>
      <p:sp>
        <p:nvSpPr>
          <p:cNvPr id="5" name="object 5" descr=""/>
          <p:cNvSpPr txBox="1"/>
          <p:nvPr/>
        </p:nvSpPr>
        <p:spPr>
          <a:xfrm>
            <a:off x="772089" y="3870515"/>
            <a:ext cx="3772535" cy="473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335">
              <a:lnSpc>
                <a:spcPts val="1750"/>
              </a:lnSpc>
              <a:spcBef>
                <a:spcPts val="120"/>
              </a:spcBef>
            </a:pPr>
            <a:r>
              <a:rPr dirty="0" sz="1500">
                <a:latin typeface="Calibri"/>
                <a:cs typeface="Calibri"/>
              </a:rPr>
              <a:t>Logo-ul</a:t>
            </a:r>
            <a:r>
              <a:rPr dirty="0" sz="1500" spc="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trebuie</a:t>
            </a:r>
            <a:r>
              <a:rPr dirty="0" sz="1500" spc="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</a:t>
            </a:r>
            <a:r>
              <a:rPr dirty="0" sz="1500" spc="-1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fie</a:t>
            </a:r>
            <a:r>
              <a:rPr dirty="0" sz="1500" spc="-7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inconjurat</a:t>
            </a:r>
            <a:r>
              <a:rPr dirty="0" sz="1500" spc="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un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70" i="1">
                <a:latin typeface="Calibri"/>
                <a:cs typeface="Calibri"/>
              </a:rPr>
              <a:t>sa(e</a:t>
            </a:r>
            <a:r>
              <a:rPr dirty="0" sz="1500" spc="-25" i="1">
                <a:latin typeface="Calibri"/>
                <a:cs typeface="Calibri"/>
              </a:rPr>
              <a:t> </a:t>
            </a:r>
            <a:r>
              <a:rPr dirty="0" sz="1500" spc="-10" i="1">
                <a:latin typeface="Calibri"/>
                <a:cs typeface="Calibri"/>
              </a:rPr>
              <a:t>space,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50"/>
              </a:lnSpc>
            </a:pP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ii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permite</a:t>
            </a:r>
            <a:r>
              <a:rPr dirty="0" sz="1500" spc="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lizibil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si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respire.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09079" y="5522278"/>
            <a:ext cx="2279650" cy="2413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280160" algn="l"/>
                <a:tab pos="1687195" algn="l"/>
              </a:tabLst>
            </a:pPr>
            <a:r>
              <a:rPr dirty="0" sz="1400">
                <a:solidFill>
                  <a:srgbClr val="41130F"/>
                </a:solidFill>
                <a:latin typeface="Calibri"/>
                <a:cs typeface="Calibri"/>
              </a:rPr>
              <a:t>D</a:t>
            </a:r>
            <a:r>
              <a:rPr dirty="0" sz="1400" spc="229">
                <a:solidFill>
                  <a:srgbClr val="41130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11511"/>
                </a:solidFill>
                <a:latin typeface="Calibri"/>
                <a:cs typeface="Calibri"/>
              </a:rPr>
              <a:t>U</a:t>
            </a:r>
            <a:r>
              <a:rPr dirty="0" sz="1400" spc="110">
                <a:solidFill>
                  <a:srgbClr val="411511"/>
                </a:solidFill>
                <a:latin typeface="Calibri"/>
                <a:cs typeface="Calibri"/>
              </a:rPr>
              <a:t> </a:t>
            </a:r>
            <a:r>
              <a:rPr dirty="0" sz="1400" spc="50">
                <a:solidFill>
                  <a:srgbClr val="44130F"/>
                </a:solidFill>
                <a:latin typeface="Calibri"/>
                <a:cs typeface="Calibri"/>
              </a:rPr>
              <a:t>L</a:t>
            </a:r>
            <a:r>
              <a:rPr dirty="0" sz="1400" spc="85">
                <a:solidFill>
                  <a:srgbClr val="44130F"/>
                </a:solidFill>
                <a:latin typeface="Calibri"/>
                <a:cs typeface="Calibri"/>
              </a:rPr>
              <a:t> </a:t>
            </a:r>
            <a:r>
              <a:rPr dirty="0" sz="1400" spc="60">
                <a:solidFill>
                  <a:srgbClr val="421613"/>
                </a:solidFill>
                <a:latin typeface="Calibri"/>
                <a:cs typeface="Calibri"/>
              </a:rPr>
              <a:t>C</a:t>
            </a:r>
            <a:r>
              <a:rPr dirty="0" sz="1400" spc="180">
                <a:solidFill>
                  <a:srgbClr val="42161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F1613"/>
                </a:solidFill>
                <a:latin typeface="Calibri"/>
                <a:cs typeface="Calibri"/>
              </a:rPr>
              <a:t>I</a:t>
            </a:r>
            <a:r>
              <a:rPr dirty="0" sz="1400" spc="95">
                <a:solidFill>
                  <a:srgbClr val="3F1613"/>
                </a:solidFill>
                <a:latin typeface="Calibri"/>
                <a:cs typeface="Calibri"/>
              </a:rPr>
              <a:t> </a:t>
            </a:r>
            <a:r>
              <a:rPr dirty="0" sz="1400" spc="80">
                <a:solidFill>
                  <a:srgbClr val="411511"/>
                </a:solidFill>
                <a:latin typeface="Calibri"/>
                <a:cs typeface="Calibri"/>
              </a:rPr>
              <a:t>U</a:t>
            </a:r>
            <a:r>
              <a:rPr dirty="0" sz="1400" spc="95">
                <a:solidFill>
                  <a:srgbClr val="41151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44130F"/>
                </a:solidFill>
                <a:latin typeface="Calibri"/>
                <a:cs typeface="Calibri"/>
              </a:rPr>
              <a:t>R</a:t>
            </a:r>
            <a:r>
              <a:rPr dirty="0" sz="1400" spc="135">
                <a:solidFill>
                  <a:srgbClr val="44130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421511"/>
                </a:solidFill>
                <a:latin typeface="Calibri"/>
                <a:cs typeface="Calibri"/>
              </a:rPr>
              <a:t>I</a:t>
            </a:r>
            <a:r>
              <a:rPr dirty="0" sz="1400">
                <a:solidFill>
                  <a:srgbClr val="421511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44130F"/>
                </a:solidFill>
                <a:latin typeface="Calibri"/>
                <a:cs typeface="Calibri"/>
              </a:rPr>
              <a:t>D</a:t>
            </a:r>
            <a:r>
              <a:rPr dirty="0" sz="1400" spc="195">
                <a:solidFill>
                  <a:srgbClr val="44130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44130F"/>
                </a:solidFill>
                <a:latin typeface="Calibri"/>
                <a:cs typeface="Calibri"/>
              </a:rPr>
              <a:t>E</a:t>
            </a:r>
            <a:r>
              <a:rPr dirty="0" sz="1400">
                <a:solidFill>
                  <a:srgbClr val="44130F"/>
                </a:solidFill>
                <a:latin typeface="Calibri"/>
                <a:cs typeface="Calibri"/>
              </a:rPr>
              <a:t>	</a:t>
            </a:r>
            <a:r>
              <a:rPr dirty="0" sz="1400" spc="50">
                <a:solidFill>
                  <a:srgbClr val="421511"/>
                </a:solidFill>
                <a:latin typeface="Calibri"/>
                <a:cs typeface="Calibri"/>
              </a:rPr>
              <a:t>C</a:t>
            </a:r>
            <a:r>
              <a:rPr dirty="0" sz="1400" spc="175">
                <a:solidFill>
                  <a:srgbClr val="421511"/>
                </a:solidFill>
                <a:latin typeface="Calibri"/>
                <a:cs typeface="Calibri"/>
              </a:rPr>
              <a:t> </a:t>
            </a:r>
            <a:r>
              <a:rPr dirty="0" sz="1400" spc="65">
                <a:solidFill>
                  <a:srgbClr val="441511"/>
                </a:solidFill>
                <a:latin typeface="Calibri"/>
                <a:cs typeface="Calibri"/>
              </a:rPr>
              <a:t>A</a:t>
            </a:r>
            <a:r>
              <a:rPr dirty="0" sz="1400" spc="105">
                <a:solidFill>
                  <a:srgbClr val="441511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F1613"/>
                </a:solidFill>
                <a:latin typeface="Calibri"/>
                <a:cs typeface="Calibri"/>
              </a:rPr>
              <a:t>S</a:t>
            </a:r>
            <a:r>
              <a:rPr dirty="0" sz="1400" spc="135">
                <a:solidFill>
                  <a:srgbClr val="3F1613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44130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690" y="4970917"/>
            <a:ext cx="2625576" cy="159948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7760" y="4242309"/>
            <a:ext cx="1940081" cy="304377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690" y="1521885"/>
            <a:ext cx="3004969" cy="197457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7060" y="1521885"/>
            <a:ext cx="3625795" cy="197457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95"/>
              </a:spcBef>
            </a:pPr>
            <a:r>
              <a:rPr dirty="0" sz="4000" spc="-130">
                <a:solidFill>
                  <a:srgbClr val="EB4D5D"/>
                </a:solidFill>
              </a:rPr>
              <a:t>4.</a:t>
            </a:r>
            <a:r>
              <a:rPr dirty="0" sz="4000" spc="-405">
                <a:solidFill>
                  <a:srgbClr val="EB4D5D"/>
                </a:solidFill>
              </a:rPr>
              <a:t> </a:t>
            </a:r>
            <a:r>
              <a:rPr dirty="0" sz="4000" spc="-10">
                <a:solidFill>
                  <a:srgbClr val="EB4D5D"/>
                </a:solidFill>
              </a:rPr>
              <a:t>LOGO</a:t>
            </a:r>
            <a:r>
              <a:rPr dirty="0" sz="4000" spc="-165">
                <a:solidFill>
                  <a:srgbClr val="EB4D5D"/>
                </a:solidFill>
              </a:rPr>
              <a:t> </a:t>
            </a:r>
            <a:r>
              <a:rPr dirty="0" sz="4000" spc="-180"/>
              <a:t>-</a:t>
            </a:r>
            <a:r>
              <a:rPr dirty="0" sz="4000" spc="-170"/>
              <a:t> </a:t>
            </a:r>
            <a:r>
              <a:rPr dirty="0" sz="4000" spc="-10"/>
              <a:t>INTERDICTII</a:t>
            </a:r>
            <a:endParaRPr sz="4000"/>
          </a:p>
        </p:txBody>
      </p:sp>
      <p:sp>
        <p:nvSpPr>
          <p:cNvPr id="7" name="object 7" descr=""/>
          <p:cNvSpPr txBox="1"/>
          <p:nvPr/>
        </p:nvSpPr>
        <p:spPr>
          <a:xfrm>
            <a:off x="1257639" y="947460"/>
            <a:ext cx="2744470" cy="473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4604">
              <a:lnSpc>
                <a:spcPts val="1750"/>
              </a:lnSpc>
              <a:spcBef>
                <a:spcPts val="120"/>
              </a:spcBef>
            </a:pPr>
            <a:r>
              <a:rPr dirty="0" sz="1500">
                <a:latin typeface="Calibri"/>
                <a:cs typeface="Calibri"/>
              </a:rPr>
              <a:t>Nu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modificati</a:t>
            </a:r>
            <a:r>
              <a:rPr dirty="0" sz="1500" spc="7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expunerea,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50"/>
              </a:lnSpc>
            </a:pPr>
            <a:r>
              <a:rPr dirty="0" sz="1500" spc="-10">
                <a:latin typeface="Calibri"/>
                <a:cs typeface="Calibri"/>
              </a:rPr>
              <a:t>nuanta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sau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luminozitatea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logo-</a:t>
            </a:r>
            <a:r>
              <a:rPr dirty="0" sz="1500" spc="-10">
                <a:latin typeface="Calibri"/>
                <a:cs typeface="Calibri"/>
              </a:rPr>
              <a:t>ului.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44033" y="4176257"/>
            <a:ext cx="2407285" cy="69913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905">
              <a:lnSpc>
                <a:spcPts val="1700"/>
              </a:lnSpc>
              <a:spcBef>
                <a:spcPts val="330"/>
              </a:spcBef>
            </a:pPr>
            <a:r>
              <a:rPr dirty="0" sz="1600" spc="-30">
                <a:latin typeface="Calibri"/>
                <a:cs typeface="Calibri"/>
              </a:rPr>
              <a:t>Nu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taiati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parti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din </a:t>
            </a:r>
            <a:r>
              <a:rPr dirty="0" sz="1600" spc="-65">
                <a:latin typeface="Calibri"/>
                <a:cs typeface="Calibri"/>
              </a:rPr>
              <a:t>logo,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numele </a:t>
            </a:r>
            <a:r>
              <a:rPr dirty="0" sz="1600" spc="-65">
                <a:latin typeface="Calibri"/>
                <a:cs typeface="Calibri"/>
              </a:rPr>
              <a:t>brand-</a:t>
            </a:r>
            <a:r>
              <a:rPr dirty="0" sz="1600" spc="-30">
                <a:latin typeface="Calibri"/>
                <a:cs typeface="Calibri"/>
              </a:rPr>
              <a:t>ului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trebuie </a:t>
            </a:r>
            <a:r>
              <a:rPr dirty="0" sz="1600" spc="-35">
                <a:latin typeface="Calibri"/>
                <a:cs typeface="Calibri"/>
              </a:rPr>
              <a:t>sa</a:t>
            </a:r>
            <a:r>
              <a:rPr dirty="0" sz="1600" spc="-11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fie </a:t>
            </a:r>
            <a:r>
              <a:rPr dirty="0" sz="1600" spc="-55">
                <a:latin typeface="Calibri"/>
                <a:cs typeface="Calibri"/>
              </a:rPr>
              <a:t>intotdeauna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intreg.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27336" y="1158534"/>
            <a:ext cx="288607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Calibri"/>
                <a:cs typeface="Calibri"/>
              </a:rPr>
              <a:t>Nu</a:t>
            </a:r>
            <a:r>
              <a:rPr dirty="0" sz="1550" spc="-6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lungiti/latiti</a:t>
            </a:r>
            <a:r>
              <a:rPr dirty="0" sz="1550" spc="-45">
                <a:latin typeface="Calibri"/>
                <a:cs typeface="Calibri"/>
              </a:rPr>
              <a:t> </a:t>
            </a:r>
            <a:r>
              <a:rPr dirty="0" sz="1550" spc="-40">
                <a:latin typeface="Calibri"/>
                <a:cs typeface="Calibri"/>
              </a:rPr>
              <a:t>logo-</a:t>
            </a:r>
            <a:r>
              <a:rPr dirty="0" sz="1550">
                <a:latin typeface="Calibri"/>
                <a:cs typeface="Calibri"/>
              </a:rPr>
              <a:t>uI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fara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restrictii.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20236" y="3876622"/>
            <a:ext cx="1299845" cy="267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30">
                <a:latin typeface="Calibri"/>
                <a:cs typeface="Calibri"/>
              </a:rPr>
              <a:t>Nu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rotiti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logo-</a:t>
            </a:r>
            <a:r>
              <a:rPr dirty="0" sz="1600" spc="-25">
                <a:latin typeface="Calibri"/>
                <a:cs typeface="Calibri"/>
              </a:rPr>
              <a:t>uI.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72818" cy="756200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996451" y="2517847"/>
            <a:ext cx="3101340" cy="2486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4010" indent="-318135">
              <a:lnSpc>
                <a:spcPct val="100000"/>
              </a:lnSpc>
              <a:spcBef>
                <a:spcPts val="130"/>
              </a:spcBef>
              <a:buAutoNum type="arabicPlain"/>
              <a:tabLst>
                <a:tab pos="334010" algn="l"/>
              </a:tabLst>
            </a:pPr>
            <a:r>
              <a:rPr dirty="0" sz="2550" spc="-10">
                <a:solidFill>
                  <a:srgbClr val="460F0A"/>
                </a:solidFill>
                <a:latin typeface="Calibri"/>
                <a:cs typeface="Calibri"/>
              </a:rPr>
              <a:t>Design</a:t>
            </a:r>
            <a:r>
              <a:rPr dirty="0" sz="2550" spc="-13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550" spc="-50">
                <a:solidFill>
                  <a:srgbClr val="460F0A"/>
                </a:solidFill>
                <a:latin typeface="Calibri"/>
                <a:cs typeface="Calibri"/>
              </a:rPr>
              <a:t>de</a:t>
            </a:r>
            <a:r>
              <a:rPr dirty="0" sz="2550" spc="-13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460F0A"/>
                </a:solidFill>
                <a:latin typeface="Calibri"/>
                <a:cs typeface="Calibri"/>
              </a:rPr>
              <a:t>ambalaj</a:t>
            </a:r>
            <a:endParaRPr sz="2550">
              <a:latin typeface="Calibri"/>
              <a:cs typeface="Calibri"/>
            </a:endParaRPr>
          </a:p>
          <a:p>
            <a:pPr marL="334010" indent="-321310">
              <a:lnSpc>
                <a:spcPct val="100000"/>
              </a:lnSpc>
              <a:spcBef>
                <a:spcPts val="2355"/>
              </a:spcBef>
              <a:buAutoNum type="arabicPlain"/>
              <a:tabLst>
                <a:tab pos="334010" algn="l"/>
              </a:tabLst>
            </a:pPr>
            <a:r>
              <a:rPr dirty="0" sz="2550" spc="-60">
                <a:solidFill>
                  <a:srgbClr val="460F0A"/>
                </a:solidFill>
                <a:latin typeface="Calibri"/>
                <a:cs typeface="Calibri"/>
              </a:rPr>
              <a:t>Elemente</a:t>
            </a:r>
            <a:r>
              <a:rPr dirty="0" sz="2550" spc="-8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550">
                <a:solidFill>
                  <a:srgbClr val="460F0A"/>
                </a:solidFill>
                <a:latin typeface="Calibri"/>
                <a:cs typeface="Calibri"/>
              </a:rPr>
              <a:t>de</a:t>
            </a:r>
            <a:r>
              <a:rPr dirty="0" sz="2550" spc="-6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550" spc="-55">
                <a:solidFill>
                  <a:srgbClr val="460F08"/>
                </a:solidFill>
                <a:latin typeface="Calibri"/>
                <a:cs typeface="Calibri"/>
              </a:rPr>
              <a:t>ïmagerie</a:t>
            </a:r>
            <a:endParaRPr sz="2550">
              <a:latin typeface="Calibri"/>
              <a:cs typeface="Calibri"/>
            </a:endParaRPr>
          </a:p>
          <a:p>
            <a:pPr marL="333375" indent="-319405">
              <a:lnSpc>
                <a:spcPct val="100000"/>
              </a:lnSpc>
              <a:spcBef>
                <a:spcPts val="2370"/>
              </a:spcBef>
              <a:buAutoNum type="arabicPlain"/>
              <a:tabLst>
                <a:tab pos="333375" algn="l"/>
              </a:tabLst>
            </a:pPr>
            <a:r>
              <a:rPr dirty="0" sz="2550" spc="-50">
                <a:solidFill>
                  <a:srgbClr val="460F0A"/>
                </a:solidFill>
                <a:latin typeface="Calibri"/>
                <a:cs typeface="Calibri"/>
              </a:rPr>
              <a:t>Machete</a:t>
            </a:r>
            <a:r>
              <a:rPr dirty="0" sz="2550" spc="-8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460F0C"/>
                </a:solidFill>
                <a:latin typeface="Calibri"/>
                <a:cs typeface="Calibri"/>
              </a:rPr>
              <a:t>digitale</a:t>
            </a:r>
            <a:endParaRPr sz="2550">
              <a:latin typeface="Calibri"/>
              <a:cs typeface="Calibri"/>
            </a:endParaRPr>
          </a:p>
          <a:p>
            <a:pPr marL="334010" indent="-319405">
              <a:lnSpc>
                <a:spcPct val="100000"/>
              </a:lnSpc>
              <a:spcBef>
                <a:spcPts val="2375"/>
              </a:spcBef>
              <a:buAutoNum type="arabicPlain"/>
              <a:tabLst>
                <a:tab pos="334010" algn="l"/>
              </a:tabLst>
            </a:pPr>
            <a:r>
              <a:rPr dirty="0" sz="2550" spc="-10">
                <a:solidFill>
                  <a:srgbClr val="460F0A"/>
                </a:solidFill>
                <a:latin typeface="Calibri"/>
                <a:cs typeface="Calibri"/>
              </a:rPr>
              <a:t>Grafica</a:t>
            </a:r>
            <a:r>
              <a:rPr dirty="0" sz="2550" spc="-11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550" spc="-10">
                <a:solidFill>
                  <a:srgbClr val="460F0A"/>
                </a:solidFill>
                <a:latin typeface="Calibri"/>
                <a:cs typeface="Calibri"/>
              </a:rPr>
              <a:t>publicitara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10668"/>
            <a:ext cx="6009938" cy="215133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5861" y="3500767"/>
            <a:ext cx="1996127" cy="192283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4852" y="4388893"/>
            <a:ext cx="784654" cy="90968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9041" y="2897186"/>
            <a:ext cx="737230" cy="25867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5861" y="1241650"/>
            <a:ext cx="3000658" cy="140116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EB4D5D"/>
                </a:solidFill>
              </a:rPr>
              <a:t>5.</a:t>
            </a:r>
            <a:r>
              <a:rPr dirty="0" spc="-335">
                <a:solidFill>
                  <a:srgbClr val="EB4D5D"/>
                </a:solidFill>
              </a:rPr>
              <a:t> </a:t>
            </a:r>
            <a:r>
              <a:rPr dirty="0" spc="105">
                <a:solidFill>
                  <a:srgbClr val="EB4D5D"/>
                </a:solidFill>
              </a:rPr>
              <a:t>APLICATII</a:t>
            </a:r>
            <a:r>
              <a:rPr dirty="0" spc="210">
                <a:solidFill>
                  <a:srgbClr val="EB4D5D"/>
                </a:solidFill>
              </a:rPr>
              <a:t> </a:t>
            </a:r>
            <a:r>
              <a:rPr dirty="0" spc="-145"/>
              <a:t>-</a:t>
            </a:r>
            <a:r>
              <a:rPr dirty="0" spc="-114"/>
              <a:t> </a:t>
            </a:r>
            <a:r>
              <a:rPr dirty="0" spc="95"/>
              <a:t>ELEMENTE</a:t>
            </a:r>
            <a:r>
              <a:rPr dirty="0" spc="5"/>
              <a:t> </a:t>
            </a:r>
            <a:r>
              <a:rPr dirty="0" spc="180"/>
              <a:t>DE</a:t>
            </a:r>
            <a:r>
              <a:rPr dirty="0" spc="-155"/>
              <a:t> </a:t>
            </a:r>
            <a:r>
              <a:rPr dirty="0" spc="-10"/>
              <a:t>IMAGERIE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91059" y="1208293"/>
            <a:ext cx="1967864" cy="645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050" spc="-10">
                <a:solidFill>
                  <a:srgbClr val="EB4D5D"/>
                </a:solidFill>
                <a:latin typeface="Calibri"/>
                <a:cs typeface="Calibri"/>
              </a:rPr>
              <a:t>Squiggles</a:t>
            </a:r>
            <a:endParaRPr sz="40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1151" y="2973945"/>
            <a:ext cx="3902075" cy="6851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1270">
              <a:lnSpc>
                <a:spcPts val="1700"/>
              </a:lnSpc>
              <a:spcBef>
                <a:spcPts val="225"/>
              </a:spcBef>
            </a:pPr>
            <a:r>
              <a:rPr dirty="0" sz="1450">
                <a:latin typeface="Calibri"/>
                <a:cs typeface="Calibri"/>
              </a:rPr>
              <a:t>Squiggles-urile</a:t>
            </a:r>
            <a:r>
              <a:rPr dirty="0" sz="1450" spc="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sunt</a:t>
            </a:r>
            <a:r>
              <a:rPr dirty="0" sz="1450" spc="114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elementul</a:t>
            </a:r>
            <a:r>
              <a:rPr dirty="0" sz="1450" spc="240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distinctiv,</a:t>
            </a:r>
            <a:r>
              <a:rPr dirty="0" sz="1450" spc="160">
                <a:latin typeface="Calibri"/>
                <a:cs typeface="Calibri"/>
              </a:rPr>
              <a:t> </a:t>
            </a:r>
            <a:r>
              <a:rPr dirty="0" sz="1450" spc="-10">
                <a:latin typeface="Calibri"/>
                <a:cs typeface="Calibri"/>
              </a:rPr>
              <a:t>repetitiv, </a:t>
            </a:r>
            <a:r>
              <a:rPr dirty="0" sz="1500" spc="-35">
                <a:latin typeface="Calibri"/>
                <a:cs typeface="Calibri"/>
              </a:rPr>
              <a:t>liber,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care</a:t>
            </a:r>
            <a:r>
              <a:rPr dirty="0" sz="1500" spc="-8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poate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fi</a:t>
            </a:r>
            <a:r>
              <a:rPr dirty="0" sz="1500" spc="-10">
                <a:latin typeface="Calibri"/>
                <a:cs typeface="Calibri"/>
              </a:rPr>
              <a:t> adaugat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pe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orice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afis,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ambalaj,</a:t>
            </a:r>
            <a:r>
              <a:rPr dirty="0" sz="1500" spc="5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si</a:t>
            </a:r>
            <a:r>
              <a:rPr dirty="0" sz="1550" spc="-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va</a:t>
            </a:r>
            <a:r>
              <a:rPr dirty="0" sz="1550" spc="-9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trimite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 spc="-40">
                <a:latin typeface="Calibri"/>
                <a:cs typeface="Calibri"/>
              </a:rPr>
              <a:t>automat</a:t>
            </a:r>
            <a:r>
              <a:rPr dirty="0" sz="1550" spc="-20">
                <a:latin typeface="Calibri"/>
                <a:cs typeface="Calibri"/>
              </a:rPr>
              <a:t> cu</a:t>
            </a:r>
            <a:r>
              <a:rPr dirty="0" sz="1550" spc="-70">
                <a:latin typeface="Calibri"/>
                <a:cs typeface="Calibri"/>
              </a:rPr>
              <a:t> </a:t>
            </a:r>
            <a:r>
              <a:rPr dirty="0" sz="1550" spc="-30">
                <a:latin typeface="Calibri"/>
                <a:cs typeface="Calibri"/>
              </a:rPr>
              <a:t>gandul</a:t>
            </a:r>
            <a:r>
              <a:rPr dirty="0" sz="1550" spc="-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la</a:t>
            </a:r>
            <a:r>
              <a:rPr dirty="0" sz="1550" spc="-9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Dor</a:t>
            </a:r>
            <a:r>
              <a:rPr dirty="0" sz="1550" spc="-70">
                <a:latin typeface="Calibri"/>
                <a:cs typeface="Calibri"/>
              </a:rPr>
              <a:t> </a:t>
            </a:r>
            <a:r>
              <a:rPr dirty="0" sz="1550" spc="-30">
                <a:latin typeface="Calibri"/>
                <a:cs typeface="Calibri"/>
              </a:rPr>
              <a:t>de</a:t>
            </a:r>
            <a:r>
              <a:rPr dirty="0" sz="1550" spc="-6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Gust.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80150" y="2598864"/>
            <a:ext cx="170688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>
                <a:solidFill>
                  <a:srgbClr val="481C18"/>
                </a:solidFill>
                <a:latin typeface="Calibri"/>
                <a:cs typeface="Calibri"/>
              </a:rPr>
              <a:t>D</a:t>
            </a:r>
            <a:r>
              <a:rPr dirty="0" sz="1050" spc="145">
                <a:solidFill>
                  <a:srgbClr val="481C18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61A16"/>
                </a:solidFill>
                <a:latin typeface="Calibri"/>
                <a:cs typeface="Calibri"/>
              </a:rPr>
              <a:t>U</a:t>
            </a:r>
            <a:r>
              <a:rPr dirty="0" sz="1050" spc="150">
                <a:solidFill>
                  <a:srgbClr val="461A16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61A16"/>
                </a:solidFill>
                <a:latin typeface="Calibri"/>
                <a:cs typeface="Calibri"/>
              </a:rPr>
              <a:t>L</a:t>
            </a:r>
            <a:r>
              <a:rPr dirty="0" sz="1050" spc="50">
                <a:solidFill>
                  <a:srgbClr val="461A16"/>
                </a:solidFill>
                <a:latin typeface="Calibri"/>
                <a:cs typeface="Calibri"/>
              </a:rPr>
              <a:t> </a:t>
            </a:r>
            <a:r>
              <a:rPr dirty="0" sz="1050" spc="55">
                <a:solidFill>
                  <a:srgbClr val="491D1C"/>
                </a:solidFill>
                <a:latin typeface="Calibri"/>
                <a:cs typeface="Calibri"/>
              </a:rPr>
              <a:t>C</a:t>
            </a:r>
            <a:r>
              <a:rPr dirty="0" sz="1050" spc="125">
                <a:solidFill>
                  <a:srgbClr val="491D1C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21A16"/>
                </a:solidFill>
                <a:latin typeface="Calibri"/>
                <a:cs typeface="Calibri"/>
              </a:rPr>
              <a:t>I</a:t>
            </a:r>
            <a:r>
              <a:rPr dirty="0" sz="1050" spc="50">
                <a:solidFill>
                  <a:srgbClr val="421A16"/>
                </a:solidFill>
                <a:latin typeface="Calibri"/>
                <a:cs typeface="Calibri"/>
              </a:rPr>
              <a:t> </a:t>
            </a:r>
            <a:r>
              <a:rPr dirty="0" sz="1050" spc="65">
                <a:solidFill>
                  <a:srgbClr val="461A18"/>
                </a:solidFill>
                <a:latin typeface="Calibri"/>
                <a:cs typeface="Calibri"/>
              </a:rPr>
              <a:t>U</a:t>
            </a:r>
            <a:r>
              <a:rPr dirty="0" sz="1050" spc="40">
                <a:solidFill>
                  <a:srgbClr val="461A18"/>
                </a:solidFill>
                <a:latin typeface="Calibri"/>
                <a:cs typeface="Calibri"/>
              </a:rPr>
              <a:t> </a:t>
            </a:r>
            <a:r>
              <a:rPr dirty="0" sz="1050" spc="55">
                <a:solidFill>
                  <a:srgbClr val="4F2323"/>
                </a:solidFill>
                <a:latin typeface="Calibri"/>
                <a:cs typeface="Calibri"/>
              </a:rPr>
              <a:t>R</a:t>
            </a:r>
            <a:r>
              <a:rPr dirty="0" sz="1050" spc="80">
                <a:solidFill>
                  <a:srgbClr val="4F2323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41C1A"/>
                </a:solidFill>
                <a:latin typeface="Calibri"/>
                <a:cs typeface="Calibri"/>
              </a:rPr>
              <a:t>I</a:t>
            </a:r>
            <a:r>
              <a:rPr dirty="0" sz="1050" spc="165">
                <a:solidFill>
                  <a:srgbClr val="441C1A"/>
                </a:solidFill>
                <a:latin typeface="Calibri"/>
                <a:cs typeface="Calibri"/>
              </a:rPr>
              <a:t>  </a:t>
            </a:r>
            <a:r>
              <a:rPr dirty="0" sz="1050" spc="65">
                <a:solidFill>
                  <a:srgbClr val="441815"/>
                </a:solidFill>
                <a:latin typeface="Calibri"/>
                <a:cs typeface="Calibri"/>
              </a:rPr>
              <a:t>D</a:t>
            </a:r>
            <a:r>
              <a:rPr dirty="0" sz="1050" spc="110">
                <a:solidFill>
                  <a:srgbClr val="441815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D1111"/>
                </a:solidFill>
                <a:latin typeface="Calibri"/>
                <a:cs typeface="Calibri"/>
              </a:rPr>
              <a:t>E</a:t>
            </a:r>
            <a:r>
              <a:rPr dirty="0" sz="1050" spc="175">
                <a:solidFill>
                  <a:srgbClr val="3D1111"/>
                </a:solidFill>
                <a:latin typeface="Calibri"/>
                <a:cs typeface="Calibri"/>
              </a:rPr>
              <a:t>  </a:t>
            </a:r>
            <a:r>
              <a:rPr dirty="0" sz="1050" spc="55">
                <a:solidFill>
                  <a:srgbClr val="481F1A"/>
                </a:solidFill>
                <a:latin typeface="Calibri"/>
                <a:cs typeface="Calibri"/>
              </a:rPr>
              <a:t>C</a:t>
            </a:r>
            <a:r>
              <a:rPr dirty="0" sz="1050" spc="130">
                <a:solidFill>
                  <a:srgbClr val="481F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F211F"/>
                </a:solidFill>
                <a:latin typeface="Calibri"/>
                <a:cs typeface="Calibri"/>
              </a:rPr>
              <a:t>A</a:t>
            </a:r>
            <a:r>
              <a:rPr dirty="0" sz="1050" spc="95">
                <a:solidFill>
                  <a:srgbClr val="4F211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D2421"/>
                </a:solidFill>
                <a:latin typeface="Calibri"/>
                <a:cs typeface="Calibri"/>
              </a:rPr>
              <a:t>S</a:t>
            </a:r>
            <a:r>
              <a:rPr dirty="0" sz="1050" spc="95">
                <a:solidFill>
                  <a:srgbClr val="4D2421"/>
                </a:solidFill>
                <a:latin typeface="Calibri"/>
                <a:cs typeface="Calibri"/>
              </a:rPr>
              <a:t> </a:t>
            </a:r>
            <a:r>
              <a:rPr dirty="0" sz="1050" spc="-50">
                <a:solidFill>
                  <a:srgbClr val="340803"/>
                </a:solidFill>
                <a:latin typeface="Calibri"/>
                <a:cs typeface="Calibri"/>
              </a:rPr>
              <a:t>A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658112" y="5500182"/>
            <a:ext cx="681990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10">
                <a:latin typeface="Calibri"/>
                <a:cs typeface="Calibri"/>
              </a:rPr>
              <a:t>Exemple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6274" y="5358933"/>
            <a:ext cx="3651662" cy="90968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5379" y="3466276"/>
            <a:ext cx="1336499" cy="136667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5090" y="1802119"/>
            <a:ext cx="2604019" cy="133218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22690" y="1595177"/>
            <a:ext cx="982974" cy="15477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590" y="-39286"/>
            <a:ext cx="7735570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50" spc="-85">
                <a:solidFill>
                  <a:srgbClr val="EB4D5D"/>
                </a:solidFill>
              </a:rPr>
              <a:t>5.</a:t>
            </a:r>
            <a:r>
              <a:rPr dirty="0" sz="3950" spc="-335">
                <a:solidFill>
                  <a:srgbClr val="EB4D5D"/>
                </a:solidFill>
              </a:rPr>
              <a:t> </a:t>
            </a:r>
            <a:r>
              <a:rPr dirty="0" sz="3950">
                <a:solidFill>
                  <a:srgbClr val="EB4D5D"/>
                </a:solidFill>
              </a:rPr>
              <a:t>APLICATII</a:t>
            </a:r>
            <a:r>
              <a:rPr dirty="0" sz="3950" spc="80">
                <a:solidFill>
                  <a:srgbClr val="EB4D5D"/>
                </a:solidFill>
              </a:rPr>
              <a:t> </a:t>
            </a:r>
            <a:r>
              <a:rPr dirty="0" sz="3950" spc="-200"/>
              <a:t>-</a:t>
            </a:r>
            <a:r>
              <a:rPr dirty="0" sz="3950" spc="-140"/>
              <a:t> </a:t>
            </a:r>
            <a:r>
              <a:rPr dirty="0" sz="3950"/>
              <a:t>ELEMENTE</a:t>
            </a:r>
            <a:r>
              <a:rPr dirty="0" sz="3950" spc="65"/>
              <a:t> </a:t>
            </a:r>
            <a:r>
              <a:rPr dirty="0" sz="3950" spc="80"/>
              <a:t>DE</a:t>
            </a:r>
            <a:r>
              <a:rPr dirty="0" sz="3950" spc="-165"/>
              <a:t> </a:t>
            </a:r>
            <a:r>
              <a:rPr dirty="0" sz="3950" spc="-30"/>
              <a:t>IMAGERIE</a:t>
            </a:r>
            <a:endParaRPr sz="3950"/>
          </a:p>
        </p:txBody>
      </p:sp>
      <p:sp>
        <p:nvSpPr>
          <p:cNvPr id="7" name="object 7" descr=""/>
          <p:cNvSpPr txBox="1"/>
          <p:nvPr/>
        </p:nvSpPr>
        <p:spPr>
          <a:xfrm>
            <a:off x="400923" y="3025143"/>
            <a:ext cx="4566920" cy="91503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330"/>
              </a:spcBef>
            </a:pPr>
            <a:r>
              <a:rPr dirty="0" sz="1600" spc="-55">
                <a:latin typeface="Calibri"/>
                <a:cs typeface="Calibri"/>
              </a:rPr>
              <a:t>Elementele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de </a:t>
            </a:r>
            <a:r>
              <a:rPr dirty="0" sz="1600" spc="-65">
                <a:latin typeface="Calibri"/>
                <a:cs typeface="Calibri"/>
              </a:rPr>
              <a:t>imagerie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reprezinta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un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set</a:t>
            </a:r>
            <a:r>
              <a:rPr dirty="0" sz="1600" spc="-60">
                <a:latin typeface="Calibri"/>
                <a:cs typeface="Calibri"/>
              </a:rPr>
              <a:t> de</a:t>
            </a:r>
            <a:r>
              <a:rPr dirty="0" sz="1600" spc="-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caracteristici </a:t>
            </a:r>
            <a:r>
              <a:rPr dirty="0" sz="1600" spc="-35">
                <a:latin typeface="Calibri"/>
                <a:cs typeface="Calibri"/>
              </a:rPr>
              <a:t>vîzuale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specifice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brandului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(ilustratii,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stil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de</a:t>
            </a:r>
            <a:r>
              <a:rPr dirty="0" sz="1600" spc="-100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fotografie,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etc.) </a:t>
            </a:r>
            <a:r>
              <a:rPr dirty="0" sz="1600" spc="-55">
                <a:latin typeface="Calibri"/>
                <a:cs typeface="Calibri"/>
              </a:rPr>
              <a:t>coezive,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care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sa</a:t>
            </a:r>
            <a:r>
              <a:rPr dirty="0" sz="1600" spc="-120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respecte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cromatic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si</a:t>
            </a:r>
            <a:r>
              <a:rPr dirty="0" sz="1600" spc="-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compozitional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valorile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stabilite.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9513" y="4531938"/>
            <a:ext cx="4336415" cy="4838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1905">
              <a:lnSpc>
                <a:spcPts val="1700"/>
              </a:lnSpc>
              <a:spcBef>
                <a:spcPts val="330"/>
              </a:spcBef>
            </a:pPr>
            <a:r>
              <a:rPr dirty="0" sz="1600" spc="-50">
                <a:latin typeface="Calibri"/>
                <a:cs typeface="Calibri"/>
              </a:rPr>
              <a:t>Asemanator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logo-</a:t>
            </a:r>
            <a:r>
              <a:rPr dirty="0" sz="1600" spc="-50">
                <a:latin typeface="Calibri"/>
                <a:cs typeface="Calibri"/>
              </a:rPr>
              <a:t>ului,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ilustratiile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55">
                <a:latin typeface="Calibri"/>
                <a:cs typeface="Calibri"/>
              </a:rPr>
              <a:t>sunt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80">
                <a:latin typeface="Calibri"/>
                <a:cs typeface="Calibri"/>
              </a:rPr>
              <a:t>simple,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concise, </a:t>
            </a:r>
            <a:r>
              <a:rPr dirty="0" sz="1600" spc="-50">
                <a:latin typeface="Calibri"/>
                <a:cs typeface="Calibri"/>
              </a:rPr>
              <a:t>usor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feminine,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45">
                <a:latin typeface="Calibri"/>
                <a:cs typeface="Calibri"/>
              </a:rPr>
              <a:t>folosesc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doar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75">
                <a:latin typeface="Calibri"/>
                <a:cs typeface="Calibri"/>
              </a:rPr>
              <a:t>nuante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din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paleta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de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culori.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dirty="0" sz="3850" spc="60">
                <a:solidFill>
                  <a:srgbClr val="EB4D5D"/>
                </a:solidFill>
              </a:rPr>
              <a:t>CUPRINS</a:t>
            </a:r>
            <a:endParaRPr sz="3850"/>
          </a:p>
        </p:txBody>
      </p:sp>
      <p:sp>
        <p:nvSpPr>
          <p:cNvPr id="3" name="object 3" descr=""/>
          <p:cNvSpPr txBox="1"/>
          <p:nvPr/>
        </p:nvSpPr>
        <p:spPr>
          <a:xfrm>
            <a:off x="436815" y="2108455"/>
            <a:ext cx="3213735" cy="12395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 indent="6350">
              <a:lnSpc>
                <a:spcPct val="92100"/>
              </a:lnSpc>
              <a:spcBef>
                <a:spcPts val="254"/>
              </a:spcBef>
            </a:pPr>
            <a:r>
              <a:rPr dirty="0" sz="1700" spc="-25">
                <a:latin typeface="Calibri"/>
                <a:cs typeface="Calibri"/>
              </a:rPr>
              <a:t>Identitatea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45">
                <a:latin typeface="Calibri"/>
                <a:cs typeface="Calibri"/>
              </a:rPr>
              <a:t>de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brand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este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felul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în</a:t>
            </a:r>
            <a:r>
              <a:rPr dirty="0" sz="1700" spc="-114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care </a:t>
            </a:r>
            <a:r>
              <a:rPr dirty="0" sz="1700" spc="-25">
                <a:latin typeface="Calibri"/>
                <a:cs typeface="Calibri"/>
              </a:rPr>
              <a:t>brandul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este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perceput,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se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referă</a:t>
            </a:r>
            <a:r>
              <a:rPr dirty="0" sz="1700" spc="-13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la </a:t>
            </a:r>
            <a:r>
              <a:rPr dirty="0" sz="1700" spc="-40">
                <a:latin typeface="Calibri"/>
                <a:cs typeface="Calibri"/>
              </a:rPr>
              <a:t>elementele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care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privesc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identitatea vizuală,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45">
                <a:latin typeface="Calibri"/>
                <a:cs typeface="Calibri"/>
              </a:rPr>
              <a:t>tonul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vocii,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scopul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si</a:t>
            </a:r>
            <a:r>
              <a:rPr dirty="0" sz="1700" spc="-1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strategia </a:t>
            </a:r>
            <a:r>
              <a:rPr dirty="0" sz="1700" spc="-45">
                <a:latin typeface="Calibri"/>
                <a:cs typeface="Calibri"/>
              </a:rPr>
              <a:t>de</a:t>
            </a:r>
            <a:r>
              <a:rPr dirty="0" sz="1700" spc="-90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comunicare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5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brandului.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3804" y="4741394"/>
            <a:ext cx="3560445" cy="97726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 indent="8890">
              <a:lnSpc>
                <a:spcPct val="105000"/>
              </a:lnSpc>
              <a:spcBef>
                <a:spcPts val="30"/>
              </a:spcBef>
            </a:pPr>
            <a:r>
              <a:rPr dirty="0" sz="1500" spc="-45">
                <a:latin typeface="Lucida Sans Unicode"/>
                <a:cs typeface="Lucida Sans Unicode"/>
              </a:rPr>
              <a:t>Acest</a:t>
            </a:r>
            <a:r>
              <a:rPr dirty="0" sz="1500" spc="-150">
                <a:latin typeface="Lucida Sans Unicode"/>
                <a:cs typeface="Lucida Sans Unicode"/>
              </a:rPr>
              <a:t> </a:t>
            </a:r>
            <a:r>
              <a:rPr dirty="0" sz="1500" spc="-85">
                <a:latin typeface="Lucida Sans Unicode"/>
                <a:cs typeface="Lucida Sans Unicode"/>
              </a:rPr>
              <a:t>manual</a:t>
            </a:r>
            <a:r>
              <a:rPr dirty="0" sz="1500" spc="-80">
                <a:latin typeface="Lucida Sans Unicode"/>
                <a:cs typeface="Lucida Sans Unicode"/>
              </a:rPr>
              <a:t> </a:t>
            </a:r>
            <a:r>
              <a:rPr dirty="0" sz="1500" spc="-55">
                <a:latin typeface="Lucida Sans Unicode"/>
                <a:cs typeface="Lucida Sans Unicode"/>
              </a:rPr>
              <a:t>de</a:t>
            </a:r>
            <a:r>
              <a:rPr dirty="0" sz="1500" spc="-190">
                <a:latin typeface="Lucida Sans Unicode"/>
                <a:cs typeface="Lucida Sans Unicode"/>
              </a:rPr>
              <a:t> </a:t>
            </a:r>
            <a:r>
              <a:rPr dirty="0" sz="1500" spc="-70">
                <a:latin typeface="Lucida Sans Unicode"/>
                <a:cs typeface="Lucida Sans Unicode"/>
              </a:rPr>
              <a:t>brand</a:t>
            </a:r>
            <a:r>
              <a:rPr dirty="0" sz="1500" spc="-100">
                <a:latin typeface="Lucida Sans Unicode"/>
                <a:cs typeface="Lucida Sans Unicode"/>
              </a:rPr>
              <a:t> </a:t>
            </a:r>
            <a:r>
              <a:rPr dirty="0" sz="1500" spc="-80">
                <a:latin typeface="Lucida Sans Unicode"/>
                <a:cs typeface="Lucida Sans Unicode"/>
              </a:rPr>
              <a:t>conține</a:t>
            </a:r>
            <a:r>
              <a:rPr dirty="0" sz="1500" spc="-125">
                <a:latin typeface="Lucida Sans Unicode"/>
                <a:cs typeface="Lucida Sans Unicode"/>
              </a:rPr>
              <a:t> </a:t>
            </a:r>
            <a:r>
              <a:rPr dirty="0" sz="1500" spc="-35">
                <a:latin typeface="Lucida Sans Unicode"/>
                <a:cs typeface="Lucida Sans Unicode"/>
              </a:rPr>
              <a:t>standarde </a:t>
            </a:r>
            <a:r>
              <a:rPr dirty="0" sz="1500">
                <a:latin typeface="Lucida Sans Unicode"/>
                <a:cs typeface="Lucida Sans Unicode"/>
              </a:rPr>
              <a:t>și</a:t>
            </a:r>
            <a:r>
              <a:rPr dirty="0" sz="1500" spc="-270">
                <a:latin typeface="Lucida Sans Unicode"/>
                <a:cs typeface="Lucida Sans Unicode"/>
              </a:rPr>
              <a:t> </a:t>
            </a:r>
            <a:r>
              <a:rPr dirty="0" sz="1500" spc="-65">
                <a:latin typeface="Lucida Sans Unicode"/>
                <a:cs typeface="Lucida Sans Unicode"/>
              </a:rPr>
              <a:t>instrucțiuni</a:t>
            </a:r>
            <a:r>
              <a:rPr dirty="0" sz="1500" spc="-70">
                <a:latin typeface="Lucida Sans Unicode"/>
                <a:cs typeface="Lucida Sans Unicode"/>
              </a:rPr>
              <a:t> </a:t>
            </a:r>
            <a:r>
              <a:rPr dirty="0" sz="1500" spc="-60">
                <a:latin typeface="Lucida Sans Unicode"/>
                <a:cs typeface="Lucida Sans Unicode"/>
              </a:rPr>
              <a:t>precise</a:t>
            </a:r>
            <a:r>
              <a:rPr dirty="0" sz="1500" spc="-55">
                <a:latin typeface="Lucida Sans Unicode"/>
                <a:cs typeface="Lucida Sans Unicode"/>
              </a:rPr>
              <a:t> </a:t>
            </a:r>
            <a:r>
              <a:rPr dirty="0" sz="1500" spc="-70">
                <a:latin typeface="Lucida Sans Unicode"/>
                <a:cs typeface="Lucida Sans Unicode"/>
              </a:rPr>
              <a:t>cu</a:t>
            </a:r>
            <a:r>
              <a:rPr dirty="0" sz="1500" spc="-135">
                <a:latin typeface="Lucida Sans Unicode"/>
                <a:cs typeface="Lucida Sans Unicode"/>
              </a:rPr>
              <a:t> </a:t>
            </a:r>
            <a:r>
              <a:rPr dirty="0" sz="1500" spc="-40">
                <a:latin typeface="Lucida Sans Unicode"/>
                <a:cs typeface="Lucida Sans Unicode"/>
              </a:rPr>
              <a:t>privire</a:t>
            </a:r>
            <a:r>
              <a:rPr dirty="0" sz="1500" spc="-95">
                <a:latin typeface="Lucida Sans Unicode"/>
                <a:cs typeface="Lucida Sans Unicode"/>
              </a:rPr>
              <a:t> </a:t>
            </a:r>
            <a:r>
              <a:rPr dirty="0" sz="1500" spc="-100">
                <a:latin typeface="Lucida Sans Unicode"/>
                <a:cs typeface="Lucida Sans Unicode"/>
              </a:rPr>
              <a:t>la</a:t>
            </a:r>
            <a:r>
              <a:rPr dirty="0" sz="1500" spc="-60">
                <a:latin typeface="Lucida Sans Unicode"/>
                <a:cs typeface="Lucida Sans Unicode"/>
              </a:rPr>
              <a:t> </a:t>
            </a:r>
            <a:r>
              <a:rPr dirty="0" sz="1500" spc="-10">
                <a:latin typeface="Lucida Sans Unicode"/>
                <a:cs typeface="Lucida Sans Unicode"/>
              </a:rPr>
              <a:t>modul </a:t>
            </a:r>
            <a:r>
              <a:rPr dirty="0" sz="1500" spc="-295">
                <a:latin typeface="Lucida Sans Unicode"/>
                <a:cs typeface="Lucida Sans Unicode"/>
              </a:rPr>
              <a:t>Tn</a:t>
            </a:r>
            <a:r>
              <a:rPr dirty="0" sz="1500" spc="-160">
                <a:latin typeface="Lucida Sans Unicode"/>
                <a:cs typeface="Lucida Sans Unicode"/>
              </a:rPr>
              <a:t> </a:t>
            </a:r>
            <a:r>
              <a:rPr dirty="0" sz="1500" spc="-40">
                <a:latin typeface="Lucida Sans Unicode"/>
                <a:cs typeface="Lucida Sans Unicode"/>
              </a:rPr>
              <a:t>care</a:t>
            </a:r>
            <a:r>
              <a:rPr dirty="0" sz="1500" spc="-155">
                <a:latin typeface="Lucida Sans Unicode"/>
                <a:cs typeface="Lucida Sans Unicode"/>
              </a:rPr>
              <a:t> </a:t>
            </a:r>
            <a:r>
              <a:rPr dirty="0" sz="1500" spc="-75">
                <a:latin typeface="Lucida Sans Unicode"/>
                <a:cs typeface="Lucida Sans Unicode"/>
              </a:rPr>
              <a:t>brandul </a:t>
            </a:r>
            <a:r>
              <a:rPr dirty="0" sz="1500" spc="-50">
                <a:latin typeface="Lucida Sans Unicode"/>
                <a:cs typeface="Lucida Sans Unicode"/>
              </a:rPr>
              <a:t>trebuie</a:t>
            </a:r>
            <a:r>
              <a:rPr dirty="0" sz="1500" spc="-130">
                <a:latin typeface="Lucida Sans Unicode"/>
                <a:cs typeface="Lucida Sans Unicode"/>
              </a:rPr>
              <a:t> </a:t>
            </a:r>
            <a:r>
              <a:rPr dirty="0" sz="1500" spc="-30">
                <a:latin typeface="Lucida Sans Unicode"/>
                <a:cs typeface="Lucida Sans Unicode"/>
              </a:rPr>
              <a:t>să</a:t>
            </a:r>
            <a:r>
              <a:rPr dirty="0" sz="1500" spc="-60">
                <a:latin typeface="Lucida Sans Unicode"/>
                <a:cs typeface="Lucida Sans Unicode"/>
              </a:rPr>
              <a:t> </a:t>
            </a:r>
            <a:r>
              <a:rPr dirty="0" sz="1500" spc="-80">
                <a:latin typeface="Lucida Sans Unicode"/>
                <a:cs typeface="Lucida Sans Unicode"/>
              </a:rPr>
              <a:t>€e</a:t>
            </a:r>
            <a:r>
              <a:rPr dirty="0" sz="1500" spc="-200">
                <a:latin typeface="Lucida Sans Unicode"/>
                <a:cs typeface="Lucida Sans Unicode"/>
              </a:rPr>
              <a:t> </a:t>
            </a:r>
            <a:r>
              <a:rPr dirty="0" sz="1500" spc="-40">
                <a:latin typeface="Lucida Sans Unicode"/>
                <a:cs typeface="Lucida Sans Unicode"/>
              </a:rPr>
              <a:t>reprezentat, </a:t>
            </a:r>
            <a:r>
              <a:rPr dirty="0" sz="1500" spc="-295">
                <a:latin typeface="Lucida Sans Unicode"/>
                <a:cs typeface="Lucida Sans Unicode"/>
              </a:rPr>
              <a:t>Tn</a:t>
            </a:r>
            <a:r>
              <a:rPr dirty="0" sz="1500" spc="-160">
                <a:latin typeface="Lucida Sans Unicode"/>
                <a:cs typeface="Lucida Sans Unicode"/>
              </a:rPr>
              <a:t> </a:t>
            </a:r>
            <a:r>
              <a:rPr dirty="0" sz="1500" spc="-75">
                <a:latin typeface="Lucida Sans Unicode"/>
                <a:cs typeface="Lucida Sans Unicode"/>
              </a:rPr>
              <a:t>funcție</a:t>
            </a:r>
            <a:r>
              <a:rPr dirty="0" sz="1500" spc="-114">
                <a:latin typeface="Lucida Sans Unicode"/>
                <a:cs typeface="Lucida Sans Unicode"/>
              </a:rPr>
              <a:t> </a:t>
            </a:r>
            <a:r>
              <a:rPr dirty="0" sz="1500" spc="-35">
                <a:latin typeface="Lucida Sans Unicode"/>
                <a:cs typeface="Lucida Sans Unicode"/>
              </a:rPr>
              <a:t>de</a:t>
            </a:r>
            <a:r>
              <a:rPr dirty="0" sz="1500" spc="-229">
                <a:latin typeface="Lucida Sans Unicode"/>
                <a:cs typeface="Lucida Sans Unicode"/>
              </a:rPr>
              <a:t> </a:t>
            </a:r>
            <a:r>
              <a:rPr dirty="0" sz="1500" spc="-85">
                <a:latin typeface="Lucida Sans Unicode"/>
                <a:cs typeface="Lucida Sans Unicode"/>
              </a:rPr>
              <a:t>moment</a:t>
            </a:r>
            <a:r>
              <a:rPr dirty="0" sz="1500" spc="-4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și</a:t>
            </a:r>
            <a:r>
              <a:rPr dirty="0" sz="1500" spc="-270">
                <a:latin typeface="Lucida Sans Unicode"/>
                <a:cs typeface="Lucida Sans Unicode"/>
              </a:rPr>
              <a:t> </a:t>
            </a:r>
            <a:r>
              <a:rPr dirty="0" sz="1500" spc="-10">
                <a:latin typeface="Lucida Sans Unicode"/>
                <a:cs typeface="Lucida Sans Unicode"/>
              </a:rPr>
              <a:t>situație.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22965" y="1429995"/>
            <a:ext cx="2591435" cy="1416685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1435"/>
              </a:spcBef>
              <a:buClr>
                <a:srgbClr val="EB4D5B"/>
              </a:buClr>
              <a:buAutoNum type="arabicPeriod"/>
              <a:tabLst>
                <a:tab pos="334010" algn="l"/>
              </a:tabLst>
            </a:pPr>
            <a:r>
              <a:rPr dirty="0" sz="2900" spc="-10">
                <a:solidFill>
                  <a:srgbClr val="EB4D5D"/>
                </a:solidFill>
                <a:latin typeface="Calibri"/>
                <a:cs typeface="Calibri"/>
              </a:rPr>
              <a:t>INTRODUCERE</a:t>
            </a:r>
            <a:endParaRPr sz="2900">
              <a:latin typeface="Calibri"/>
              <a:cs typeface="Calibri"/>
            </a:endParaRPr>
          </a:p>
          <a:p>
            <a:pPr lvl="1" marL="222250" indent="-140335">
              <a:lnSpc>
                <a:spcPts val="1839"/>
              </a:lnSpc>
              <a:spcBef>
                <a:spcPts val="760"/>
              </a:spcBef>
              <a:buAutoNum type="arabicPlain"/>
              <a:tabLst>
                <a:tab pos="222250" algn="l"/>
              </a:tabLst>
            </a:pPr>
            <a:r>
              <a:rPr dirty="0" sz="1650" spc="-75">
                <a:latin typeface="Calibri"/>
                <a:cs typeface="Calibri"/>
              </a:rPr>
              <a:t>-</a:t>
            </a:r>
            <a:r>
              <a:rPr dirty="0" sz="1650" spc="-70">
                <a:latin typeface="Calibri"/>
                <a:cs typeface="Calibri"/>
              </a:rPr>
              <a:t> </a:t>
            </a:r>
            <a:r>
              <a:rPr dirty="0" sz="1650" spc="-60">
                <a:latin typeface="Calibri"/>
                <a:cs typeface="Calibri"/>
              </a:rPr>
              <a:t>Despre</a:t>
            </a:r>
            <a:r>
              <a:rPr dirty="0" sz="1650" spc="-65">
                <a:latin typeface="Calibri"/>
                <a:cs typeface="Calibri"/>
              </a:rPr>
              <a:t> </a:t>
            </a:r>
            <a:r>
              <a:rPr dirty="0" sz="1650" spc="-20">
                <a:latin typeface="Calibri"/>
                <a:cs typeface="Calibri"/>
              </a:rPr>
              <a:t>Brand</a:t>
            </a:r>
            <a:endParaRPr sz="1650">
              <a:latin typeface="Calibri"/>
              <a:cs typeface="Calibri"/>
            </a:endParaRPr>
          </a:p>
          <a:p>
            <a:pPr lvl="1" marL="222250" indent="-142240">
              <a:lnSpc>
                <a:spcPts val="1695"/>
              </a:lnSpc>
              <a:buAutoNum type="arabicPlain"/>
              <a:tabLst>
                <a:tab pos="222250" algn="l"/>
              </a:tabLst>
            </a:pPr>
            <a:r>
              <a:rPr dirty="0" sz="1650" spc="-75">
                <a:latin typeface="Calibri"/>
                <a:cs typeface="Calibri"/>
              </a:rPr>
              <a:t>-</a:t>
            </a:r>
            <a:r>
              <a:rPr dirty="0" sz="1650" spc="-60">
                <a:latin typeface="Calibri"/>
                <a:cs typeface="Calibri"/>
              </a:rPr>
              <a:t> Atributele</a:t>
            </a:r>
            <a:r>
              <a:rPr dirty="0" sz="1650" spc="-20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Brandului</a:t>
            </a:r>
            <a:endParaRPr sz="1650">
              <a:latin typeface="Calibri"/>
              <a:cs typeface="Calibri"/>
            </a:endParaRPr>
          </a:p>
          <a:p>
            <a:pPr lvl="1" marL="222250" indent="-141605">
              <a:lnSpc>
                <a:spcPts val="1839"/>
              </a:lnSpc>
              <a:buAutoNum type="arabicPlain"/>
              <a:tabLst>
                <a:tab pos="222250" algn="l"/>
              </a:tabLst>
            </a:pPr>
            <a:r>
              <a:rPr dirty="0" sz="1650" spc="-75">
                <a:latin typeface="Calibri"/>
                <a:cs typeface="Calibri"/>
              </a:rPr>
              <a:t>-</a:t>
            </a:r>
            <a:r>
              <a:rPr dirty="0" sz="1650" spc="-70">
                <a:latin typeface="Calibri"/>
                <a:cs typeface="Calibri"/>
              </a:rPr>
              <a:t> </a:t>
            </a:r>
            <a:r>
              <a:rPr dirty="0" sz="1650" spc="-60">
                <a:latin typeface="Calibri"/>
                <a:cs typeface="Calibri"/>
              </a:rPr>
              <a:t>Pozitionarea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 spc="-10">
                <a:latin typeface="Calibri"/>
                <a:cs typeface="Calibri"/>
              </a:rPr>
              <a:t>Brandului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01666" y="1456248"/>
            <a:ext cx="1502410" cy="1816735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marL="335915" indent="-323215">
              <a:lnSpc>
                <a:spcPct val="100000"/>
              </a:lnSpc>
              <a:spcBef>
                <a:spcPts val="1430"/>
              </a:spcBef>
              <a:buAutoNum type="arabicPeriod" startAt="4"/>
              <a:tabLst>
                <a:tab pos="335915" algn="l"/>
              </a:tabLst>
            </a:pPr>
            <a:r>
              <a:rPr dirty="0" sz="2700" spc="135">
                <a:solidFill>
                  <a:srgbClr val="EB4D5D"/>
                </a:solidFill>
                <a:latin typeface="Calibri"/>
                <a:cs typeface="Calibri"/>
              </a:rPr>
              <a:t>LOGO</a:t>
            </a:r>
            <a:endParaRPr sz="2700">
              <a:latin typeface="Calibri"/>
              <a:cs typeface="Calibri"/>
            </a:endParaRPr>
          </a:p>
          <a:p>
            <a:pPr lvl="1" marL="203200" indent="-139700">
              <a:lnSpc>
                <a:spcPts val="1810"/>
              </a:lnSpc>
              <a:spcBef>
                <a:spcPts val="815"/>
              </a:spcBef>
              <a:buAutoNum type="arabicPlain"/>
              <a:tabLst>
                <a:tab pos="203200" algn="l"/>
              </a:tabLst>
            </a:pPr>
            <a:r>
              <a:rPr dirty="0" sz="1600" spc="-25">
                <a:latin typeface="Calibri"/>
                <a:cs typeface="Calibri"/>
              </a:rPr>
              <a:t>-</a:t>
            </a:r>
            <a:r>
              <a:rPr dirty="0" sz="1600" spc="-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Descriere</a:t>
            </a:r>
            <a:endParaRPr sz="1600">
              <a:latin typeface="Calibri"/>
              <a:cs typeface="Calibri"/>
            </a:endParaRPr>
          </a:p>
          <a:p>
            <a:pPr lvl="1" marL="202565" indent="-141605">
              <a:lnSpc>
                <a:spcPts val="1695"/>
              </a:lnSpc>
              <a:buAutoNum type="arabicPlain"/>
              <a:tabLst>
                <a:tab pos="202565" algn="l"/>
              </a:tabLst>
            </a:pPr>
            <a:r>
              <a:rPr dirty="0" sz="1600" spc="-30">
                <a:latin typeface="Calibri"/>
                <a:cs typeface="Calibri"/>
              </a:rPr>
              <a:t>-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Variatii</a:t>
            </a:r>
            <a:r>
              <a:rPr dirty="0" sz="1600" spc="-30">
                <a:latin typeface="Calibri"/>
                <a:cs typeface="Calibri"/>
              </a:rPr>
              <a:t> context</a:t>
            </a:r>
            <a:endParaRPr sz="1600">
              <a:latin typeface="Calibri"/>
              <a:cs typeface="Calibri"/>
            </a:endParaRPr>
          </a:p>
          <a:p>
            <a:pPr lvl="1" marL="203200" indent="-140970">
              <a:lnSpc>
                <a:spcPts val="1695"/>
              </a:lnSpc>
              <a:buAutoNum type="arabicPlain"/>
              <a:tabLst>
                <a:tab pos="203200" algn="l"/>
              </a:tabLst>
            </a:pPr>
            <a:r>
              <a:rPr dirty="0" sz="1600" spc="-30">
                <a:latin typeface="Calibri"/>
                <a:cs typeface="Calibri"/>
              </a:rPr>
              <a:t>-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Variatii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fundal</a:t>
            </a:r>
            <a:endParaRPr sz="1600">
              <a:latin typeface="Calibri"/>
              <a:cs typeface="Calibri"/>
            </a:endParaRPr>
          </a:p>
          <a:p>
            <a:pPr lvl="1" marL="202565" indent="-139700">
              <a:lnSpc>
                <a:spcPts val="1695"/>
              </a:lnSpc>
              <a:buAutoNum type="arabicPlain"/>
              <a:tabLst>
                <a:tab pos="202565" algn="l"/>
              </a:tabLst>
            </a:pPr>
            <a:r>
              <a:rPr dirty="0" sz="1600" spc="-25">
                <a:latin typeface="Calibri"/>
                <a:cs typeface="Calibri"/>
              </a:rPr>
              <a:t>-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Spatiu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safe</a:t>
            </a:r>
            <a:endParaRPr sz="1600">
              <a:latin typeface="Calibri"/>
              <a:cs typeface="Calibri"/>
            </a:endParaRPr>
          </a:p>
          <a:p>
            <a:pPr lvl="1" marL="202565" indent="-136525">
              <a:lnSpc>
                <a:spcPts val="1810"/>
              </a:lnSpc>
              <a:buAutoNum type="arabicPlain"/>
              <a:tabLst>
                <a:tab pos="202565" algn="l"/>
              </a:tabLst>
            </a:pPr>
            <a:r>
              <a:rPr dirty="0" sz="1600">
                <a:latin typeface="Calibri"/>
                <a:cs typeface="Calibri"/>
              </a:rPr>
              <a:t>-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Interdictii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30074" y="3249544"/>
            <a:ext cx="3218815" cy="1224915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1655"/>
              </a:spcBef>
              <a:buAutoNum type="arabicPeriod" startAt="2"/>
              <a:tabLst>
                <a:tab pos="337820" algn="l"/>
              </a:tabLst>
            </a:pPr>
            <a:r>
              <a:rPr dirty="0" sz="2850">
                <a:solidFill>
                  <a:srgbClr val="EB4D5D"/>
                </a:solidFill>
                <a:latin typeface="Calibri"/>
                <a:cs typeface="Calibri"/>
              </a:rPr>
              <a:t>PALETA</a:t>
            </a:r>
            <a:r>
              <a:rPr dirty="0" sz="2850" spc="55">
                <a:solidFill>
                  <a:srgbClr val="EB4D5D"/>
                </a:solidFill>
                <a:latin typeface="Calibri"/>
                <a:cs typeface="Calibri"/>
              </a:rPr>
              <a:t> </a:t>
            </a:r>
            <a:r>
              <a:rPr dirty="0" sz="2850" spc="120">
                <a:solidFill>
                  <a:srgbClr val="EB4D5D"/>
                </a:solidFill>
                <a:latin typeface="Calibri"/>
                <a:cs typeface="Calibri"/>
              </a:rPr>
              <a:t>DE</a:t>
            </a:r>
            <a:r>
              <a:rPr dirty="0" sz="2850" spc="-155">
                <a:solidFill>
                  <a:srgbClr val="EB4D5D"/>
                </a:solidFill>
                <a:latin typeface="Calibri"/>
                <a:cs typeface="Calibri"/>
              </a:rPr>
              <a:t> </a:t>
            </a:r>
            <a:r>
              <a:rPr dirty="0" sz="2850" spc="55">
                <a:solidFill>
                  <a:srgbClr val="EB4D5B"/>
                </a:solidFill>
                <a:latin typeface="Calibri"/>
                <a:cs typeface="Calibri"/>
              </a:rPr>
              <a:t>CULORI</a:t>
            </a:r>
            <a:endParaRPr sz="2850">
              <a:latin typeface="Calibri"/>
              <a:cs typeface="Calibri"/>
            </a:endParaRPr>
          </a:p>
          <a:p>
            <a:pPr lvl="1" marL="214629" indent="-134620">
              <a:lnSpc>
                <a:spcPts val="1810"/>
              </a:lnSpc>
              <a:spcBef>
                <a:spcPts val="850"/>
              </a:spcBef>
              <a:buAutoNum type="arabicPlain"/>
              <a:tabLst>
                <a:tab pos="214629" algn="l"/>
              </a:tabLst>
            </a:pPr>
            <a:r>
              <a:rPr dirty="0" sz="1600" spc="-30">
                <a:latin typeface="Calibri"/>
                <a:cs typeface="Calibri"/>
              </a:rPr>
              <a:t>-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Digital</a:t>
            </a:r>
            <a:endParaRPr sz="1600">
              <a:latin typeface="Calibri"/>
              <a:cs typeface="Calibri"/>
            </a:endParaRPr>
          </a:p>
          <a:p>
            <a:pPr lvl="1" marL="214629" indent="-141605">
              <a:lnSpc>
                <a:spcPts val="1810"/>
              </a:lnSpc>
              <a:buAutoNum type="arabicPlain"/>
              <a:tabLst>
                <a:tab pos="214629" algn="l"/>
              </a:tabLst>
            </a:pPr>
            <a:r>
              <a:rPr dirty="0" sz="1600">
                <a:latin typeface="Calibri"/>
                <a:cs typeface="Calibri"/>
              </a:rPr>
              <a:t>-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Print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096143" y="3246527"/>
            <a:ext cx="1993264" cy="1665605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1680"/>
              </a:spcBef>
              <a:buAutoNum type="arabicPeriod" startAt="5"/>
              <a:tabLst>
                <a:tab pos="334010" algn="l"/>
              </a:tabLst>
            </a:pPr>
            <a:r>
              <a:rPr dirty="0" sz="2850" spc="55">
                <a:solidFill>
                  <a:srgbClr val="EB4D5D"/>
                </a:solidFill>
                <a:latin typeface="Calibri"/>
                <a:cs typeface="Calibri"/>
              </a:rPr>
              <a:t>APLICATII</a:t>
            </a:r>
            <a:endParaRPr sz="2850">
              <a:latin typeface="Calibri"/>
              <a:cs typeface="Calibri"/>
            </a:endParaRPr>
          </a:p>
          <a:p>
            <a:pPr lvl="1" marL="204470" indent="-139700">
              <a:lnSpc>
                <a:spcPts val="1800"/>
              </a:lnSpc>
              <a:spcBef>
                <a:spcPts val="919"/>
              </a:spcBef>
              <a:buAutoNum type="arabicPlain"/>
              <a:tabLst>
                <a:tab pos="204470" algn="l"/>
              </a:tabLst>
            </a:pPr>
            <a:r>
              <a:rPr dirty="0" sz="1600" spc="-70">
                <a:latin typeface="Calibri"/>
                <a:cs typeface="Calibri"/>
              </a:rPr>
              <a:t>-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30">
                <a:latin typeface="Calibri"/>
                <a:cs typeface="Calibri"/>
              </a:rPr>
              <a:t>Design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de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ambalaj</a:t>
            </a:r>
            <a:endParaRPr sz="1600">
              <a:latin typeface="Calibri"/>
              <a:cs typeface="Calibri"/>
            </a:endParaRPr>
          </a:p>
          <a:p>
            <a:pPr lvl="1" marL="203835" indent="-141605">
              <a:lnSpc>
                <a:spcPts val="1695"/>
              </a:lnSpc>
              <a:buAutoNum type="arabicPlain"/>
              <a:tabLst>
                <a:tab pos="203835" algn="l"/>
              </a:tabLst>
            </a:pPr>
            <a:r>
              <a:rPr dirty="0" sz="1600" spc="-70">
                <a:latin typeface="Calibri"/>
                <a:cs typeface="Calibri"/>
              </a:rPr>
              <a:t>-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65">
                <a:latin typeface="Calibri"/>
                <a:cs typeface="Calibri"/>
              </a:rPr>
              <a:t>Elemente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60">
                <a:latin typeface="Calibri"/>
                <a:cs typeface="Calibri"/>
              </a:rPr>
              <a:t>de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imagerie</a:t>
            </a:r>
            <a:endParaRPr sz="1600">
              <a:latin typeface="Calibri"/>
              <a:cs typeface="Calibri"/>
            </a:endParaRPr>
          </a:p>
          <a:p>
            <a:pPr lvl="1" marL="204470" indent="-140970">
              <a:lnSpc>
                <a:spcPts val="1695"/>
              </a:lnSpc>
              <a:buAutoNum type="arabicPlain"/>
              <a:tabLst>
                <a:tab pos="204470" algn="l"/>
              </a:tabLst>
            </a:pPr>
            <a:r>
              <a:rPr dirty="0" sz="1600" spc="-70">
                <a:latin typeface="Calibri"/>
                <a:cs typeface="Calibri"/>
              </a:rPr>
              <a:t>-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70">
                <a:latin typeface="Calibri"/>
                <a:cs typeface="Calibri"/>
              </a:rPr>
              <a:t>Machete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digitale</a:t>
            </a:r>
            <a:endParaRPr sz="1600">
              <a:latin typeface="Calibri"/>
              <a:cs typeface="Calibri"/>
            </a:endParaRPr>
          </a:p>
          <a:p>
            <a:pPr lvl="1" marL="203835" indent="-139700">
              <a:lnSpc>
                <a:spcPts val="1800"/>
              </a:lnSpc>
              <a:buAutoNum type="arabicPlain"/>
              <a:tabLst>
                <a:tab pos="203835" algn="l"/>
              </a:tabLst>
            </a:pPr>
            <a:r>
              <a:rPr dirty="0" sz="1600" spc="-75">
                <a:latin typeface="Calibri"/>
                <a:cs typeface="Calibri"/>
              </a:rPr>
              <a:t>-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Grafica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publicitara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27943" y="5099117"/>
            <a:ext cx="3371850" cy="1322705"/>
          </a:xfrm>
          <a:prstGeom prst="rect">
            <a:avLst/>
          </a:prstGeom>
        </p:spPr>
        <p:txBody>
          <a:bodyPr wrap="square" lIns="0" tIns="27051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2130"/>
              </a:spcBef>
              <a:buAutoNum type="arabicPeriod" startAt="3"/>
              <a:tabLst>
                <a:tab pos="332105" algn="l"/>
              </a:tabLst>
            </a:pPr>
            <a:r>
              <a:rPr dirty="0" sz="2800" spc="110">
                <a:solidFill>
                  <a:srgbClr val="EB4D5D"/>
                </a:solidFill>
                <a:latin typeface="Calibri"/>
                <a:cs typeface="Calibri"/>
              </a:rPr>
              <a:t>CORPURI</a:t>
            </a:r>
            <a:r>
              <a:rPr dirty="0" sz="2800">
                <a:solidFill>
                  <a:srgbClr val="EB4D5D"/>
                </a:solidFill>
                <a:latin typeface="Calibri"/>
                <a:cs typeface="Calibri"/>
              </a:rPr>
              <a:t> </a:t>
            </a:r>
            <a:r>
              <a:rPr dirty="0" sz="2800" spc="165">
                <a:solidFill>
                  <a:srgbClr val="EB4F5D"/>
                </a:solidFill>
                <a:latin typeface="Calibri"/>
                <a:cs typeface="Calibri"/>
              </a:rPr>
              <a:t>DE</a:t>
            </a:r>
            <a:r>
              <a:rPr dirty="0" sz="2800" spc="-185">
                <a:solidFill>
                  <a:srgbClr val="EB4F5D"/>
                </a:solidFill>
                <a:latin typeface="Calibri"/>
                <a:cs typeface="Calibri"/>
              </a:rPr>
              <a:t> </a:t>
            </a:r>
            <a:r>
              <a:rPr dirty="0" sz="2800" spc="95">
                <a:solidFill>
                  <a:srgbClr val="EB4D5D"/>
                </a:solidFill>
                <a:latin typeface="Calibri"/>
                <a:cs typeface="Calibri"/>
              </a:rPr>
              <a:t>LITERE</a:t>
            </a:r>
            <a:endParaRPr sz="2800">
              <a:latin typeface="Calibri"/>
              <a:cs typeface="Calibri"/>
            </a:endParaRPr>
          </a:p>
          <a:p>
            <a:pPr lvl="1" marL="165735" indent="-139700">
              <a:lnSpc>
                <a:spcPts val="1814"/>
              </a:lnSpc>
              <a:spcBef>
                <a:spcPts val="1185"/>
              </a:spcBef>
              <a:buAutoNum type="arabicPlain"/>
              <a:tabLst>
                <a:tab pos="165735" algn="l"/>
              </a:tabLst>
            </a:pPr>
            <a:r>
              <a:rPr dirty="0" sz="1600" spc="-25">
                <a:latin typeface="Calibri"/>
                <a:cs typeface="Calibri"/>
              </a:rPr>
              <a:t>-</a:t>
            </a:r>
            <a:r>
              <a:rPr dirty="0" sz="1600" spc="-9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Fonturi</a:t>
            </a:r>
            <a:endParaRPr sz="1600">
              <a:latin typeface="Calibri"/>
              <a:cs typeface="Calibri"/>
            </a:endParaRPr>
          </a:p>
          <a:p>
            <a:pPr lvl="1" marL="165100" indent="-141605">
              <a:lnSpc>
                <a:spcPts val="1814"/>
              </a:lnSpc>
              <a:buAutoNum type="arabicPlain"/>
              <a:tabLst>
                <a:tab pos="165100" algn="l"/>
              </a:tabLst>
            </a:pPr>
            <a:r>
              <a:rPr dirty="0" sz="1600" spc="-25">
                <a:latin typeface="Calibri"/>
                <a:cs typeface="Calibri"/>
              </a:rPr>
              <a:t>-</a:t>
            </a:r>
            <a:r>
              <a:rPr dirty="0" sz="1600" spc="-10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Folosirea </a:t>
            </a:r>
            <a:r>
              <a:rPr dirty="0" sz="1600" spc="-10">
                <a:latin typeface="Calibri"/>
                <a:cs typeface="Calibri"/>
              </a:rPr>
              <a:t>fonturilor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21082" cy="75620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3448" y="2887540"/>
            <a:ext cx="2104390" cy="3867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90"/>
              <a:t>1-</a:t>
            </a:r>
            <a:r>
              <a:rPr dirty="0" sz="2350" spc="-105"/>
              <a:t> </a:t>
            </a:r>
            <a:r>
              <a:rPr dirty="0" sz="2350" spc="75"/>
              <a:t>Despre</a:t>
            </a:r>
            <a:r>
              <a:rPr dirty="0" sz="2350" spc="-70"/>
              <a:t> </a:t>
            </a:r>
            <a:r>
              <a:rPr dirty="0" sz="2350" spc="50"/>
              <a:t>Brand</a:t>
            </a:r>
            <a:endParaRPr sz="2350"/>
          </a:p>
        </p:txBody>
      </p:sp>
      <p:sp>
        <p:nvSpPr>
          <p:cNvPr id="4" name="object 4" descr=""/>
          <p:cNvSpPr txBox="1"/>
          <p:nvPr/>
        </p:nvSpPr>
        <p:spPr>
          <a:xfrm>
            <a:off x="6989329" y="3577347"/>
            <a:ext cx="3293745" cy="10795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20"/>
              </a:spcBef>
              <a:buAutoNum type="arabicPlain" startAt="2"/>
              <a:tabLst>
                <a:tab pos="338455" algn="l"/>
              </a:tabLst>
            </a:pPr>
            <a:r>
              <a:rPr dirty="0" sz="2350" spc="60">
                <a:solidFill>
                  <a:srgbClr val="460F0A"/>
                </a:solidFill>
                <a:latin typeface="Calibri"/>
                <a:cs typeface="Calibri"/>
              </a:rPr>
              <a:t>Atributele</a:t>
            </a:r>
            <a:r>
              <a:rPr dirty="0" sz="2350" spc="5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350" spc="45">
                <a:solidFill>
                  <a:srgbClr val="460F0A"/>
                </a:solidFill>
                <a:latin typeface="Calibri"/>
                <a:cs typeface="Calibri"/>
              </a:rPr>
              <a:t>Brandului</a:t>
            </a:r>
            <a:endParaRPr sz="2350">
              <a:latin typeface="Calibri"/>
              <a:cs typeface="Calibri"/>
            </a:endParaRPr>
          </a:p>
          <a:p>
            <a:pPr marL="337185" indent="-319405">
              <a:lnSpc>
                <a:spcPct val="100000"/>
              </a:lnSpc>
              <a:spcBef>
                <a:spcPts val="2510"/>
              </a:spcBef>
              <a:buClr>
                <a:srgbClr val="490F08"/>
              </a:buClr>
              <a:buAutoNum type="arabicPlain" startAt="2"/>
              <a:tabLst>
                <a:tab pos="337185" algn="l"/>
              </a:tabLst>
            </a:pPr>
            <a:r>
              <a:rPr dirty="0" sz="2450">
                <a:solidFill>
                  <a:srgbClr val="460F0A"/>
                </a:solidFill>
                <a:latin typeface="Calibri"/>
                <a:cs typeface="Calibri"/>
              </a:rPr>
              <a:t>Pozitionarea</a:t>
            </a:r>
            <a:r>
              <a:rPr dirty="0" sz="2450" spc="30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450" spc="-10">
                <a:solidFill>
                  <a:srgbClr val="460F08"/>
                </a:solidFill>
                <a:latin typeface="Calibri"/>
                <a:cs typeface="Calibri"/>
              </a:rPr>
              <a:t>Brandului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665035" cy="756200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 rot="10800000">
            <a:off x="7006245" y="3968092"/>
            <a:ext cx="1000475" cy="26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05"/>
              </a:lnSpc>
            </a:pPr>
            <a:r>
              <a:rPr dirty="0" sz="2050">
                <a:solidFill>
                  <a:srgbClr val="460F0A"/>
                </a:solidFill>
                <a:latin typeface="Lucida Sans Unicode"/>
                <a:cs typeface="Lucida Sans Unicode"/>
              </a:rPr>
              <a:t>țUjJ</a:t>
            </a:r>
            <a:r>
              <a:rPr dirty="0" baseline="-13550" sz="3075">
                <a:solidFill>
                  <a:srgbClr val="460F0A"/>
                </a:solidFill>
                <a:latin typeface="Lucida Sans Unicode"/>
                <a:cs typeface="Lucida Sans Unicode"/>
              </a:rPr>
              <a:t>d</a:t>
            </a:r>
            <a:r>
              <a:rPr dirty="0" baseline="-13550" sz="3075" spc="104">
                <a:solidFill>
                  <a:srgbClr val="460F0A"/>
                </a:solidFill>
                <a:latin typeface="Lucida Sans Unicode"/>
                <a:cs typeface="Lucida Sans Unicode"/>
              </a:rPr>
              <a:t> </a:t>
            </a:r>
            <a:r>
              <a:rPr dirty="0" baseline="-13550" sz="3075" spc="-150">
                <a:solidFill>
                  <a:srgbClr val="460F08"/>
                </a:solidFill>
                <a:latin typeface="Lucida Sans Unicode"/>
                <a:cs typeface="Lucida Sans Unicode"/>
              </a:rPr>
              <a:t>-</a:t>
            </a:r>
            <a:r>
              <a:rPr dirty="0" baseline="-13550" sz="3075" spc="-75">
                <a:solidFill>
                  <a:srgbClr val="460F08"/>
                </a:solidFill>
                <a:latin typeface="Lucida Sans Unicode"/>
                <a:cs typeface="Lucida Sans Unicode"/>
              </a:rPr>
              <a:t>č</a:t>
            </a:r>
            <a:endParaRPr baseline="-13550" sz="3075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 rot="10800000">
            <a:off x="7898461" y="3217421"/>
            <a:ext cx="545458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750"/>
              </a:lnSpc>
            </a:pPr>
            <a:r>
              <a:rPr dirty="0" sz="3800" spc="-315">
                <a:solidFill>
                  <a:srgbClr val="460F0A"/>
                </a:solidFill>
                <a:latin typeface="Lucida Sans Unicode"/>
                <a:cs typeface="Lucida Sans Unicode"/>
              </a:rPr>
              <a:t>i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 rot="10800000">
            <a:off x="7927981" y="3285616"/>
            <a:ext cx="276052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260">
                <a:solidFill>
                  <a:srgbClr val="460F0A"/>
                </a:solidFill>
                <a:latin typeface="Lucida Sans Unicode"/>
                <a:cs typeface="Lucida Sans Unicode"/>
              </a:rPr>
              <a:t>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 rot="10800000">
            <a:off x="7006364" y="3244349"/>
            <a:ext cx="1047241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25"/>
              </a:lnSpc>
            </a:pPr>
            <a:r>
              <a:rPr dirty="0" sz="3100" spc="-355">
                <a:solidFill>
                  <a:srgbClr val="460F0A"/>
                </a:solidFill>
                <a:latin typeface="Lucida Sans Unicode"/>
                <a:cs typeface="Lucida Sans Unicode"/>
              </a:rPr>
              <a:t>z!*!o</a:t>
            </a:r>
            <a:r>
              <a:rPr dirty="0" baseline="7168" sz="4650" spc="-532">
                <a:solidFill>
                  <a:srgbClr val="460F08"/>
                </a:solidFill>
                <a:latin typeface="Lucida Sans Unicode"/>
                <a:cs typeface="Lucida Sans Unicode"/>
              </a:rPr>
              <a:t>-</a:t>
            </a:r>
            <a:r>
              <a:rPr dirty="0" baseline="7168" sz="4650" spc="-652">
                <a:solidFill>
                  <a:srgbClr val="460F08"/>
                </a:solidFill>
                <a:latin typeface="Lucida Sans Unicode"/>
                <a:cs typeface="Lucida Sans Unicode"/>
              </a:rPr>
              <a:t>ț</a:t>
            </a:r>
            <a:endParaRPr baseline="7168" sz="4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213" y="1970260"/>
            <a:ext cx="1422726" cy="14227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1864" y="1970260"/>
            <a:ext cx="1422726" cy="14227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95"/>
              </a:spcBef>
            </a:pPr>
            <a:r>
              <a:rPr dirty="0" sz="4000" spc="-100">
                <a:solidFill>
                  <a:srgbClr val="EB4D5D"/>
                </a:solidFill>
              </a:rPr>
              <a:t>2.</a:t>
            </a:r>
            <a:r>
              <a:rPr dirty="0" sz="4000" spc="-405">
                <a:solidFill>
                  <a:srgbClr val="EB4D5D"/>
                </a:solidFill>
              </a:rPr>
              <a:t> </a:t>
            </a:r>
            <a:r>
              <a:rPr dirty="0" sz="4000" spc="-65">
                <a:solidFill>
                  <a:srgbClr val="EB4D5D"/>
                </a:solidFill>
              </a:rPr>
              <a:t>PALETA</a:t>
            </a:r>
            <a:r>
              <a:rPr dirty="0" sz="4000" spc="-155">
                <a:solidFill>
                  <a:srgbClr val="EB4D5D"/>
                </a:solidFill>
              </a:rPr>
              <a:t> </a:t>
            </a:r>
            <a:r>
              <a:rPr dirty="0" sz="4000">
                <a:solidFill>
                  <a:srgbClr val="EB4D5D"/>
                </a:solidFill>
              </a:rPr>
              <a:t>DE</a:t>
            </a:r>
            <a:r>
              <a:rPr dirty="0" sz="4000" spc="-310">
                <a:solidFill>
                  <a:srgbClr val="EB4D5D"/>
                </a:solidFill>
              </a:rPr>
              <a:t> </a:t>
            </a:r>
            <a:r>
              <a:rPr dirty="0" sz="4000">
                <a:solidFill>
                  <a:srgbClr val="EB4D5D"/>
                </a:solidFill>
              </a:rPr>
              <a:t>CULORI</a:t>
            </a:r>
            <a:r>
              <a:rPr dirty="0" sz="4000" spc="25">
                <a:solidFill>
                  <a:srgbClr val="EB4D5D"/>
                </a:solidFill>
              </a:rPr>
              <a:t> </a:t>
            </a:r>
            <a:r>
              <a:rPr dirty="0" sz="4000" spc="-180"/>
              <a:t>-</a:t>
            </a:r>
            <a:r>
              <a:rPr dirty="0" sz="4000" spc="-204"/>
              <a:t> </a:t>
            </a:r>
            <a:r>
              <a:rPr dirty="0" sz="4000" spc="-10"/>
              <a:t>DIGITAL</a:t>
            </a:r>
            <a:endParaRPr sz="4000"/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32323" y="3528117"/>
          <a:ext cx="9424670" cy="2418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830"/>
                <a:gridCol w="1912620"/>
                <a:gridCol w="2033270"/>
                <a:gridCol w="1951354"/>
                <a:gridCol w="1764665"/>
              </a:tblGrid>
              <a:tr h="736600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dirty="0" sz="2150" spc="50">
                          <a:latin typeface="Calibri"/>
                          <a:cs typeface="Calibri"/>
                        </a:rPr>
                        <a:t>roz</a:t>
                      </a:r>
                      <a:r>
                        <a:rPr dirty="0" sz="215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10">
                          <a:latin typeface="Calibri"/>
                          <a:cs typeface="Calibri"/>
                        </a:rPr>
                        <a:t>glazurat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2050"/>
                        </a:lnSpc>
                      </a:pPr>
                      <a:r>
                        <a:rPr dirty="0" sz="2150" spc="-10">
                          <a:latin typeface="Calibri"/>
                          <a:cs typeface="Calibri"/>
                        </a:rPr>
                        <a:t>miere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975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inghetata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297815">
                        <a:lnSpc>
                          <a:spcPts val="2510"/>
                        </a:lnSpc>
                      </a:pPr>
                      <a:r>
                        <a:rPr dirty="0" sz="2200" spc="-2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2200" spc="-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capsuni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2100"/>
                        </a:lnSpc>
                      </a:pPr>
                      <a:r>
                        <a:rPr dirty="0" sz="2150" spc="-10">
                          <a:latin typeface="Calibri"/>
                          <a:cs typeface="Calibri"/>
                        </a:rPr>
                        <a:t>caramel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1975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ciocolata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281305">
                        <a:lnSpc>
                          <a:spcPts val="2510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neagra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69900">
                <a:tc>
                  <a:txBody>
                    <a:bodyPr/>
                    <a:lstStyle/>
                    <a:p>
                      <a:pPr marL="35560">
                        <a:lnSpc>
                          <a:spcPts val="2755"/>
                        </a:lnSpc>
                        <a:spcBef>
                          <a:spcPts val="844"/>
                        </a:spcBef>
                      </a:pPr>
                      <a:r>
                        <a:rPr dirty="0" sz="2350">
                          <a:latin typeface="Calibri"/>
                          <a:cs typeface="Calibri"/>
                        </a:rPr>
                        <a:t>R:</a:t>
                      </a:r>
                      <a:r>
                        <a:rPr dirty="0" sz="235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50" spc="-25">
                          <a:latin typeface="Calibri"/>
                          <a:cs typeface="Calibri"/>
                        </a:rPr>
                        <a:t>2S4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107314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2870"/>
                        </a:lnSpc>
                        <a:spcBef>
                          <a:spcPts val="73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R:</a:t>
                      </a:r>
                      <a:r>
                        <a:rPr dirty="0" sz="2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242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92710"/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200" spc="7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2200" spc="-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200" spc="-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>
                          <a:latin typeface="Calibri"/>
                          <a:cs typeface="Calibri"/>
                        </a:rPr>
                        <a:t>236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300">
                          <a:latin typeface="Calibri"/>
                          <a:cs typeface="Calibri"/>
                        </a:rPr>
                        <a:t>R:</a:t>
                      </a:r>
                      <a:r>
                        <a:rPr dirty="0" sz="2300" spc="1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191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8382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300">
                          <a:latin typeface="Calibri"/>
                          <a:cs typeface="Calibri"/>
                        </a:rPr>
                        <a:t>R:</a:t>
                      </a:r>
                      <a:r>
                        <a:rPr dirty="0" sz="23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71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83820"/>
                </a:tc>
              </a:tr>
              <a:tr h="302260">
                <a:tc>
                  <a:txBody>
                    <a:bodyPr/>
                    <a:lstStyle/>
                    <a:p>
                      <a:pPr marL="34290">
                        <a:lnSpc>
                          <a:spcPts val="2280"/>
                        </a:lnSpc>
                      </a:pPr>
                      <a:r>
                        <a:rPr dirty="0" sz="2400" spc="95">
                          <a:latin typeface="Calibri"/>
                          <a:cs typeface="Calibri"/>
                        </a:rPr>
                        <a:t>G:</a:t>
                      </a:r>
                      <a:r>
                        <a:rPr dirty="0" sz="2400" spc="-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220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2265"/>
                        </a:lnSpc>
                      </a:pPr>
                      <a:r>
                        <a:rPr dirty="0" sz="2300" spc="140">
                          <a:latin typeface="Calibri"/>
                          <a:cs typeface="Calibri"/>
                        </a:rPr>
                        <a:t>G:</a:t>
                      </a:r>
                      <a:r>
                        <a:rPr dirty="0" sz="2300" spc="-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175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2110"/>
                        </a:lnSpc>
                      </a:pPr>
                      <a:r>
                        <a:rPr dirty="0" sz="2300">
                          <a:latin typeface="Calibri"/>
                          <a:cs typeface="Calibri"/>
                        </a:rPr>
                        <a:t>6</a:t>
                      </a:r>
                      <a:r>
                        <a:rPr dirty="0" sz="230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1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35">
                          <a:latin typeface="Calibri"/>
                          <a:cs typeface="Calibri"/>
                        </a:rPr>
                        <a:t>78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ts val="2110"/>
                        </a:lnSpc>
                      </a:pPr>
                      <a:r>
                        <a:rPr dirty="0" sz="230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2300" spc="-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1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127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2095"/>
                        </a:lnSpc>
                      </a:pPr>
                      <a:r>
                        <a:rPr dirty="0" sz="2300" spc="150">
                          <a:latin typeface="Calibri"/>
                          <a:cs typeface="Calibri"/>
                        </a:rPr>
                        <a:t>G:</a:t>
                      </a:r>
                      <a:r>
                        <a:rPr dirty="0" sz="2300" spc="-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16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59740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dirty="0" sz="2300" spc="5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300" spc="-2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219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2260"/>
                        </a:lnSpc>
                      </a:pPr>
                      <a:r>
                        <a:rPr dirty="0" sz="2300" spc="5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300" spc="-2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35">
                          <a:latin typeface="Calibri"/>
                          <a:cs typeface="Calibri"/>
                        </a:rPr>
                        <a:t>94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ts val="2090"/>
                        </a:lnSpc>
                      </a:pPr>
                      <a:r>
                        <a:rPr dirty="0" sz="2300" spc="5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300" spc="-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1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35">
                          <a:latin typeface="Calibri"/>
                          <a:cs typeface="Calibri"/>
                        </a:rPr>
                        <a:t>93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2090"/>
                        </a:lnSpc>
                      </a:pPr>
                      <a:r>
                        <a:rPr dirty="0" sz="2300" spc="5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300" spc="-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1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35">
                          <a:latin typeface="Calibri"/>
                          <a:cs typeface="Calibri"/>
                        </a:rPr>
                        <a:t>91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ts val="2090"/>
                        </a:lnSpc>
                      </a:pPr>
                      <a:r>
                        <a:rPr dirty="0" sz="2300" spc="5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300" spc="-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1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11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50215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2200" spc="-65">
                          <a:latin typeface="Calibri"/>
                          <a:cs typeface="Calibri"/>
                        </a:rPr>
                        <a:t>cod</a:t>
                      </a:r>
                      <a:r>
                        <a:rPr dirty="0" sz="2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#fedcdb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0160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2200" spc="-50">
                          <a:latin typeface="Calibri"/>
                          <a:cs typeface="Calibri"/>
                        </a:rPr>
                        <a:t>cod</a:t>
                      </a:r>
                      <a:r>
                        <a:rPr dirty="0" sz="22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#f2afSe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81915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2200" spc="-50">
                          <a:latin typeface="Calibri"/>
                          <a:cs typeface="Calibri"/>
                        </a:rPr>
                        <a:t>cod</a:t>
                      </a:r>
                      <a:r>
                        <a:rPr dirty="0" sz="22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#ec4eSd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81915"/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2200" spc="-50">
                          <a:latin typeface="Calibri"/>
                          <a:cs typeface="Calibri"/>
                        </a:rPr>
                        <a:t>cod</a:t>
                      </a:r>
                      <a:r>
                        <a:rPr dirty="0" sz="22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#bf7f5b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81915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2200" spc="-65">
                          <a:latin typeface="Calibri"/>
                          <a:cs typeface="Calibri"/>
                        </a:rPr>
                        <a:t>cod</a:t>
                      </a:r>
                      <a:r>
                        <a:rPr dirty="0" sz="2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#47100b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8191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213" y="1970260"/>
            <a:ext cx="1422726" cy="14227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1864" y="1970260"/>
            <a:ext cx="1422726" cy="14227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95"/>
              </a:spcBef>
            </a:pPr>
            <a:r>
              <a:rPr dirty="0" sz="4000" spc="-100">
                <a:solidFill>
                  <a:srgbClr val="EB4D5D"/>
                </a:solidFill>
              </a:rPr>
              <a:t>2.</a:t>
            </a:r>
            <a:r>
              <a:rPr dirty="0" sz="4000" spc="-405">
                <a:solidFill>
                  <a:srgbClr val="EB4D5D"/>
                </a:solidFill>
              </a:rPr>
              <a:t> </a:t>
            </a:r>
            <a:r>
              <a:rPr dirty="0" sz="4000" spc="-65">
                <a:solidFill>
                  <a:srgbClr val="EB4D5D"/>
                </a:solidFill>
              </a:rPr>
              <a:t>PALETA</a:t>
            </a:r>
            <a:r>
              <a:rPr dirty="0" sz="4000" spc="-155">
                <a:solidFill>
                  <a:srgbClr val="EB4D5D"/>
                </a:solidFill>
              </a:rPr>
              <a:t> </a:t>
            </a:r>
            <a:r>
              <a:rPr dirty="0" sz="4000">
                <a:solidFill>
                  <a:srgbClr val="EB4D5D"/>
                </a:solidFill>
              </a:rPr>
              <a:t>DE</a:t>
            </a:r>
            <a:r>
              <a:rPr dirty="0" sz="4000" spc="-310">
                <a:solidFill>
                  <a:srgbClr val="EB4D5D"/>
                </a:solidFill>
              </a:rPr>
              <a:t> </a:t>
            </a:r>
            <a:r>
              <a:rPr dirty="0" sz="4000">
                <a:solidFill>
                  <a:srgbClr val="EB4D5D"/>
                </a:solidFill>
              </a:rPr>
              <a:t>CULORI</a:t>
            </a:r>
            <a:r>
              <a:rPr dirty="0" sz="4000" spc="25">
                <a:solidFill>
                  <a:srgbClr val="EB4D5D"/>
                </a:solidFill>
              </a:rPr>
              <a:t> </a:t>
            </a:r>
            <a:r>
              <a:rPr dirty="0" sz="4000" spc="-180"/>
              <a:t>-</a:t>
            </a:r>
            <a:r>
              <a:rPr dirty="0" sz="4000" spc="-170"/>
              <a:t> </a:t>
            </a:r>
            <a:r>
              <a:rPr dirty="0" sz="4000" spc="-10"/>
              <a:t>PRINT</a:t>
            </a:r>
            <a:endParaRPr sz="4000"/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31568" y="3528117"/>
          <a:ext cx="9226550" cy="3039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575"/>
                <a:gridCol w="1911985"/>
                <a:gridCol w="1980564"/>
                <a:gridCol w="1945640"/>
                <a:gridCol w="1633220"/>
              </a:tblGrid>
              <a:tr h="739140">
                <a:tc>
                  <a:txBody>
                    <a:bodyPr/>
                    <a:lstStyle/>
                    <a:p>
                      <a:pPr marL="32384">
                        <a:lnSpc>
                          <a:spcPts val="2050"/>
                        </a:lnSpc>
                      </a:pPr>
                      <a:r>
                        <a:rPr dirty="0" sz="2150" spc="50">
                          <a:latin typeface="Calibri"/>
                          <a:cs typeface="Calibri"/>
                        </a:rPr>
                        <a:t>roz</a:t>
                      </a:r>
                      <a:r>
                        <a:rPr dirty="0" sz="215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10">
                          <a:latin typeface="Calibri"/>
                          <a:cs typeface="Calibri"/>
                        </a:rPr>
                        <a:t>glazurat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2050"/>
                        </a:lnSpc>
                      </a:pPr>
                      <a:r>
                        <a:rPr dirty="0" sz="2150" spc="-10">
                          <a:latin typeface="Calibri"/>
                          <a:cs typeface="Calibri"/>
                        </a:rPr>
                        <a:t>miere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ts val="1975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inghetata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06705">
                        <a:lnSpc>
                          <a:spcPts val="2510"/>
                        </a:lnSpc>
                      </a:pPr>
                      <a:r>
                        <a:rPr dirty="0" sz="2200" spc="-2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2200" spc="-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capsuni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ts val="2100"/>
                        </a:lnSpc>
                      </a:pPr>
                      <a:r>
                        <a:rPr dirty="0" sz="2150" spc="-10">
                          <a:latin typeface="Calibri"/>
                          <a:cs typeface="Calibri"/>
                        </a:rPr>
                        <a:t>caramel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1975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ciocolata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48615">
                        <a:lnSpc>
                          <a:spcPts val="2510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neagra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65455">
                <a:tc>
                  <a:txBody>
                    <a:bodyPr/>
                    <a:lstStyle/>
                    <a:p>
                      <a:pPr marL="34290">
                        <a:lnSpc>
                          <a:spcPts val="2685"/>
                        </a:lnSpc>
                        <a:spcBef>
                          <a:spcPts val="880"/>
                        </a:spcBef>
                      </a:pPr>
                      <a:r>
                        <a:rPr dirty="0" sz="2300" spc="1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300" spc="-2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65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50">
                          <a:latin typeface="Calibri"/>
                          <a:cs typeface="Calibri"/>
                        </a:rPr>
                        <a:t>0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111760"/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ts val="2755"/>
                        </a:lnSpc>
                        <a:spcBef>
                          <a:spcPts val="810"/>
                        </a:spcBef>
                      </a:pPr>
                      <a:r>
                        <a:rPr dirty="0" sz="2300" spc="9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300" spc="-1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1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50">
                          <a:latin typeface="Calibri"/>
                          <a:cs typeface="Calibri"/>
                        </a:rPr>
                        <a:t>0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10287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300" spc="1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300" spc="-2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50">
                          <a:latin typeface="Calibri"/>
                          <a:cs typeface="Calibri"/>
                        </a:rPr>
                        <a:t>0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85725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300" spc="9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300" spc="-1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1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50">
                          <a:latin typeface="Calibri"/>
                          <a:cs typeface="Calibri"/>
                        </a:rPr>
                        <a:t>0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85725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300" spc="1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300" spc="-2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65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25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50">
                          <a:latin typeface="Calibri"/>
                          <a:cs typeface="Calibri"/>
                        </a:rPr>
                        <a:t>0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85725"/>
                </a:tc>
              </a:tr>
              <a:tr h="297180">
                <a:tc>
                  <a:txBody>
                    <a:bodyPr/>
                    <a:lstStyle/>
                    <a:p>
                      <a:pPr marL="33020">
                        <a:lnSpc>
                          <a:spcPts val="2240"/>
                        </a:lnSpc>
                      </a:pPr>
                      <a:r>
                        <a:rPr dirty="0" sz="2250" spc="-12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250" spc="-1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5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250" spc="-1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50" spc="-25">
                          <a:latin typeface="Calibri"/>
                          <a:cs typeface="Calibri"/>
                        </a:rPr>
                        <a:t>2S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2240"/>
                        </a:lnSpc>
                      </a:pPr>
                      <a:r>
                        <a:rPr dirty="0" sz="2250" spc="-12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250" spc="-1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5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250" spc="-1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50" spc="-25">
                          <a:latin typeface="Calibri"/>
                          <a:cs typeface="Calibri"/>
                        </a:rPr>
                        <a:t>68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2115"/>
                        </a:lnSpc>
                      </a:pPr>
                      <a:r>
                        <a:rPr dirty="0" sz="2300" spc="-16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300" spc="-1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213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2105"/>
                        </a:lnSpc>
                      </a:pPr>
                      <a:r>
                        <a:rPr dirty="0" sz="2250" spc="-12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250" spc="-1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5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250" spc="-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50" spc="-25">
                          <a:latin typeface="Calibri"/>
                          <a:cs typeface="Calibri"/>
                        </a:rPr>
                        <a:t>111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2095"/>
                        </a:lnSpc>
                      </a:pPr>
                      <a:r>
                        <a:rPr dirty="0" sz="2200" spc="-6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2200" spc="-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200" spc="-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>
                          <a:latin typeface="Calibri"/>
                          <a:cs typeface="Calibri"/>
                        </a:rPr>
                        <a:t>181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01625">
                <a:tc>
                  <a:txBody>
                    <a:bodyPr/>
                    <a:lstStyle/>
                    <a:p>
                      <a:pPr marL="35560">
                        <a:lnSpc>
                          <a:spcPts val="2275"/>
                        </a:lnSpc>
                      </a:pPr>
                      <a:r>
                        <a:rPr dirty="0" sz="2300" spc="-55">
                          <a:latin typeface="Calibri"/>
                          <a:cs typeface="Calibri"/>
                        </a:rPr>
                        <a:t>Y:</a:t>
                      </a:r>
                      <a:r>
                        <a:rPr dirty="0" sz="2300" spc="-1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35">
                          <a:latin typeface="Calibri"/>
                          <a:cs typeface="Calibri"/>
                        </a:rPr>
                        <a:t>18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ts val="2275"/>
                        </a:lnSpc>
                      </a:pPr>
                      <a:r>
                        <a:rPr dirty="0" sz="2300" spc="-75">
                          <a:latin typeface="Calibri"/>
                          <a:cs typeface="Calibri"/>
                        </a:rPr>
                        <a:t>Y:</a:t>
                      </a:r>
                      <a:r>
                        <a:rPr dirty="0" sz="230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179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2165"/>
                        </a:lnSpc>
                      </a:pPr>
                      <a:r>
                        <a:rPr dirty="0" sz="2300" spc="-75">
                          <a:latin typeface="Calibri"/>
                          <a:cs typeface="Calibri"/>
                        </a:rPr>
                        <a:t>Y:</a:t>
                      </a:r>
                      <a:r>
                        <a:rPr dirty="0" sz="230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1S3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ts val="2165"/>
                        </a:lnSpc>
                      </a:pPr>
                      <a:r>
                        <a:rPr dirty="0" sz="2300" spc="-75">
                          <a:latin typeface="Calibri"/>
                          <a:cs typeface="Calibri"/>
                        </a:rPr>
                        <a:t>Y:</a:t>
                      </a:r>
                      <a:r>
                        <a:rPr dirty="0" sz="230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168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ts val="2170"/>
                        </a:lnSpc>
                      </a:pPr>
                      <a:r>
                        <a:rPr dirty="0" sz="2400" spc="-90">
                          <a:latin typeface="Calibri"/>
                          <a:cs typeface="Calibri"/>
                        </a:rPr>
                        <a:t>Y:</a:t>
                      </a:r>
                      <a:r>
                        <a:rPr dirty="0" sz="2400" spc="-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217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82600">
                <a:tc>
                  <a:txBody>
                    <a:bodyPr/>
                    <a:lstStyle/>
                    <a:p>
                      <a:pPr marL="31750">
                        <a:lnSpc>
                          <a:spcPts val="2370"/>
                        </a:lnSpc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400" spc="-2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45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400" spc="-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2320"/>
                        </a:lnSpc>
                      </a:pPr>
                      <a:r>
                        <a:rPr dirty="0" sz="2300" spc="5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300" spc="-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1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11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ts val="2185"/>
                        </a:lnSpc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400" spc="-2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45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400" spc="-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ts val="2165"/>
                        </a:lnSpc>
                      </a:pPr>
                      <a:r>
                        <a:rPr dirty="0" sz="2300" spc="5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300" spc="-2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00" spc="-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00" spc="-25">
                          <a:latin typeface="Calibri"/>
                          <a:cs typeface="Calibri"/>
                        </a:rPr>
                        <a:t>60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2160"/>
                        </a:lnSpc>
                      </a:pPr>
                      <a:r>
                        <a:rPr dirty="0" sz="235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350" spc="-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50" spc="-25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2350" spc="-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50" spc="-25">
                          <a:latin typeface="Calibri"/>
                          <a:cs typeface="Calibri"/>
                        </a:rPr>
                        <a:t>201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597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250" spc="-25">
                          <a:latin typeface="Calibri"/>
                          <a:cs typeface="Calibri"/>
                        </a:rPr>
                        <a:t>cod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250" spc="-25">
                          <a:latin typeface="Calibri"/>
                          <a:cs typeface="Calibri"/>
                        </a:rPr>
                        <a:t>cod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250" spc="-25">
                          <a:latin typeface="Calibri"/>
                          <a:cs typeface="Calibri"/>
                        </a:rPr>
                        <a:t>cod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250" spc="-25">
                          <a:latin typeface="Calibri"/>
                          <a:cs typeface="Calibri"/>
                        </a:rPr>
                        <a:t>cod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96520"/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2250" spc="-25">
                          <a:latin typeface="Calibri"/>
                          <a:cs typeface="Calibri"/>
                        </a:rPr>
                        <a:t>cod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96520"/>
                </a:tc>
              </a:tr>
              <a:tr h="293370">
                <a:tc>
                  <a:txBody>
                    <a:bodyPr/>
                    <a:lstStyle/>
                    <a:p>
                      <a:pPr marL="47625">
                        <a:lnSpc>
                          <a:spcPts val="2195"/>
                        </a:lnSpc>
                      </a:pPr>
                      <a:r>
                        <a:rPr dirty="0" sz="2250" spc="-10">
                          <a:latin typeface="Calibri"/>
                          <a:cs typeface="Calibri"/>
                        </a:rPr>
                        <a:t>#00191207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ts val="2195"/>
                        </a:lnSpc>
                      </a:pPr>
                      <a:r>
                        <a:rPr dirty="0" sz="2250" spc="-10">
                          <a:latin typeface="Calibri"/>
                          <a:cs typeface="Calibri"/>
                        </a:rPr>
                        <a:t>#0044b30b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2195"/>
                        </a:lnSpc>
                      </a:pPr>
                      <a:r>
                        <a:rPr dirty="0" sz="2250" spc="-10">
                          <a:latin typeface="Calibri"/>
                          <a:cs typeface="Calibri"/>
                        </a:rPr>
                        <a:t>#00dS9906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ts val="2195"/>
                        </a:lnSpc>
                      </a:pPr>
                      <a:r>
                        <a:rPr dirty="0" sz="2250" spc="-10">
                          <a:latin typeface="Calibri"/>
                          <a:cs typeface="Calibri"/>
                        </a:rPr>
                        <a:t>#006fa83c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2195"/>
                        </a:lnSpc>
                      </a:pPr>
                      <a:r>
                        <a:rPr dirty="0" sz="2250" spc="-25">
                          <a:latin typeface="Calibri"/>
                          <a:cs typeface="Calibri"/>
                        </a:rPr>
                        <a:t>#00b5d9c9</a:t>
                      </a:r>
                      <a:endParaRPr sz="22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00" spc="-40"/>
              <a:t>1-</a:t>
            </a:r>
            <a:r>
              <a:rPr dirty="0" sz="2600" spc="-130"/>
              <a:t> </a:t>
            </a:r>
            <a:r>
              <a:rPr dirty="0" sz="2600" spc="-35"/>
              <a:t>Fonturi</a:t>
            </a:r>
            <a:endParaRPr sz="2600"/>
          </a:p>
        </p:txBody>
      </p:sp>
      <p:sp>
        <p:nvSpPr>
          <p:cNvPr id="3" name="object 3" descr=""/>
          <p:cNvSpPr txBox="1"/>
          <p:nvPr/>
        </p:nvSpPr>
        <p:spPr>
          <a:xfrm>
            <a:off x="6997452" y="3913268"/>
            <a:ext cx="2820670" cy="3975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400" spc="65">
                <a:solidFill>
                  <a:srgbClr val="460F0A"/>
                </a:solidFill>
                <a:latin typeface="Calibri"/>
                <a:cs typeface="Calibri"/>
              </a:rPr>
              <a:t>2- </a:t>
            </a:r>
            <a:r>
              <a:rPr dirty="0" sz="2400">
                <a:solidFill>
                  <a:srgbClr val="460F0A"/>
                </a:solidFill>
                <a:latin typeface="Calibri"/>
                <a:cs typeface="Calibri"/>
              </a:rPr>
              <a:t>Folosirea</a:t>
            </a:r>
            <a:r>
              <a:rPr dirty="0" sz="2400" spc="14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60F08"/>
                </a:solidFill>
                <a:latin typeface="Calibri"/>
                <a:cs typeface="Calibri"/>
              </a:rPr>
              <a:t>fonturilor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8382" y="4087102"/>
            <a:ext cx="1039020" cy="32765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5514" y="4061235"/>
            <a:ext cx="1151114" cy="25867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5644" y="3349872"/>
            <a:ext cx="715674" cy="10347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7899" y="3349872"/>
            <a:ext cx="715674" cy="10347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29522" y="3349872"/>
            <a:ext cx="715674" cy="10347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36646" y="2427255"/>
            <a:ext cx="1151114" cy="36645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36354" y="2440190"/>
            <a:ext cx="1465839" cy="32765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2281" y="4552722"/>
            <a:ext cx="1642601" cy="200474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5958203" y="4746730"/>
            <a:ext cx="1522095" cy="582295"/>
            <a:chOff x="5958203" y="4746730"/>
            <a:chExt cx="1522095" cy="582295"/>
          </a:xfrm>
        </p:grpSpPr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58203" y="4988162"/>
              <a:ext cx="1082133" cy="34059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82390" y="4746730"/>
              <a:ext cx="1297698" cy="198319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8208697" y="4565656"/>
            <a:ext cx="2005330" cy="577850"/>
            <a:chOff x="8208697" y="4565656"/>
            <a:chExt cx="2005330" cy="577850"/>
          </a:xfrm>
        </p:grpSpPr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85459" y="4565656"/>
              <a:ext cx="1646913" cy="16814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43188" y="4759663"/>
              <a:ext cx="1931457" cy="17245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08697" y="4945049"/>
              <a:ext cx="2004749" cy="198319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09646" y="5535696"/>
            <a:ext cx="1198538" cy="137961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44319" y="4746730"/>
            <a:ext cx="409572" cy="150895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pc="-40">
                <a:solidFill>
                  <a:srgbClr val="EB4D5D"/>
                </a:solidFill>
              </a:rPr>
              <a:t>3.</a:t>
            </a:r>
            <a:r>
              <a:rPr dirty="0" spc="-320">
                <a:solidFill>
                  <a:srgbClr val="EB4D5D"/>
                </a:solidFill>
              </a:rPr>
              <a:t> </a:t>
            </a:r>
            <a:r>
              <a:rPr dirty="0" spc="130">
                <a:solidFill>
                  <a:srgbClr val="EB4D5D"/>
                </a:solidFill>
              </a:rPr>
              <a:t>CORPURI</a:t>
            </a:r>
            <a:r>
              <a:rPr dirty="0" spc="-5">
                <a:solidFill>
                  <a:srgbClr val="EB4D5D"/>
                </a:solidFill>
              </a:rPr>
              <a:t> </a:t>
            </a:r>
            <a:r>
              <a:rPr dirty="0" spc="180">
                <a:solidFill>
                  <a:srgbClr val="EB4D5D"/>
                </a:solidFill>
              </a:rPr>
              <a:t>DE</a:t>
            </a:r>
            <a:r>
              <a:rPr dirty="0" spc="-260">
                <a:solidFill>
                  <a:srgbClr val="EB4D5D"/>
                </a:solidFill>
              </a:rPr>
              <a:t> </a:t>
            </a:r>
            <a:r>
              <a:rPr dirty="0" spc="145">
                <a:solidFill>
                  <a:srgbClr val="EB4D5D"/>
                </a:solidFill>
              </a:rPr>
              <a:t>LITERE</a:t>
            </a:r>
            <a:r>
              <a:rPr dirty="0" spc="-80">
                <a:solidFill>
                  <a:srgbClr val="EB4D5D"/>
                </a:solidFill>
              </a:rPr>
              <a:t> </a:t>
            </a:r>
            <a:r>
              <a:rPr dirty="0" spc="-100"/>
              <a:t>-</a:t>
            </a:r>
            <a:r>
              <a:rPr dirty="0" spc="-120"/>
              <a:t> </a:t>
            </a:r>
            <a:r>
              <a:rPr dirty="0" spc="80"/>
              <a:t>FONTURI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2139556" y="2288630"/>
            <a:ext cx="715010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25">
                <a:latin typeface="Calibri"/>
                <a:cs typeface="Calibri"/>
              </a:rPr>
              <a:t>Lato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49806" y="3793323"/>
            <a:ext cx="2058670" cy="192151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algn="ctr" marR="24130">
              <a:lnSpc>
                <a:spcPct val="100000"/>
              </a:lnSpc>
              <a:spcBef>
                <a:spcPts val="1295"/>
              </a:spcBef>
            </a:pPr>
            <a:r>
              <a:rPr dirty="0" sz="2900" spc="-50">
                <a:latin typeface="Calibri"/>
                <a:cs typeface="Calibri"/>
              </a:rPr>
              <a:t>Lato</a:t>
            </a:r>
            <a:r>
              <a:rPr dirty="0" sz="2900" spc="-90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Regular</a:t>
            </a:r>
            <a:endParaRPr sz="2900">
              <a:latin typeface="Calibri"/>
              <a:cs typeface="Calibri"/>
            </a:endParaRPr>
          </a:p>
          <a:p>
            <a:pPr algn="ctr" marL="12065" marR="5080" indent="-3810">
              <a:lnSpc>
                <a:spcPct val="75200"/>
              </a:lnSpc>
              <a:spcBef>
                <a:spcPts val="1245"/>
              </a:spcBef>
            </a:pPr>
            <a:r>
              <a:rPr dirty="0" sz="1750">
                <a:latin typeface="Calibri"/>
                <a:cs typeface="Calibri"/>
              </a:rPr>
              <a:t>Aa</a:t>
            </a:r>
            <a:r>
              <a:rPr dirty="0" sz="1750" spc="-65">
                <a:latin typeface="Calibri"/>
                <a:cs typeface="Calibri"/>
              </a:rPr>
              <a:t> </a:t>
            </a:r>
            <a:r>
              <a:rPr dirty="0" sz="1750" spc="-30">
                <a:latin typeface="Calibri"/>
                <a:cs typeface="Calibri"/>
              </a:rPr>
              <a:t>Bb</a:t>
            </a:r>
            <a:r>
              <a:rPr dirty="0" sz="1750" spc="-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Cc</a:t>
            </a:r>
            <a:r>
              <a:rPr dirty="0" sz="1750" spc="-6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Dd</a:t>
            </a:r>
            <a:r>
              <a:rPr dirty="0" sz="1750" spc="-80">
                <a:latin typeface="Calibri"/>
                <a:cs typeface="Calibri"/>
              </a:rPr>
              <a:t> </a:t>
            </a:r>
            <a:r>
              <a:rPr dirty="0" sz="1750" spc="-10">
                <a:latin typeface="Calibri"/>
                <a:cs typeface="Calibri"/>
              </a:rPr>
              <a:t>Ee</a:t>
            </a:r>
            <a:r>
              <a:rPr dirty="0" sz="1750" spc="-85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Ff</a:t>
            </a:r>
            <a:r>
              <a:rPr dirty="0" sz="1750" spc="-35">
                <a:latin typeface="Calibri"/>
                <a:cs typeface="Calibri"/>
              </a:rPr>
              <a:t> Gg </a:t>
            </a:r>
            <a:r>
              <a:rPr dirty="0" sz="1650" spc="70">
                <a:latin typeface="Calibri"/>
                <a:cs typeface="Calibri"/>
              </a:rPr>
              <a:t>Hh</a:t>
            </a:r>
            <a:r>
              <a:rPr dirty="0" sz="1650" spc="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li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Jj</a:t>
            </a:r>
            <a:r>
              <a:rPr dirty="0" sz="1650" spc="25">
                <a:latin typeface="Calibri"/>
                <a:cs typeface="Calibri"/>
              </a:rPr>
              <a:t> </a:t>
            </a:r>
            <a:r>
              <a:rPr dirty="0" sz="1650" spc="50">
                <a:latin typeface="Calibri"/>
                <a:cs typeface="Calibri"/>
              </a:rPr>
              <a:t>Kk</a:t>
            </a:r>
            <a:r>
              <a:rPr dirty="0" sz="1650" spc="7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LI</a:t>
            </a:r>
            <a:r>
              <a:rPr dirty="0" sz="1650" spc="-50">
                <a:latin typeface="Calibri"/>
                <a:cs typeface="Calibri"/>
              </a:rPr>
              <a:t> </a:t>
            </a:r>
            <a:r>
              <a:rPr dirty="0" sz="1650" spc="-30">
                <a:latin typeface="Calibri"/>
                <a:cs typeface="Calibri"/>
              </a:rPr>
              <a:t>Mm</a:t>
            </a:r>
            <a:r>
              <a:rPr dirty="0" sz="1650" spc="-50">
                <a:latin typeface="Calibri"/>
                <a:cs typeface="Calibri"/>
              </a:rPr>
              <a:t> </a:t>
            </a:r>
            <a:r>
              <a:rPr dirty="0" sz="1650" spc="70">
                <a:latin typeface="Calibri"/>
                <a:cs typeface="Calibri"/>
              </a:rPr>
              <a:t>Nn</a:t>
            </a:r>
            <a:r>
              <a:rPr dirty="0" sz="1650" spc="-100">
                <a:latin typeface="Calibri"/>
                <a:cs typeface="Calibri"/>
              </a:rPr>
              <a:t> </a:t>
            </a:r>
            <a:r>
              <a:rPr dirty="0" sz="1650" spc="45">
                <a:latin typeface="Calibri"/>
                <a:cs typeface="Calibri"/>
              </a:rPr>
              <a:t>Oo </a:t>
            </a:r>
            <a:r>
              <a:rPr dirty="0" sz="1650">
                <a:latin typeface="Calibri"/>
                <a:cs typeface="Calibri"/>
              </a:rPr>
              <a:t>Pp</a:t>
            </a:r>
            <a:r>
              <a:rPr dirty="0" sz="1650" spc="-60">
                <a:latin typeface="Calibri"/>
                <a:cs typeface="Calibri"/>
              </a:rPr>
              <a:t> </a:t>
            </a:r>
            <a:r>
              <a:rPr dirty="0" sz="1650" spc="55">
                <a:latin typeface="Calibri"/>
                <a:cs typeface="Calibri"/>
              </a:rPr>
              <a:t>Qq</a:t>
            </a:r>
            <a:r>
              <a:rPr dirty="0" sz="1650" spc="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Rr Ss</a:t>
            </a:r>
            <a:r>
              <a:rPr dirty="0" sz="1650" spc="30">
                <a:latin typeface="Calibri"/>
                <a:cs typeface="Calibri"/>
              </a:rPr>
              <a:t> </a:t>
            </a:r>
            <a:r>
              <a:rPr dirty="0" sz="1650" spc="55">
                <a:latin typeface="Calibri"/>
                <a:cs typeface="Calibri"/>
              </a:rPr>
              <a:t>Tt</a:t>
            </a:r>
            <a:r>
              <a:rPr dirty="0" sz="1650" spc="-7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Uu</a:t>
            </a:r>
            <a:r>
              <a:rPr dirty="0" sz="1650" spc="-10">
                <a:latin typeface="Calibri"/>
                <a:cs typeface="Calibri"/>
              </a:rPr>
              <a:t> </a:t>
            </a:r>
            <a:r>
              <a:rPr dirty="0" sz="1650" spc="-25">
                <a:latin typeface="Calibri"/>
                <a:cs typeface="Calibri"/>
              </a:rPr>
              <a:t>Vv </a:t>
            </a:r>
            <a:r>
              <a:rPr dirty="0" sz="1600" spc="100">
                <a:latin typeface="Calibri"/>
                <a:cs typeface="Calibri"/>
              </a:rPr>
              <a:t>Ww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65">
                <a:latin typeface="Calibri"/>
                <a:cs typeface="Calibri"/>
              </a:rPr>
              <a:t>Xx Yy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30">
                <a:latin typeface="Calibri"/>
                <a:cs typeface="Calibri"/>
              </a:rPr>
              <a:t>Zz</a:t>
            </a:r>
            <a:endParaRPr sz="1600">
              <a:latin typeface="Calibri"/>
              <a:cs typeface="Calibri"/>
            </a:endParaRPr>
          </a:p>
          <a:p>
            <a:pPr algn="ctr" marL="3810">
              <a:lnSpc>
                <a:spcPct val="100000"/>
              </a:lnSpc>
              <a:spcBef>
                <a:spcPts val="969"/>
              </a:spcBef>
            </a:pPr>
            <a:r>
              <a:rPr dirty="0" sz="1700" spc="75">
                <a:latin typeface="Calibri"/>
                <a:cs typeface="Calibri"/>
              </a:rPr>
              <a:t>12</a:t>
            </a:r>
            <a:r>
              <a:rPr dirty="0" sz="1700" spc="145">
                <a:latin typeface="Calibri"/>
                <a:cs typeface="Calibri"/>
              </a:rPr>
              <a:t> </a:t>
            </a:r>
            <a:r>
              <a:rPr dirty="0" sz="1700" spc="65">
                <a:latin typeface="Calibri"/>
                <a:cs typeface="Calibri"/>
              </a:rPr>
              <a:t>3</a:t>
            </a:r>
            <a:r>
              <a:rPr dirty="0" sz="1700" spc="-150">
                <a:latin typeface="Calibri"/>
                <a:cs typeface="Calibri"/>
              </a:rPr>
              <a:t> </a:t>
            </a:r>
            <a:r>
              <a:rPr dirty="0" sz="1700" spc="60">
                <a:latin typeface="Calibri"/>
                <a:cs typeface="Calibri"/>
              </a:rPr>
              <a:t>4</a:t>
            </a:r>
            <a:r>
              <a:rPr dirty="0" sz="1700" spc="-9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5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6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7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8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9</a:t>
            </a:r>
            <a:r>
              <a:rPr dirty="0" sz="1700" spc="-11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655506" y="3793323"/>
            <a:ext cx="2094230" cy="192151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1295"/>
              </a:spcBef>
            </a:pPr>
            <a:r>
              <a:rPr dirty="0" sz="2900" spc="-10">
                <a:latin typeface="Calibri"/>
                <a:cs typeface="Calibri"/>
              </a:rPr>
              <a:t>Lato</a:t>
            </a:r>
            <a:r>
              <a:rPr dirty="0" sz="2900" spc="-180">
                <a:latin typeface="Calibri"/>
                <a:cs typeface="Calibri"/>
              </a:rPr>
              <a:t> </a:t>
            </a:r>
            <a:r>
              <a:rPr dirty="0" sz="2900" spc="-20">
                <a:latin typeface="Calibri"/>
                <a:cs typeface="Calibri"/>
              </a:rPr>
              <a:t>Bold</a:t>
            </a:r>
            <a:endParaRPr sz="2900">
              <a:latin typeface="Calibri"/>
              <a:cs typeface="Calibri"/>
            </a:endParaRPr>
          </a:p>
          <a:p>
            <a:pPr algn="ctr" marL="12065" marR="5080">
              <a:lnSpc>
                <a:spcPct val="75200"/>
              </a:lnSpc>
              <a:spcBef>
                <a:spcPts val="1245"/>
              </a:spcBef>
            </a:pPr>
            <a:r>
              <a:rPr dirty="0" sz="1750" spc="55">
                <a:latin typeface="Calibri"/>
                <a:cs typeface="Calibri"/>
              </a:rPr>
              <a:t>Aa</a:t>
            </a:r>
            <a:r>
              <a:rPr dirty="0" sz="1750" spc="-14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Bb</a:t>
            </a:r>
            <a:r>
              <a:rPr dirty="0" sz="1750" spc="-85">
                <a:latin typeface="Calibri"/>
                <a:cs typeface="Calibri"/>
              </a:rPr>
              <a:t> </a:t>
            </a:r>
            <a:r>
              <a:rPr dirty="0" sz="1750" spc="60">
                <a:latin typeface="Calibri"/>
                <a:cs typeface="Calibri"/>
              </a:rPr>
              <a:t>Cc</a:t>
            </a:r>
            <a:r>
              <a:rPr dirty="0" sz="1750" spc="-114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Dd</a:t>
            </a:r>
            <a:r>
              <a:rPr dirty="0" sz="1750" spc="-12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Ee</a:t>
            </a:r>
            <a:r>
              <a:rPr dirty="0" sz="1750" spc="-80">
                <a:latin typeface="Calibri"/>
                <a:cs typeface="Calibri"/>
              </a:rPr>
              <a:t> </a:t>
            </a:r>
            <a:r>
              <a:rPr dirty="0" sz="1750">
                <a:latin typeface="Calibri"/>
                <a:cs typeface="Calibri"/>
              </a:rPr>
              <a:t>Ff</a:t>
            </a:r>
            <a:r>
              <a:rPr dirty="0" sz="1750" spc="-70">
                <a:latin typeface="Calibri"/>
                <a:cs typeface="Calibri"/>
              </a:rPr>
              <a:t> </a:t>
            </a:r>
            <a:r>
              <a:rPr dirty="0" sz="1750" spc="-25">
                <a:latin typeface="Calibri"/>
                <a:cs typeface="Calibri"/>
              </a:rPr>
              <a:t>Gg </a:t>
            </a:r>
            <a:r>
              <a:rPr dirty="0" sz="1650" spc="80">
                <a:latin typeface="Calibri"/>
                <a:cs typeface="Calibri"/>
              </a:rPr>
              <a:t>Hh</a:t>
            </a:r>
            <a:r>
              <a:rPr dirty="0" sz="1650" spc="-1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li</a:t>
            </a:r>
            <a:r>
              <a:rPr dirty="0" sz="1650" spc="8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Jj</a:t>
            </a:r>
            <a:r>
              <a:rPr dirty="0" sz="1650" spc="-15">
                <a:latin typeface="Calibri"/>
                <a:cs typeface="Calibri"/>
              </a:rPr>
              <a:t> </a:t>
            </a:r>
            <a:r>
              <a:rPr dirty="0" sz="1650" spc="60">
                <a:latin typeface="Calibri"/>
                <a:cs typeface="Calibri"/>
              </a:rPr>
              <a:t>Kk</a:t>
            </a:r>
            <a:r>
              <a:rPr dirty="0" sz="1650" spc="165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LI</a:t>
            </a:r>
            <a:r>
              <a:rPr dirty="0" sz="1650" spc="-2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Mm</a:t>
            </a:r>
            <a:r>
              <a:rPr dirty="0" sz="1650" spc="-35">
                <a:latin typeface="Calibri"/>
                <a:cs typeface="Calibri"/>
              </a:rPr>
              <a:t> </a:t>
            </a:r>
            <a:r>
              <a:rPr dirty="0" sz="1650" spc="90">
                <a:latin typeface="Calibri"/>
                <a:cs typeface="Calibri"/>
              </a:rPr>
              <a:t>Nn</a:t>
            </a:r>
            <a:r>
              <a:rPr dirty="0" sz="1650" spc="-140">
                <a:latin typeface="Calibri"/>
                <a:cs typeface="Calibri"/>
              </a:rPr>
              <a:t> </a:t>
            </a:r>
            <a:r>
              <a:rPr dirty="0" sz="1650" spc="65">
                <a:latin typeface="Calibri"/>
                <a:cs typeface="Calibri"/>
              </a:rPr>
              <a:t>Oo </a:t>
            </a:r>
            <a:r>
              <a:rPr dirty="0" sz="1650" spc="90">
                <a:latin typeface="Calibri"/>
                <a:cs typeface="Calibri"/>
              </a:rPr>
              <a:t>Pp</a:t>
            </a:r>
            <a:r>
              <a:rPr dirty="0" sz="1650" spc="-140">
                <a:latin typeface="Calibri"/>
                <a:cs typeface="Calibri"/>
              </a:rPr>
              <a:t> </a:t>
            </a:r>
            <a:r>
              <a:rPr dirty="0" sz="1650" spc="95">
                <a:latin typeface="Calibri"/>
                <a:cs typeface="Calibri"/>
              </a:rPr>
              <a:t>Qq</a:t>
            </a:r>
            <a:r>
              <a:rPr dirty="0" sz="1650" spc="-95">
                <a:latin typeface="Calibri"/>
                <a:cs typeface="Calibri"/>
              </a:rPr>
              <a:t> </a:t>
            </a:r>
            <a:r>
              <a:rPr dirty="0" sz="1650" spc="70">
                <a:latin typeface="Calibri"/>
                <a:cs typeface="Calibri"/>
              </a:rPr>
              <a:t>Rr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 spc="60">
                <a:latin typeface="Calibri"/>
                <a:cs typeface="Calibri"/>
              </a:rPr>
              <a:t>Ss</a:t>
            </a:r>
            <a:r>
              <a:rPr dirty="0" sz="1650" spc="-50">
                <a:latin typeface="Calibri"/>
                <a:cs typeface="Calibri"/>
              </a:rPr>
              <a:t> </a:t>
            </a:r>
            <a:r>
              <a:rPr dirty="0" sz="1650" spc="70">
                <a:latin typeface="Calibri"/>
                <a:cs typeface="Calibri"/>
              </a:rPr>
              <a:t>Tt</a:t>
            </a:r>
            <a:r>
              <a:rPr dirty="0" sz="1650" spc="-80">
                <a:latin typeface="Calibri"/>
                <a:cs typeface="Calibri"/>
              </a:rPr>
              <a:t> </a:t>
            </a:r>
            <a:r>
              <a:rPr dirty="0" sz="1650">
                <a:latin typeface="Calibri"/>
                <a:cs typeface="Calibri"/>
              </a:rPr>
              <a:t>Uu</a:t>
            </a:r>
            <a:r>
              <a:rPr dirty="0" sz="1650" spc="-40">
                <a:latin typeface="Calibri"/>
                <a:cs typeface="Calibri"/>
              </a:rPr>
              <a:t> </a:t>
            </a:r>
            <a:r>
              <a:rPr dirty="0" sz="1650" spc="50">
                <a:latin typeface="Calibri"/>
                <a:cs typeface="Calibri"/>
              </a:rPr>
              <a:t>Vv </a:t>
            </a:r>
            <a:r>
              <a:rPr dirty="0" sz="1600" spc="135">
                <a:latin typeface="Calibri"/>
                <a:cs typeface="Calibri"/>
              </a:rPr>
              <a:t>Ww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85">
                <a:latin typeface="Calibri"/>
                <a:cs typeface="Calibri"/>
              </a:rPr>
              <a:t>Xx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 spc="85">
                <a:latin typeface="Calibri"/>
                <a:cs typeface="Calibri"/>
              </a:rPr>
              <a:t>Yy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50">
                <a:latin typeface="Calibri"/>
                <a:cs typeface="Calibri"/>
              </a:rPr>
              <a:t>Zz</a:t>
            </a:r>
            <a:endParaRPr sz="1600">
              <a:latin typeface="Calibri"/>
              <a:cs typeface="Calibri"/>
            </a:endParaRPr>
          </a:p>
          <a:p>
            <a:pPr algn="ctr" marL="3175">
              <a:lnSpc>
                <a:spcPct val="100000"/>
              </a:lnSpc>
              <a:spcBef>
                <a:spcPts val="969"/>
              </a:spcBef>
            </a:pPr>
            <a:r>
              <a:rPr dirty="0" sz="1700" spc="50">
                <a:latin typeface="Calibri"/>
                <a:cs typeface="Calibri"/>
              </a:rPr>
              <a:t>1</a:t>
            </a:r>
            <a:r>
              <a:rPr dirty="0" sz="1700" spc="-130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2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3</a:t>
            </a:r>
            <a:r>
              <a:rPr dirty="0" sz="1700" spc="-130">
                <a:latin typeface="Calibri"/>
                <a:cs typeface="Calibri"/>
              </a:rPr>
              <a:t> </a:t>
            </a:r>
            <a:r>
              <a:rPr dirty="0" sz="1700" spc="50">
                <a:latin typeface="Calibri"/>
                <a:cs typeface="Calibri"/>
              </a:rPr>
              <a:t>4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 spc="60">
                <a:latin typeface="Calibri"/>
                <a:cs typeface="Calibri"/>
              </a:rPr>
              <a:t>5</a:t>
            </a:r>
            <a:r>
              <a:rPr dirty="0" sz="1700" spc="-90">
                <a:latin typeface="Calibri"/>
                <a:cs typeface="Calibri"/>
              </a:rPr>
              <a:t> </a:t>
            </a:r>
            <a:r>
              <a:rPr dirty="0" sz="1700" spc="65">
                <a:latin typeface="Calibri"/>
                <a:cs typeface="Calibri"/>
              </a:rPr>
              <a:t>6</a:t>
            </a:r>
            <a:r>
              <a:rPr dirty="0" sz="1700" spc="-120">
                <a:latin typeface="Calibri"/>
                <a:cs typeface="Calibri"/>
              </a:rPr>
              <a:t> </a:t>
            </a:r>
            <a:r>
              <a:rPr dirty="0" sz="1700" spc="75">
                <a:latin typeface="Calibri"/>
                <a:cs typeface="Calibri"/>
              </a:rPr>
              <a:t>7</a:t>
            </a:r>
            <a:r>
              <a:rPr dirty="0" sz="1700" spc="-1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8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9</a:t>
            </a:r>
            <a:r>
              <a:rPr dirty="0" sz="1700" spc="-150">
                <a:latin typeface="Calibri"/>
                <a:cs typeface="Calibri"/>
              </a:rPr>
              <a:t> </a:t>
            </a:r>
            <a:r>
              <a:rPr dirty="0" sz="1700" spc="10">
                <a:latin typeface="Calibri"/>
                <a:cs typeface="Calibri"/>
              </a:rPr>
              <a:t>0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641830" y="4881871"/>
            <a:ext cx="51625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250" i="1">
                <a:latin typeface="Calibri"/>
                <a:cs typeface="Calibri"/>
              </a:rPr>
              <a:t>’R’k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162843" y="4644750"/>
            <a:ext cx="115951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10">
                <a:latin typeface="Calibri"/>
                <a:cs typeface="Calibri"/>
              </a:rPr>
              <a:t>$k$gJJ$Jgqg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14161" y="5416831"/>
            <a:ext cx="13671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i="1">
                <a:latin typeface="Calibri"/>
                <a:cs typeface="Calibri"/>
              </a:rPr>
              <a:t>12</a:t>
            </a:r>
            <a:r>
              <a:rPr dirty="0" sz="1800" spc="-70" i="1">
                <a:latin typeface="Calibri"/>
                <a:cs typeface="Calibri"/>
              </a:rPr>
              <a:t> </a:t>
            </a:r>
            <a:r>
              <a:rPr dirty="0" sz="1800" spc="50" i="1">
                <a:latin typeface="Calibri"/>
                <a:cs typeface="Calibri"/>
              </a:rPr>
              <a:t>34</a:t>
            </a:r>
            <a:r>
              <a:rPr dirty="0" sz="1800" spc="-114" i="1">
                <a:latin typeface="Calibri"/>
                <a:cs typeface="Calibri"/>
              </a:rPr>
              <a:t> </a:t>
            </a:r>
            <a:r>
              <a:rPr dirty="0" sz="1800" spc="-100" i="1">
                <a:latin typeface="Calibri"/>
                <a:cs typeface="Calibri"/>
              </a:rPr>
              <a:t>5</a:t>
            </a:r>
            <a:r>
              <a:rPr dirty="0" sz="1800" spc="-135" i="1">
                <a:latin typeface="Calibri"/>
                <a:cs typeface="Calibri"/>
              </a:rPr>
              <a:t> </a:t>
            </a:r>
            <a:r>
              <a:rPr dirty="0" sz="1800" spc="-70" i="1">
                <a:latin typeface="Calibri"/>
                <a:cs typeface="Calibri"/>
              </a:rPr>
              <a:t>6</a:t>
            </a:r>
            <a:r>
              <a:rPr dirty="0" sz="1800" spc="-114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78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spc="-135" i="1">
                <a:latin typeface="Calibri"/>
                <a:cs typeface="Calibri"/>
              </a:rPr>
              <a:t>9</a:t>
            </a:r>
            <a:r>
              <a:rPr dirty="0" sz="1800" spc="-130" i="1">
                <a:latin typeface="Calibri"/>
                <a:cs typeface="Calibri"/>
              </a:rPr>
              <a:t> </a:t>
            </a:r>
            <a:r>
              <a:rPr dirty="0" sz="1800" spc="-50" i="1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1290" y="2190135"/>
            <a:ext cx="2073730" cy="64669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2846" y="3147241"/>
            <a:ext cx="2289295" cy="5087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10"/>
              </a:spcBef>
            </a:pPr>
            <a:r>
              <a:rPr dirty="0" sz="3700" spc="-10">
                <a:solidFill>
                  <a:srgbClr val="EB4D5D"/>
                </a:solidFill>
              </a:rPr>
              <a:t>3.</a:t>
            </a:r>
            <a:r>
              <a:rPr dirty="0" sz="3700" spc="-320">
                <a:solidFill>
                  <a:srgbClr val="EB4D5D"/>
                </a:solidFill>
              </a:rPr>
              <a:t> </a:t>
            </a:r>
            <a:r>
              <a:rPr dirty="0" sz="3700" spc="170">
                <a:solidFill>
                  <a:srgbClr val="EB4D5D"/>
                </a:solidFill>
              </a:rPr>
              <a:t>CORPURI</a:t>
            </a:r>
            <a:r>
              <a:rPr dirty="0" sz="3700" spc="-20">
                <a:solidFill>
                  <a:srgbClr val="EB4D5D"/>
                </a:solidFill>
              </a:rPr>
              <a:t> </a:t>
            </a:r>
            <a:r>
              <a:rPr dirty="0" sz="3700" spc="180">
                <a:solidFill>
                  <a:srgbClr val="EB4D5D"/>
                </a:solidFill>
              </a:rPr>
              <a:t>DE</a:t>
            </a:r>
            <a:r>
              <a:rPr dirty="0" sz="3700" spc="-185">
                <a:solidFill>
                  <a:srgbClr val="EB4D5D"/>
                </a:solidFill>
              </a:rPr>
              <a:t> </a:t>
            </a:r>
            <a:r>
              <a:rPr dirty="0" sz="3700" spc="160">
                <a:solidFill>
                  <a:srgbClr val="EB4D5D"/>
                </a:solidFill>
              </a:rPr>
              <a:t>LITERE</a:t>
            </a:r>
            <a:r>
              <a:rPr dirty="0" sz="3700" spc="-85">
                <a:solidFill>
                  <a:srgbClr val="EB4D5D"/>
                </a:solidFill>
              </a:rPr>
              <a:t> </a:t>
            </a:r>
            <a:r>
              <a:rPr dirty="0" sz="3700"/>
              <a:t>-</a:t>
            </a:r>
            <a:r>
              <a:rPr dirty="0" sz="3700" spc="-130"/>
              <a:t> </a:t>
            </a:r>
            <a:r>
              <a:rPr dirty="0" sz="3700" spc="125"/>
              <a:t>FOLOSIREA</a:t>
            </a:r>
            <a:r>
              <a:rPr dirty="0" sz="3700" spc="100"/>
              <a:t> </a:t>
            </a:r>
            <a:r>
              <a:rPr dirty="0" sz="3700" spc="120"/>
              <a:t>FONTURILOR</a:t>
            </a:r>
            <a:endParaRPr sz="3700"/>
          </a:p>
        </p:txBody>
      </p:sp>
      <p:sp>
        <p:nvSpPr>
          <p:cNvPr id="5" name="object 5" descr=""/>
          <p:cNvSpPr txBox="1"/>
          <p:nvPr/>
        </p:nvSpPr>
        <p:spPr>
          <a:xfrm>
            <a:off x="1915210" y="2458746"/>
            <a:ext cx="661670" cy="10509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latin typeface="Calibri"/>
                <a:cs typeface="Calibri"/>
              </a:rPr>
              <a:t>Titlu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35">
                <a:latin typeface="Calibri"/>
                <a:cs typeface="Calibri"/>
              </a:rPr>
              <a:t>Accente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17809" y="4165478"/>
            <a:ext cx="762000" cy="267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>
                <a:latin typeface="Calibri"/>
                <a:cs typeface="Calibri"/>
              </a:rPr>
              <a:t>Corp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text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99240" y="4193682"/>
            <a:ext cx="3139440" cy="133604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3970" marR="5080" indent="-1905">
              <a:lnSpc>
                <a:spcPct val="93900"/>
              </a:lnSpc>
              <a:spcBef>
                <a:spcPts val="219"/>
              </a:spcBef>
            </a:pPr>
            <a:r>
              <a:rPr dirty="0" sz="1550" spc="-20">
                <a:solidFill>
                  <a:srgbClr val="2A0803"/>
                </a:solidFill>
                <a:latin typeface="Calibri"/>
                <a:cs typeface="Calibri"/>
              </a:rPr>
              <a:t>Lorem</a:t>
            </a:r>
            <a:r>
              <a:rPr dirty="0" sz="1550" spc="-25">
                <a:solidFill>
                  <a:srgbClr val="2A0803"/>
                </a:solidFill>
                <a:latin typeface="Calibri"/>
                <a:cs typeface="Calibri"/>
              </a:rPr>
              <a:t> </a:t>
            </a:r>
            <a:r>
              <a:rPr dirty="0" sz="1550" spc="-40">
                <a:solidFill>
                  <a:srgbClr val="111111"/>
                </a:solidFill>
                <a:latin typeface="Calibri"/>
                <a:cs typeface="Calibri"/>
              </a:rPr>
              <a:t>ipsum</a:t>
            </a:r>
            <a:r>
              <a:rPr dirty="0" sz="1550" spc="-3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550" spc="-25">
                <a:solidFill>
                  <a:srgbClr val="2A0805"/>
                </a:solidFill>
                <a:latin typeface="Calibri"/>
                <a:cs typeface="Calibri"/>
              </a:rPr>
              <a:t>dolor</a:t>
            </a:r>
            <a:r>
              <a:rPr dirty="0" sz="1550" spc="-35">
                <a:solidFill>
                  <a:srgbClr val="2A0805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111111"/>
                </a:solidFill>
                <a:latin typeface="Calibri"/>
                <a:cs typeface="Calibri"/>
              </a:rPr>
              <a:t>sit</a:t>
            </a:r>
            <a:r>
              <a:rPr dirty="0" sz="1550" spc="-10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550" spc="-60">
                <a:solidFill>
                  <a:srgbClr val="3B130F"/>
                </a:solidFill>
                <a:latin typeface="Calibri"/>
                <a:cs typeface="Calibri"/>
              </a:rPr>
              <a:t>amet,</a:t>
            </a:r>
            <a:r>
              <a:rPr dirty="0" sz="1550" spc="-65">
                <a:solidFill>
                  <a:srgbClr val="3B130F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6110C"/>
                </a:solidFill>
                <a:latin typeface="Calibri"/>
                <a:cs typeface="Calibri"/>
              </a:rPr>
              <a:t>consectetur </a:t>
            </a:r>
            <a:r>
              <a:rPr dirty="0" sz="1500">
                <a:solidFill>
                  <a:srgbClr val="3D130F"/>
                </a:solidFill>
                <a:latin typeface="Calibri"/>
                <a:cs typeface="Calibri"/>
              </a:rPr>
              <a:t>adipiscing</a:t>
            </a:r>
            <a:r>
              <a:rPr dirty="0" sz="1500" spc="-30">
                <a:solidFill>
                  <a:srgbClr val="3D130F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3D130F"/>
                </a:solidFill>
                <a:latin typeface="Calibri"/>
                <a:cs typeface="Calibri"/>
              </a:rPr>
              <a:t>elit.</a:t>
            </a:r>
            <a:r>
              <a:rPr dirty="0" sz="1500" spc="-55">
                <a:solidFill>
                  <a:srgbClr val="3D130F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60F0A"/>
                </a:solidFill>
                <a:latin typeface="Calibri"/>
                <a:cs typeface="Calibri"/>
              </a:rPr>
              <a:t>Vivamus</a:t>
            </a:r>
            <a:r>
              <a:rPr dirty="0" sz="1500" spc="-5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2130C"/>
                </a:solidFill>
                <a:latin typeface="Calibri"/>
                <a:cs typeface="Calibri"/>
              </a:rPr>
              <a:t>lacinia</a:t>
            </a:r>
            <a:r>
              <a:rPr dirty="0" sz="1500" spc="-30">
                <a:solidFill>
                  <a:srgbClr val="42130C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6110C"/>
                </a:solidFill>
                <a:latin typeface="Calibri"/>
                <a:cs typeface="Calibri"/>
              </a:rPr>
              <a:t>feugiat </a:t>
            </a:r>
            <a:r>
              <a:rPr dirty="0" sz="1500">
                <a:solidFill>
                  <a:srgbClr val="41110C"/>
                </a:solidFill>
                <a:latin typeface="Calibri"/>
                <a:cs typeface="Calibri"/>
              </a:rPr>
              <a:t>arcu</a:t>
            </a:r>
            <a:r>
              <a:rPr dirty="0" sz="1500" spc="-70">
                <a:solidFill>
                  <a:srgbClr val="41110C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2110E"/>
                </a:solidFill>
                <a:latin typeface="Calibri"/>
                <a:cs typeface="Calibri"/>
              </a:rPr>
              <a:t>dignissim</a:t>
            </a:r>
            <a:r>
              <a:rPr dirty="0" sz="1500" spc="40">
                <a:solidFill>
                  <a:srgbClr val="42110E"/>
                </a:solidFill>
                <a:latin typeface="Calibri"/>
                <a:cs typeface="Calibri"/>
              </a:rPr>
              <a:t> </a:t>
            </a:r>
            <a:r>
              <a:rPr dirty="0" sz="1500" spc="-20">
                <a:solidFill>
                  <a:srgbClr val="42130F"/>
                </a:solidFill>
                <a:latin typeface="Calibri"/>
                <a:cs typeface="Calibri"/>
              </a:rPr>
              <a:t>aliquam.</a:t>
            </a:r>
            <a:r>
              <a:rPr dirty="0" sz="1500" spc="-25">
                <a:solidFill>
                  <a:srgbClr val="42130F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60F0A"/>
                </a:solidFill>
                <a:latin typeface="Calibri"/>
                <a:cs typeface="Calibri"/>
              </a:rPr>
              <a:t>In</a:t>
            </a:r>
            <a:r>
              <a:rPr dirty="0" sz="1500" spc="-10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6110A"/>
                </a:solidFill>
                <a:latin typeface="Calibri"/>
                <a:cs typeface="Calibri"/>
              </a:rPr>
              <a:t>quis</a:t>
            </a:r>
            <a:r>
              <a:rPr dirty="0" sz="1500" spc="-70">
                <a:solidFill>
                  <a:srgbClr val="46110A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3F130E"/>
                </a:solidFill>
                <a:latin typeface="Calibri"/>
                <a:cs typeface="Calibri"/>
              </a:rPr>
              <a:t>turpis</a:t>
            </a:r>
            <a:r>
              <a:rPr dirty="0" sz="1500" spc="500">
                <a:solidFill>
                  <a:srgbClr val="3F130E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2110E"/>
                </a:solidFill>
                <a:latin typeface="Calibri"/>
                <a:cs typeface="Calibri"/>
              </a:rPr>
              <a:t>nec</a:t>
            </a:r>
            <a:r>
              <a:rPr dirty="0" sz="1500" spc="-35">
                <a:solidFill>
                  <a:srgbClr val="42110E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2110E"/>
                </a:solidFill>
                <a:latin typeface="Calibri"/>
                <a:cs typeface="Calibri"/>
              </a:rPr>
              <a:t>augue </a:t>
            </a:r>
            <a:r>
              <a:rPr dirty="0" sz="1500">
                <a:solidFill>
                  <a:srgbClr val="42110C"/>
                </a:solidFill>
                <a:latin typeface="Calibri"/>
                <a:cs typeface="Calibri"/>
              </a:rPr>
              <a:t>ornare</a:t>
            </a:r>
            <a:r>
              <a:rPr dirty="0" sz="1500" spc="-40">
                <a:solidFill>
                  <a:srgbClr val="42110C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42130C"/>
                </a:solidFill>
                <a:latin typeface="Calibri"/>
                <a:cs typeface="Calibri"/>
              </a:rPr>
              <a:t>placerat.</a:t>
            </a:r>
            <a:r>
              <a:rPr dirty="0" sz="1500" spc="-30">
                <a:solidFill>
                  <a:srgbClr val="42130C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460F0A"/>
                </a:solidFill>
                <a:latin typeface="Calibri"/>
                <a:cs typeface="Calibri"/>
              </a:rPr>
              <a:t>Duis</a:t>
            </a:r>
            <a:r>
              <a:rPr dirty="0" sz="1500" spc="-40">
                <a:solidFill>
                  <a:srgbClr val="460F0A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3F130E"/>
                </a:solidFill>
                <a:latin typeface="Calibri"/>
                <a:cs typeface="Calibri"/>
              </a:rPr>
              <a:t>dui</a:t>
            </a:r>
            <a:r>
              <a:rPr dirty="0" sz="1500" spc="-30">
                <a:solidFill>
                  <a:srgbClr val="3F130E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3F130E"/>
                </a:solidFill>
                <a:latin typeface="Calibri"/>
                <a:cs typeface="Calibri"/>
              </a:rPr>
              <a:t>lect, </a:t>
            </a:r>
            <a:r>
              <a:rPr dirty="0" sz="1450">
                <a:solidFill>
                  <a:srgbClr val="46110C"/>
                </a:solidFill>
                <a:latin typeface="Calibri"/>
                <a:cs typeface="Calibri"/>
              </a:rPr>
              <a:t>iaculis</a:t>
            </a:r>
            <a:r>
              <a:rPr dirty="0" sz="1450" spc="60">
                <a:solidFill>
                  <a:srgbClr val="46110C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3F130E"/>
                </a:solidFill>
                <a:latin typeface="Calibri"/>
                <a:cs typeface="Calibri"/>
              </a:rPr>
              <a:t>id</a:t>
            </a:r>
            <a:r>
              <a:rPr dirty="0" sz="1450" spc="15">
                <a:solidFill>
                  <a:srgbClr val="3F130E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42110E"/>
                </a:solidFill>
                <a:latin typeface="Calibri"/>
                <a:cs typeface="Calibri"/>
              </a:rPr>
              <a:t>risus</a:t>
            </a:r>
            <a:r>
              <a:rPr dirty="0" sz="1450" spc="70">
                <a:solidFill>
                  <a:srgbClr val="42110E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3F130E"/>
                </a:solidFill>
                <a:latin typeface="Calibri"/>
                <a:cs typeface="Calibri"/>
              </a:rPr>
              <a:t>non,</a:t>
            </a:r>
            <a:r>
              <a:rPr dirty="0" sz="1450" spc="20">
                <a:solidFill>
                  <a:srgbClr val="3F130E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3F130E"/>
                </a:solidFill>
                <a:latin typeface="Calibri"/>
                <a:cs typeface="Calibri"/>
              </a:rPr>
              <a:t>scelerisque</a:t>
            </a:r>
            <a:r>
              <a:rPr dirty="0" sz="1450" spc="225">
                <a:solidFill>
                  <a:srgbClr val="3F130E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3F130F"/>
                </a:solidFill>
                <a:latin typeface="Calibri"/>
                <a:cs typeface="Calibri"/>
              </a:rPr>
              <a:t>scele </a:t>
            </a:r>
            <a:r>
              <a:rPr dirty="0" sz="1550" spc="-25">
                <a:solidFill>
                  <a:srgbClr val="42110E"/>
                </a:solidFill>
                <a:latin typeface="Calibri"/>
                <a:cs typeface="Calibri"/>
              </a:rPr>
              <a:t>risque</a:t>
            </a:r>
            <a:r>
              <a:rPr dirty="0" sz="1550" spc="-35">
                <a:solidFill>
                  <a:srgbClr val="42110E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2110C"/>
                </a:solidFill>
                <a:latin typeface="Calibri"/>
                <a:cs typeface="Calibri"/>
              </a:rPr>
              <a:t>magna.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2025-01-13T12:19:04Z</dcterms:created>
  <dcterms:modified xsi:type="dcterms:W3CDTF">2025-01-13T12:19:04Z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LastSaved">
    <vt:filetime>2025-01-13T00:00:00Z</vt:filetime>
  </property>
</Properties>
</file>