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8"/>
  </p:notesMasterIdLst>
  <p:sldIdLst>
    <p:sldId id="256" r:id="rId2"/>
    <p:sldId id="267" r:id="rId3"/>
    <p:sldId id="268" r:id="rId4"/>
    <p:sldId id="269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5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4945B4-56F6-4C23-AA2B-06F52E4BC30A}" v="186" dt="2024-02-22T12:46:50.3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911" autoAdjust="0"/>
  </p:normalViewPr>
  <p:slideViewPr>
    <p:cSldViewPr snapToGrid="0">
      <p:cViewPr varScale="1">
        <p:scale>
          <a:sx n="75" d="100"/>
          <a:sy n="75" d="100"/>
        </p:scale>
        <p:origin x="77" y="144"/>
      </p:cViewPr>
      <p:guideLst>
        <p:guide orient="horz" pos="2160"/>
        <p:guide pos="3840"/>
        <p:guide pos="35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ondra, Marek" userId="60fdd6d5-81e3-4503-8214-0142ed4e7c7f" providerId="ADAL" clId="{124945B4-56F6-4C23-AA2B-06F52E4BC30A}"/>
    <pc:docChg chg="modSld">
      <pc:chgData name="Vondra, Marek" userId="60fdd6d5-81e3-4503-8214-0142ed4e7c7f" providerId="ADAL" clId="{124945B4-56F6-4C23-AA2B-06F52E4BC30A}" dt="2024-02-22T12:46:50.347" v="189" actId="207"/>
      <pc:docMkLst>
        <pc:docMk/>
      </pc:docMkLst>
      <pc:sldChg chg="modSp mod">
        <pc:chgData name="Vondra, Marek" userId="60fdd6d5-81e3-4503-8214-0142ed4e7c7f" providerId="ADAL" clId="{124945B4-56F6-4C23-AA2B-06F52E4BC30A}" dt="2024-02-22T12:44:54.751" v="0" actId="20577"/>
        <pc:sldMkLst>
          <pc:docMk/>
          <pc:sldMk cId="1691071407" sldId="256"/>
        </pc:sldMkLst>
        <pc:spChg chg="mod">
          <ac:chgData name="Vondra, Marek" userId="60fdd6d5-81e3-4503-8214-0142ed4e7c7f" providerId="ADAL" clId="{124945B4-56F6-4C23-AA2B-06F52E4BC30A}" dt="2024-02-22T12:44:54.751" v="0" actId="20577"/>
          <ac:spMkLst>
            <pc:docMk/>
            <pc:sldMk cId="1691071407" sldId="256"/>
            <ac:spMk id="4" creationId="{0975871F-653F-7C24-2F95-B0F85356360C}"/>
          </ac:spMkLst>
        </pc:spChg>
      </pc:sldChg>
      <pc:sldChg chg="modSp mod">
        <pc:chgData name="Vondra, Marek" userId="60fdd6d5-81e3-4503-8214-0142ed4e7c7f" providerId="ADAL" clId="{124945B4-56F6-4C23-AA2B-06F52E4BC30A}" dt="2024-02-22T12:46:50.347" v="189" actId="207"/>
        <pc:sldMkLst>
          <pc:docMk/>
          <pc:sldMk cId="2278947672" sldId="259"/>
        </pc:sldMkLst>
        <pc:spChg chg="mod">
          <ac:chgData name="Vondra, Marek" userId="60fdd6d5-81e3-4503-8214-0142ed4e7c7f" providerId="ADAL" clId="{124945B4-56F6-4C23-AA2B-06F52E4BC30A}" dt="2024-02-22T12:46:50.347" v="189" actId="207"/>
          <ac:spMkLst>
            <pc:docMk/>
            <pc:sldMk cId="2278947672" sldId="259"/>
            <ac:spMk id="5" creationId="{DCD1D5DF-1B54-42C7-9E2D-B726C87F069E}"/>
          </ac:spMkLst>
        </pc:spChg>
      </pc:sldChg>
    </pc:docChg>
  </pc:docChgLst>
  <pc:docChgLst>
    <pc:chgData name="Vondra, Marek" userId="60fdd6d5-81e3-4503-8214-0142ed4e7c7f" providerId="ADAL" clId="{10A4A5D3-0931-42F5-A28D-50D6118A99EE}"/>
    <pc:docChg chg="undo custSel addSld modSld sldOrd">
      <pc:chgData name="Vondra, Marek" userId="60fdd6d5-81e3-4503-8214-0142ed4e7c7f" providerId="ADAL" clId="{10A4A5D3-0931-42F5-A28D-50D6118A99EE}" dt="2023-12-30T12:55:10.091" v="410" actId="20577"/>
      <pc:docMkLst>
        <pc:docMk/>
      </pc:docMkLst>
      <pc:sldChg chg="addSp delSp modSp mod">
        <pc:chgData name="Vondra, Marek" userId="60fdd6d5-81e3-4503-8214-0142ed4e7c7f" providerId="ADAL" clId="{10A4A5D3-0931-42F5-A28D-50D6118A99EE}" dt="2023-12-30T09:33:31.600" v="85" actId="1076"/>
        <pc:sldMkLst>
          <pc:docMk/>
          <pc:sldMk cId="1691071407" sldId="256"/>
        </pc:sldMkLst>
        <pc:spChg chg="add mod">
          <ac:chgData name="Vondra, Marek" userId="60fdd6d5-81e3-4503-8214-0142ed4e7c7f" providerId="ADAL" clId="{10A4A5D3-0931-42F5-A28D-50D6118A99EE}" dt="2023-12-30T09:31:49.509" v="59" actId="122"/>
          <ac:spMkLst>
            <pc:docMk/>
            <pc:sldMk cId="1691071407" sldId="256"/>
            <ac:spMk id="2" creationId="{2792DC48-C049-1C46-CE53-97AEDC92B439}"/>
          </ac:spMkLst>
        </pc:spChg>
        <pc:spChg chg="mod">
          <ac:chgData name="Vondra, Marek" userId="60fdd6d5-81e3-4503-8214-0142ed4e7c7f" providerId="ADAL" clId="{10A4A5D3-0931-42F5-A28D-50D6118A99EE}" dt="2023-12-30T09:31:46.083" v="58" actId="1076"/>
          <ac:spMkLst>
            <pc:docMk/>
            <pc:sldMk cId="1691071407" sldId="256"/>
            <ac:spMk id="3" creationId="{806FB5D2-0AB9-464B-9EF5-351A4399127B}"/>
          </ac:spMkLst>
        </pc:spChg>
        <pc:spChg chg="add mod">
          <ac:chgData name="Vondra, Marek" userId="60fdd6d5-81e3-4503-8214-0142ed4e7c7f" providerId="ADAL" clId="{10A4A5D3-0931-42F5-A28D-50D6118A99EE}" dt="2023-12-30T09:33:31.600" v="85" actId="1076"/>
          <ac:spMkLst>
            <pc:docMk/>
            <pc:sldMk cId="1691071407" sldId="256"/>
            <ac:spMk id="4" creationId="{0975871F-653F-7C24-2F95-B0F85356360C}"/>
          </ac:spMkLst>
        </pc:spChg>
        <pc:spChg chg="add mod">
          <ac:chgData name="Vondra, Marek" userId="60fdd6d5-81e3-4503-8214-0142ed4e7c7f" providerId="ADAL" clId="{10A4A5D3-0931-42F5-A28D-50D6118A99EE}" dt="2023-12-30T09:33:23.376" v="83" actId="20577"/>
          <ac:spMkLst>
            <pc:docMk/>
            <pc:sldMk cId="1691071407" sldId="256"/>
            <ac:spMk id="6" creationId="{15A72841-8FE4-3642-5A6D-6E459B718118}"/>
          </ac:spMkLst>
        </pc:spChg>
        <pc:picChg chg="del">
          <ac:chgData name="Vondra, Marek" userId="60fdd6d5-81e3-4503-8214-0142ed4e7c7f" providerId="ADAL" clId="{10A4A5D3-0931-42F5-A28D-50D6118A99EE}" dt="2023-12-30T09:30:56.837" v="35" actId="478"/>
          <ac:picMkLst>
            <pc:docMk/>
            <pc:sldMk cId="1691071407" sldId="256"/>
            <ac:picMk id="1026" creationId="{715AC536-0AFC-47E1-8401-2512A94A5783}"/>
          </ac:picMkLst>
        </pc:picChg>
      </pc:sldChg>
      <pc:sldChg chg="modSp new mod">
        <pc:chgData name="Vondra, Marek" userId="60fdd6d5-81e3-4503-8214-0142ed4e7c7f" providerId="ADAL" clId="{10A4A5D3-0931-42F5-A28D-50D6118A99EE}" dt="2023-12-30T09:35:16.901" v="151" actId="20577"/>
        <pc:sldMkLst>
          <pc:docMk/>
          <pc:sldMk cId="188577003" sldId="260"/>
        </pc:sldMkLst>
        <pc:spChg chg="mod">
          <ac:chgData name="Vondra, Marek" userId="60fdd6d5-81e3-4503-8214-0142ed4e7c7f" providerId="ADAL" clId="{10A4A5D3-0931-42F5-A28D-50D6118A99EE}" dt="2023-12-30T09:34:27.010" v="98" actId="20577"/>
          <ac:spMkLst>
            <pc:docMk/>
            <pc:sldMk cId="188577003" sldId="260"/>
            <ac:spMk id="2" creationId="{F0702755-8600-0C98-8DFF-FA6DA638548F}"/>
          </ac:spMkLst>
        </pc:spChg>
        <pc:spChg chg="mod">
          <ac:chgData name="Vondra, Marek" userId="60fdd6d5-81e3-4503-8214-0142ed4e7c7f" providerId="ADAL" clId="{10A4A5D3-0931-42F5-A28D-50D6118A99EE}" dt="2023-12-30T09:35:16.901" v="151" actId="20577"/>
          <ac:spMkLst>
            <pc:docMk/>
            <pc:sldMk cId="188577003" sldId="260"/>
            <ac:spMk id="3" creationId="{9FF92CDA-ED1D-B1E1-4597-F2E1620BC251}"/>
          </ac:spMkLst>
        </pc:spChg>
      </pc:sldChg>
      <pc:sldChg chg="modSp add mod">
        <pc:chgData name="Vondra, Marek" userId="60fdd6d5-81e3-4503-8214-0142ed4e7c7f" providerId="ADAL" clId="{10A4A5D3-0931-42F5-A28D-50D6118A99EE}" dt="2023-12-30T09:36:53.740" v="154" actId="113"/>
        <pc:sldMkLst>
          <pc:docMk/>
          <pc:sldMk cId="3837875326" sldId="261"/>
        </pc:sldMkLst>
        <pc:spChg chg="mod">
          <ac:chgData name="Vondra, Marek" userId="60fdd6d5-81e3-4503-8214-0142ed4e7c7f" providerId="ADAL" clId="{10A4A5D3-0931-42F5-A28D-50D6118A99EE}" dt="2023-12-30T09:36:53.740" v="154" actId="113"/>
          <ac:spMkLst>
            <pc:docMk/>
            <pc:sldMk cId="3837875326" sldId="261"/>
            <ac:spMk id="3" creationId="{9FF92CDA-ED1D-B1E1-4597-F2E1620BC251}"/>
          </ac:spMkLst>
        </pc:spChg>
      </pc:sldChg>
      <pc:sldChg chg="addSp delSp modSp new mod modClrScheme chgLayout">
        <pc:chgData name="Vondra, Marek" userId="60fdd6d5-81e3-4503-8214-0142ed4e7c7f" providerId="ADAL" clId="{10A4A5D3-0931-42F5-A28D-50D6118A99EE}" dt="2023-12-30T12:32:56.266" v="391" actId="478"/>
        <pc:sldMkLst>
          <pc:docMk/>
          <pc:sldMk cId="1339203581" sldId="262"/>
        </pc:sldMkLst>
        <pc:spChg chg="del">
          <ac:chgData name="Vondra, Marek" userId="60fdd6d5-81e3-4503-8214-0142ed4e7c7f" providerId="ADAL" clId="{10A4A5D3-0931-42F5-A28D-50D6118A99EE}" dt="2023-12-30T10:11:47.690" v="156" actId="478"/>
          <ac:spMkLst>
            <pc:docMk/>
            <pc:sldMk cId="1339203581" sldId="262"/>
            <ac:spMk id="2" creationId="{5C212633-F82F-84BE-83FC-B37A00DE6F94}"/>
          </ac:spMkLst>
        </pc:spChg>
        <pc:spChg chg="del">
          <ac:chgData name="Vondra, Marek" userId="60fdd6d5-81e3-4503-8214-0142ed4e7c7f" providerId="ADAL" clId="{10A4A5D3-0931-42F5-A28D-50D6118A99EE}" dt="2023-12-30T10:12:08.171" v="157" actId="700"/>
          <ac:spMkLst>
            <pc:docMk/>
            <pc:sldMk cId="1339203581" sldId="262"/>
            <ac:spMk id="3" creationId="{F9D98ED5-7EA6-A022-5061-E7A4F47B90F7}"/>
          </ac:spMkLst>
        </pc:spChg>
        <pc:spChg chg="add del mod">
          <ac:chgData name="Vondra, Marek" userId="60fdd6d5-81e3-4503-8214-0142ed4e7c7f" providerId="ADAL" clId="{10A4A5D3-0931-42F5-A28D-50D6118A99EE}" dt="2023-12-30T10:12:39.609" v="163"/>
          <ac:spMkLst>
            <pc:docMk/>
            <pc:sldMk cId="1339203581" sldId="262"/>
            <ac:spMk id="5" creationId="{E0024C2E-5F00-C702-DA36-91D1AD0205AD}"/>
          </ac:spMkLst>
        </pc:spChg>
        <pc:spChg chg="add del">
          <ac:chgData name="Vondra, Marek" userId="60fdd6d5-81e3-4503-8214-0142ed4e7c7f" providerId="ADAL" clId="{10A4A5D3-0931-42F5-A28D-50D6118A99EE}" dt="2023-12-30T10:12:43.048" v="165"/>
          <ac:spMkLst>
            <pc:docMk/>
            <pc:sldMk cId="1339203581" sldId="262"/>
            <ac:spMk id="6" creationId="{BB20F3C9-7E3E-E7AB-81A1-A97C2E261604}"/>
          </ac:spMkLst>
        </pc:spChg>
        <pc:spChg chg="add del mod">
          <ac:chgData name="Vondra, Marek" userId="60fdd6d5-81e3-4503-8214-0142ed4e7c7f" providerId="ADAL" clId="{10A4A5D3-0931-42F5-A28D-50D6118A99EE}" dt="2023-12-30T10:13:00.416" v="174"/>
          <ac:spMkLst>
            <pc:docMk/>
            <pc:sldMk cId="1339203581" sldId="262"/>
            <ac:spMk id="7" creationId="{8FB09B10-FAF0-3DEF-7582-AFA3AB07CF03}"/>
          </ac:spMkLst>
        </pc:spChg>
        <pc:spChg chg="add del">
          <ac:chgData name="Vondra, Marek" userId="60fdd6d5-81e3-4503-8214-0142ed4e7c7f" providerId="ADAL" clId="{10A4A5D3-0931-42F5-A28D-50D6118A99EE}" dt="2023-12-30T10:13:00.413" v="172" actId="478"/>
          <ac:spMkLst>
            <pc:docMk/>
            <pc:sldMk cId="1339203581" sldId="262"/>
            <ac:spMk id="8" creationId="{182E0651-9A04-E3C7-25BB-84D798B1771B}"/>
          </ac:spMkLst>
        </pc:spChg>
        <pc:spChg chg="add del mod">
          <ac:chgData name="Vondra, Marek" userId="60fdd6d5-81e3-4503-8214-0142ed4e7c7f" providerId="ADAL" clId="{10A4A5D3-0931-42F5-A28D-50D6118A99EE}" dt="2023-12-30T10:12:57.718" v="169"/>
          <ac:spMkLst>
            <pc:docMk/>
            <pc:sldMk cId="1339203581" sldId="262"/>
            <ac:spMk id="9" creationId="{7CC4A6E6-20E6-A8ED-8A27-6E1978457EF8}"/>
          </ac:spMkLst>
        </pc:spChg>
        <pc:spChg chg="add mod">
          <ac:chgData name="Vondra, Marek" userId="60fdd6d5-81e3-4503-8214-0142ed4e7c7f" providerId="ADAL" clId="{10A4A5D3-0931-42F5-A28D-50D6118A99EE}" dt="2023-12-30T12:27:56.667" v="348" actId="1076"/>
          <ac:spMkLst>
            <pc:docMk/>
            <pc:sldMk cId="1339203581" sldId="262"/>
            <ac:spMk id="11" creationId="{5790D4CF-065B-0E4D-6DA2-10893D92F3DF}"/>
          </ac:spMkLst>
        </pc:spChg>
        <pc:spChg chg="add mod">
          <ac:chgData name="Vondra, Marek" userId="60fdd6d5-81e3-4503-8214-0142ed4e7c7f" providerId="ADAL" clId="{10A4A5D3-0931-42F5-A28D-50D6118A99EE}" dt="2023-12-30T12:28:02.630" v="349" actId="1076"/>
          <ac:spMkLst>
            <pc:docMk/>
            <pc:sldMk cId="1339203581" sldId="262"/>
            <ac:spMk id="12" creationId="{912ABD63-EDE8-C7DC-43A8-087F7D8D2139}"/>
          </ac:spMkLst>
        </pc:spChg>
        <pc:spChg chg="add del">
          <ac:chgData name="Vondra, Marek" userId="60fdd6d5-81e3-4503-8214-0142ed4e7c7f" providerId="ADAL" clId="{10A4A5D3-0931-42F5-A28D-50D6118A99EE}" dt="2023-12-30T12:26:57.168" v="311" actId="478"/>
          <ac:spMkLst>
            <pc:docMk/>
            <pc:sldMk cId="1339203581" sldId="262"/>
            <ac:spMk id="15" creationId="{F19F898E-918C-CD33-41A5-E4281FFF63F5}"/>
          </ac:spMkLst>
        </pc:spChg>
        <pc:spChg chg="add mod">
          <ac:chgData name="Vondra, Marek" userId="60fdd6d5-81e3-4503-8214-0142ed4e7c7f" providerId="ADAL" clId="{10A4A5D3-0931-42F5-A28D-50D6118A99EE}" dt="2023-12-30T12:27:26.389" v="324" actId="1076"/>
          <ac:spMkLst>
            <pc:docMk/>
            <pc:sldMk cId="1339203581" sldId="262"/>
            <ac:spMk id="16" creationId="{B27CA7A4-AD9C-2747-3E10-F88CF1A22130}"/>
          </ac:spMkLst>
        </pc:spChg>
        <pc:spChg chg="add mod">
          <ac:chgData name="Vondra, Marek" userId="60fdd6d5-81e3-4503-8214-0142ed4e7c7f" providerId="ADAL" clId="{10A4A5D3-0931-42F5-A28D-50D6118A99EE}" dt="2023-12-30T12:27:33.207" v="331" actId="20577"/>
          <ac:spMkLst>
            <pc:docMk/>
            <pc:sldMk cId="1339203581" sldId="262"/>
            <ac:spMk id="17" creationId="{431A5B84-43FA-0683-9F2F-81DCFBB73B45}"/>
          </ac:spMkLst>
        </pc:spChg>
        <pc:spChg chg="add mod">
          <ac:chgData name="Vondra, Marek" userId="60fdd6d5-81e3-4503-8214-0142ed4e7c7f" providerId="ADAL" clId="{10A4A5D3-0931-42F5-A28D-50D6118A99EE}" dt="2023-12-30T12:27:41.696" v="338" actId="20577"/>
          <ac:spMkLst>
            <pc:docMk/>
            <pc:sldMk cId="1339203581" sldId="262"/>
            <ac:spMk id="18" creationId="{E6075481-EA7D-BB86-57EA-B5FD5011DFC1}"/>
          </ac:spMkLst>
        </pc:spChg>
        <pc:spChg chg="add mod">
          <ac:chgData name="Vondra, Marek" userId="60fdd6d5-81e3-4503-8214-0142ed4e7c7f" providerId="ADAL" clId="{10A4A5D3-0931-42F5-A28D-50D6118A99EE}" dt="2023-12-30T12:27:49.456" v="346" actId="20577"/>
          <ac:spMkLst>
            <pc:docMk/>
            <pc:sldMk cId="1339203581" sldId="262"/>
            <ac:spMk id="19" creationId="{531B8C67-53C6-C6AE-7686-B47EA5C5844C}"/>
          </ac:spMkLst>
        </pc:spChg>
        <pc:spChg chg="add mod">
          <ac:chgData name="Vondra, Marek" userId="60fdd6d5-81e3-4503-8214-0142ed4e7c7f" providerId="ADAL" clId="{10A4A5D3-0931-42F5-A28D-50D6118A99EE}" dt="2023-12-30T12:28:45.850" v="366" actId="14100"/>
          <ac:spMkLst>
            <pc:docMk/>
            <pc:sldMk cId="1339203581" sldId="262"/>
            <ac:spMk id="20" creationId="{62D29292-6E49-173D-7980-4BF88CAFE42D}"/>
          </ac:spMkLst>
        </pc:spChg>
        <pc:spChg chg="add del mod">
          <ac:chgData name="Vondra, Marek" userId="60fdd6d5-81e3-4503-8214-0142ed4e7c7f" providerId="ADAL" clId="{10A4A5D3-0931-42F5-A28D-50D6118A99EE}" dt="2023-12-30T12:32:56.266" v="391" actId="478"/>
          <ac:spMkLst>
            <pc:docMk/>
            <pc:sldMk cId="1339203581" sldId="262"/>
            <ac:spMk id="21" creationId="{5B0ACCFC-FE91-B04A-85CF-23CBA6094444}"/>
          </ac:spMkLst>
        </pc:spChg>
        <pc:graphicFrameChg chg="add mod modGraphic">
          <ac:chgData name="Vondra, Marek" userId="60fdd6d5-81e3-4503-8214-0142ed4e7c7f" providerId="ADAL" clId="{10A4A5D3-0931-42F5-A28D-50D6118A99EE}" dt="2023-12-30T12:27:56.667" v="348" actId="1076"/>
          <ac:graphicFrameMkLst>
            <pc:docMk/>
            <pc:sldMk cId="1339203581" sldId="262"/>
            <ac:graphicFrameMk id="4" creationId="{FF0C0F3D-117D-C4A5-E7DB-1373DAAFA485}"/>
          </ac:graphicFrameMkLst>
        </pc:graphicFrameChg>
        <pc:graphicFrameChg chg="add mod modGraphic">
          <ac:chgData name="Vondra, Marek" userId="60fdd6d5-81e3-4503-8214-0142ed4e7c7f" providerId="ADAL" clId="{10A4A5D3-0931-42F5-A28D-50D6118A99EE}" dt="2023-12-30T12:23:00.109" v="205" actId="1076"/>
          <ac:graphicFrameMkLst>
            <pc:docMk/>
            <pc:sldMk cId="1339203581" sldId="262"/>
            <ac:graphicFrameMk id="13" creationId="{886143A5-6536-E66C-4A26-C5D35480A98F}"/>
          </ac:graphicFrameMkLst>
        </pc:graphicFrameChg>
        <pc:graphicFrameChg chg="add del mod">
          <ac:chgData name="Vondra, Marek" userId="60fdd6d5-81e3-4503-8214-0142ed4e7c7f" providerId="ADAL" clId="{10A4A5D3-0931-42F5-A28D-50D6118A99EE}" dt="2023-12-30T12:27:52.526" v="347" actId="478"/>
          <ac:graphicFrameMkLst>
            <pc:docMk/>
            <pc:sldMk cId="1339203581" sldId="262"/>
            <ac:graphicFrameMk id="14" creationId="{B1FD6B85-6DA2-E835-3F5F-BB8722572009}"/>
          </ac:graphicFrameMkLst>
        </pc:graphicFrameChg>
      </pc:sldChg>
      <pc:sldChg chg="addSp delSp modSp add mod">
        <pc:chgData name="Vondra, Marek" userId="60fdd6d5-81e3-4503-8214-0142ed4e7c7f" providerId="ADAL" clId="{10A4A5D3-0931-42F5-A28D-50D6118A99EE}" dt="2023-12-30T12:28:52.484" v="383" actId="20577"/>
        <pc:sldMkLst>
          <pc:docMk/>
          <pc:sldMk cId="2440958179" sldId="263"/>
        </pc:sldMkLst>
        <pc:spChg chg="add del mod">
          <ac:chgData name="Vondra, Marek" userId="60fdd6d5-81e3-4503-8214-0142ed4e7c7f" providerId="ADAL" clId="{10A4A5D3-0931-42F5-A28D-50D6118A99EE}" dt="2023-12-30T12:25:41.818" v="285" actId="1076"/>
          <ac:spMkLst>
            <pc:docMk/>
            <pc:sldMk cId="2440958179" sldId="263"/>
            <ac:spMk id="2" creationId="{E5534089-F509-DCD7-BFBD-127E5E0B7A8D}"/>
          </ac:spMkLst>
        </pc:spChg>
        <pc:spChg chg="add del">
          <ac:chgData name="Vondra, Marek" userId="60fdd6d5-81e3-4503-8214-0142ed4e7c7f" providerId="ADAL" clId="{10A4A5D3-0931-42F5-A28D-50D6118A99EE}" dt="2023-12-30T12:24:46.669" v="230" actId="478"/>
          <ac:spMkLst>
            <pc:docMk/>
            <pc:sldMk cId="2440958179" sldId="263"/>
            <ac:spMk id="3" creationId="{2CE8EC17-D452-4511-D0D1-3CD056E2D2D8}"/>
          </ac:spMkLst>
        </pc:spChg>
        <pc:spChg chg="add del mod">
          <ac:chgData name="Vondra, Marek" userId="60fdd6d5-81e3-4503-8214-0142ed4e7c7f" providerId="ADAL" clId="{10A4A5D3-0931-42F5-A28D-50D6118A99EE}" dt="2023-12-30T12:24:46.270" v="229" actId="478"/>
          <ac:spMkLst>
            <pc:docMk/>
            <pc:sldMk cId="2440958179" sldId="263"/>
            <ac:spMk id="5" creationId="{CF0E8659-6670-D9A9-74EC-EAAFAC9CD7AF}"/>
          </ac:spMkLst>
        </pc:spChg>
        <pc:spChg chg="add mod">
          <ac:chgData name="Vondra, Marek" userId="60fdd6d5-81e3-4503-8214-0142ed4e7c7f" providerId="ADAL" clId="{10A4A5D3-0931-42F5-A28D-50D6118A99EE}" dt="2023-12-30T12:25:40.924" v="284" actId="1076"/>
          <ac:spMkLst>
            <pc:docMk/>
            <pc:sldMk cId="2440958179" sldId="263"/>
            <ac:spMk id="6" creationId="{53E8993D-A9DB-D4EE-89AA-18D6139AC8EA}"/>
          </ac:spMkLst>
        </pc:spChg>
        <pc:spChg chg="add del mod">
          <ac:chgData name="Vondra, Marek" userId="60fdd6d5-81e3-4503-8214-0142ed4e7c7f" providerId="ADAL" clId="{10A4A5D3-0931-42F5-A28D-50D6118A99EE}" dt="2023-12-30T12:24:45.675" v="228" actId="478"/>
          <ac:spMkLst>
            <pc:docMk/>
            <pc:sldMk cId="2440958179" sldId="263"/>
            <ac:spMk id="7" creationId="{E78F5C38-F1AC-46D9-7CF2-02301F6A2C16}"/>
          </ac:spMkLst>
        </pc:spChg>
        <pc:spChg chg="add mod">
          <ac:chgData name="Vondra, Marek" userId="60fdd6d5-81e3-4503-8214-0142ed4e7c7f" providerId="ADAL" clId="{10A4A5D3-0931-42F5-A28D-50D6118A99EE}" dt="2023-12-30T12:25:34.288" v="276" actId="20577"/>
          <ac:spMkLst>
            <pc:docMk/>
            <pc:sldMk cId="2440958179" sldId="263"/>
            <ac:spMk id="8" creationId="{2EC7209C-6369-9857-7163-0E87F922C38D}"/>
          </ac:spMkLst>
        </pc:spChg>
        <pc:spChg chg="add mod">
          <ac:chgData name="Vondra, Marek" userId="60fdd6d5-81e3-4503-8214-0142ed4e7c7f" providerId="ADAL" clId="{10A4A5D3-0931-42F5-A28D-50D6118A99EE}" dt="2023-12-30T12:25:38.686" v="283" actId="20577"/>
          <ac:spMkLst>
            <pc:docMk/>
            <pc:sldMk cId="2440958179" sldId="263"/>
            <ac:spMk id="9" creationId="{A9B7F7D0-4E1D-1F57-6C44-0C1668012F34}"/>
          </ac:spMkLst>
        </pc:spChg>
        <pc:spChg chg="del">
          <ac:chgData name="Vondra, Marek" userId="60fdd6d5-81e3-4503-8214-0142ed4e7c7f" providerId="ADAL" clId="{10A4A5D3-0931-42F5-A28D-50D6118A99EE}" dt="2023-12-30T12:24:00.974" v="207" actId="478"/>
          <ac:spMkLst>
            <pc:docMk/>
            <pc:sldMk cId="2440958179" sldId="263"/>
            <ac:spMk id="11" creationId="{5790D4CF-065B-0E4D-6DA2-10893D92F3DF}"/>
          </ac:spMkLst>
        </pc:spChg>
        <pc:spChg chg="mod">
          <ac:chgData name="Vondra, Marek" userId="60fdd6d5-81e3-4503-8214-0142ed4e7c7f" providerId="ADAL" clId="{10A4A5D3-0931-42F5-A28D-50D6118A99EE}" dt="2023-12-30T12:24:54.871" v="247" actId="20577"/>
          <ac:spMkLst>
            <pc:docMk/>
            <pc:sldMk cId="2440958179" sldId="263"/>
            <ac:spMk id="12" creationId="{912ABD63-EDE8-C7DC-43A8-087F7D8D2139}"/>
          </ac:spMkLst>
        </pc:spChg>
        <pc:spChg chg="add mod">
          <ac:chgData name="Vondra, Marek" userId="60fdd6d5-81e3-4503-8214-0142ed4e7c7f" providerId="ADAL" clId="{10A4A5D3-0931-42F5-A28D-50D6118A99EE}" dt="2023-12-30T12:26:37.655" v="308" actId="20577"/>
          <ac:spMkLst>
            <pc:docMk/>
            <pc:sldMk cId="2440958179" sldId="263"/>
            <ac:spMk id="25" creationId="{67F69D9D-2D9E-FAE6-A2AC-CCB7882A18C2}"/>
          </ac:spMkLst>
        </pc:spChg>
        <pc:spChg chg="add mod">
          <ac:chgData name="Vondra, Marek" userId="60fdd6d5-81e3-4503-8214-0142ed4e7c7f" providerId="ADAL" clId="{10A4A5D3-0931-42F5-A28D-50D6118A99EE}" dt="2023-12-30T12:28:52.484" v="383" actId="20577"/>
          <ac:spMkLst>
            <pc:docMk/>
            <pc:sldMk cId="2440958179" sldId="263"/>
            <ac:spMk id="26" creationId="{82DCD30E-0513-6237-E672-F1CCA8CB6B7D}"/>
          </ac:spMkLst>
        </pc:spChg>
        <pc:graphicFrameChg chg="del">
          <ac:chgData name="Vondra, Marek" userId="60fdd6d5-81e3-4503-8214-0142ed4e7c7f" providerId="ADAL" clId="{10A4A5D3-0931-42F5-A28D-50D6118A99EE}" dt="2023-12-30T12:24:00.974" v="207" actId="478"/>
          <ac:graphicFrameMkLst>
            <pc:docMk/>
            <pc:sldMk cId="2440958179" sldId="263"/>
            <ac:graphicFrameMk id="4" creationId="{FF0C0F3D-117D-C4A5-E7DB-1373DAAFA485}"/>
          </ac:graphicFrameMkLst>
        </pc:graphicFrameChg>
        <pc:graphicFrameChg chg="mod modGraphic">
          <ac:chgData name="Vondra, Marek" userId="60fdd6d5-81e3-4503-8214-0142ed4e7c7f" providerId="ADAL" clId="{10A4A5D3-0931-42F5-A28D-50D6118A99EE}" dt="2023-12-30T12:25:29.086" v="270" actId="1076"/>
          <ac:graphicFrameMkLst>
            <pc:docMk/>
            <pc:sldMk cId="2440958179" sldId="263"/>
            <ac:graphicFrameMk id="13" creationId="{886143A5-6536-E66C-4A26-C5D35480A98F}"/>
          </ac:graphicFrameMkLst>
        </pc:graphicFrameChg>
        <pc:cxnChg chg="add mod">
          <ac:chgData name="Vondra, Marek" userId="60fdd6d5-81e3-4503-8214-0142ed4e7c7f" providerId="ADAL" clId="{10A4A5D3-0931-42F5-A28D-50D6118A99EE}" dt="2023-12-30T12:26:23.069" v="296" actId="14100"/>
          <ac:cxnSpMkLst>
            <pc:docMk/>
            <pc:sldMk cId="2440958179" sldId="263"/>
            <ac:cxnSpMk id="14" creationId="{F862AF15-B628-3A0C-34A3-40A2D3EFC49E}"/>
          </ac:cxnSpMkLst>
        </pc:cxnChg>
        <pc:cxnChg chg="add mod">
          <ac:chgData name="Vondra, Marek" userId="60fdd6d5-81e3-4503-8214-0142ed4e7c7f" providerId="ADAL" clId="{10A4A5D3-0931-42F5-A28D-50D6118A99EE}" dt="2023-12-30T12:26:20.155" v="295" actId="14100"/>
          <ac:cxnSpMkLst>
            <pc:docMk/>
            <pc:sldMk cId="2440958179" sldId="263"/>
            <ac:cxnSpMk id="15" creationId="{17DC894A-C0CE-21F1-9216-C80CD39A784D}"/>
          </ac:cxnSpMkLst>
        </pc:cxnChg>
        <pc:cxnChg chg="add mod">
          <ac:chgData name="Vondra, Marek" userId="60fdd6d5-81e3-4503-8214-0142ed4e7c7f" providerId="ADAL" clId="{10A4A5D3-0931-42F5-A28D-50D6118A99EE}" dt="2023-12-30T12:26:17.938" v="294" actId="14100"/>
          <ac:cxnSpMkLst>
            <pc:docMk/>
            <pc:sldMk cId="2440958179" sldId="263"/>
            <ac:cxnSpMk id="19" creationId="{56F34153-857F-49BE-EDC5-AD757F00033E}"/>
          </ac:cxnSpMkLst>
        </pc:cxnChg>
      </pc:sldChg>
      <pc:sldChg chg="modSp add mod">
        <pc:chgData name="Vondra, Marek" userId="60fdd6d5-81e3-4503-8214-0142ed4e7c7f" providerId="ADAL" clId="{10A4A5D3-0931-42F5-A28D-50D6118A99EE}" dt="2023-12-30T12:54:47.108" v="404" actId="113"/>
        <pc:sldMkLst>
          <pc:docMk/>
          <pc:sldMk cId="258779382" sldId="264"/>
        </pc:sldMkLst>
        <pc:spChg chg="mod">
          <ac:chgData name="Vondra, Marek" userId="60fdd6d5-81e3-4503-8214-0142ed4e7c7f" providerId="ADAL" clId="{10A4A5D3-0931-42F5-A28D-50D6118A99EE}" dt="2023-12-30T12:54:47.108" v="404" actId="113"/>
          <ac:spMkLst>
            <pc:docMk/>
            <pc:sldMk cId="258779382" sldId="264"/>
            <ac:spMk id="3" creationId="{9FF92CDA-ED1D-B1E1-4597-F2E1620BC251}"/>
          </ac:spMkLst>
        </pc:spChg>
      </pc:sldChg>
      <pc:sldChg chg="delSp add mod ord">
        <pc:chgData name="Vondra, Marek" userId="60fdd6d5-81e3-4503-8214-0142ed4e7c7f" providerId="ADAL" clId="{10A4A5D3-0931-42F5-A28D-50D6118A99EE}" dt="2023-12-30T12:33:00.876" v="392" actId="478"/>
        <pc:sldMkLst>
          <pc:docMk/>
          <pc:sldMk cId="4020019325" sldId="265"/>
        </pc:sldMkLst>
        <pc:spChg chg="del">
          <ac:chgData name="Vondra, Marek" userId="60fdd6d5-81e3-4503-8214-0142ed4e7c7f" providerId="ADAL" clId="{10A4A5D3-0931-42F5-A28D-50D6118A99EE}" dt="2023-12-30T12:33:00.876" v="392" actId="478"/>
          <ac:spMkLst>
            <pc:docMk/>
            <pc:sldMk cId="4020019325" sldId="265"/>
            <ac:spMk id="21" creationId="{5B0ACCFC-FE91-B04A-85CF-23CBA6094444}"/>
          </ac:spMkLst>
        </pc:spChg>
      </pc:sldChg>
      <pc:sldChg chg="modSp add mod ord">
        <pc:chgData name="Vondra, Marek" userId="60fdd6d5-81e3-4503-8214-0142ed4e7c7f" providerId="ADAL" clId="{10A4A5D3-0931-42F5-A28D-50D6118A99EE}" dt="2023-12-30T12:55:10.091" v="410" actId="20577"/>
        <pc:sldMkLst>
          <pc:docMk/>
          <pc:sldMk cId="3513794624" sldId="266"/>
        </pc:sldMkLst>
        <pc:spChg chg="mod">
          <ac:chgData name="Vondra, Marek" userId="60fdd6d5-81e3-4503-8214-0142ed4e7c7f" providerId="ADAL" clId="{10A4A5D3-0931-42F5-A28D-50D6118A99EE}" dt="2023-12-30T12:55:10.091" v="410" actId="20577"/>
          <ac:spMkLst>
            <pc:docMk/>
            <pc:sldMk cId="3513794624" sldId="266"/>
            <ac:spMk id="3" creationId="{9FF92CDA-ED1D-B1E1-4597-F2E1620BC25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5911F-7C49-4E4E-AF13-219F87B878F4}" type="datetimeFigureOut">
              <a:rPr lang="de-DE" smtClean="0"/>
              <a:t>20.02.2025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2E70D7-C365-4D7A-B971-3DEF5DF4FA3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95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22D7498-AF4D-40C9-A69F-B3D88E543B66}" type="datetimeFigureOut">
              <a:rPr lang="de-DE" smtClean="0"/>
              <a:t>20.02.2025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94C4230-A467-4D33-8E26-8235F0C86E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6830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7498-AF4D-40C9-A69F-B3D88E543B66}" type="datetimeFigureOut">
              <a:rPr lang="de-DE" smtClean="0"/>
              <a:t>20.02.2025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4230-A467-4D33-8E26-8235F0C86E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7467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22D7498-AF4D-40C9-A69F-B3D88E543B66}" type="datetimeFigureOut">
              <a:rPr lang="de-DE" smtClean="0"/>
              <a:t>20.02.2025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94C4230-A467-4D33-8E26-8235F0C86E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8441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7498-AF4D-40C9-A69F-B3D88E543B66}" type="datetimeFigureOut">
              <a:rPr lang="de-DE" smtClean="0"/>
              <a:t>20.02.2025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4230-A467-4D33-8E26-8235F0C86EF5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4" descr="engeto-logo | EVOLVE! Summit 2022">
            <a:extLst>
              <a:ext uri="{FF2B5EF4-FFF2-40B4-BE49-F238E27FC236}">
                <a16:creationId xmlns:a16="http://schemas.microsoft.com/office/drawing/2014/main" id="{341C5CAB-233D-41F1-1309-6BE566CD84D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4448" y="127540"/>
            <a:ext cx="971851" cy="259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17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22D7498-AF4D-40C9-A69F-B3D88E543B66}" type="datetimeFigureOut">
              <a:rPr lang="de-DE" smtClean="0"/>
              <a:t>20.02.2025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94C4230-A467-4D33-8E26-8235F0C86E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3201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22D7498-AF4D-40C9-A69F-B3D88E543B66}" type="datetimeFigureOut">
              <a:rPr lang="de-DE" smtClean="0"/>
              <a:t>20.02.2025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94C4230-A467-4D33-8E26-8235F0C86E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62795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22D7498-AF4D-40C9-A69F-B3D88E543B66}" type="datetimeFigureOut">
              <a:rPr lang="de-DE" smtClean="0"/>
              <a:t>20.02.2025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94C4230-A467-4D33-8E26-8235F0C86E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37758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7498-AF4D-40C9-A69F-B3D88E543B66}" type="datetimeFigureOut">
              <a:rPr lang="de-DE" smtClean="0"/>
              <a:t>20.02.2025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4230-A467-4D33-8E26-8235F0C86E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7371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22D7498-AF4D-40C9-A69F-B3D88E543B66}" type="datetimeFigureOut">
              <a:rPr lang="de-DE" smtClean="0"/>
              <a:t>20.02.2025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94C4230-A467-4D33-8E26-8235F0C86E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5937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7498-AF4D-40C9-A69F-B3D88E543B66}" type="datetimeFigureOut">
              <a:rPr lang="de-DE" smtClean="0"/>
              <a:t>20.02.2025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4230-A467-4D33-8E26-8235F0C86E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70364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22D7498-AF4D-40C9-A69F-B3D88E543B66}" type="datetimeFigureOut">
              <a:rPr lang="de-DE" smtClean="0"/>
              <a:t>20.02.2025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B94C4230-A467-4D33-8E26-8235F0C86E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4888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D7498-AF4D-40C9-A69F-B3D88E543B66}" type="datetimeFigureOut">
              <a:rPr lang="de-DE" smtClean="0"/>
              <a:t>20.02.2025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C4230-A467-4D33-8E26-8235F0C86EF5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MSIPCMContentMarking" descr="{&quot;HashCode&quot;:1622173095,&quot;Placement&quot;:&quot;Footer&quot;,&quot;Top&quot;:522.862549,&quot;Left&quot;:0.0,&quot;SlideWidth&quot;:960,&quot;SlideHeight&quot;:540}">
            <a:extLst>
              <a:ext uri="{FF2B5EF4-FFF2-40B4-BE49-F238E27FC236}">
                <a16:creationId xmlns:a16="http://schemas.microsoft.com/office/drawing/2014/main" id="{D559A9AB-EBA6-CB29-23B2-F4A4246BAE68}"/>
              </a:ext>
            </a:extLst>
          </p:cNvPr>
          <p:cNvSpPr txBox="1"/>
          <p:nvPr userDrawn="1"/>
        </p:nvSpPr>
        <p:spPr>
          <a:xfrm>
            <a:off x="0" y="6640354"/>
            <a:ext cx="744382" cy="21764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de-DE" sz="800">
                <a:solidFill>
                  <a:srgbClr val="000000"/>
                </a:solidFill>
                <a:latin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3479550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hyperlink" Target="https://www.linkedin.com/in/marek-vondra-9738b673/" TargetMode="External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@maravondra" TargetMode="External"/><Relationship Id="rId5" Type="http://schemas.openxmlformats.org/officeDocument/2006/relationships/hyperlink" Target="mailto:maravondra@gmail.com" TargetMode="Externa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806FB5D2-0AB9-464B-9EF5-351A439912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17338" y="5753895"/>
            <a:ext cx="3529781" cy="381000"/>
          </a:xfrm>
        </p:spPr>
        <p:txBody>
          <a:bodyPr>
            <a:normAutofit/>
          </a:bodyPr>
          <a:lstStyle/>
          <a:p>
            <a:pPr algn="r"/>
            <a:r>
              <a:rPr lang="de-DE" dirty="0"/>
              <a:t>Marek Vondra</a:t>
            </a:r>
          </a:p>
        </p:txBody>
      </p:sp>
      <p:pic>
        <p:nvPicPr>
          <p:cNvPr id="1028" name="Picture 4" descr="engeto-logo | EVOLVE! Summit 2022">
            <a:extLst>
              <a:ext uri="{FF2B5EF4-FFF2-40B4-BE49-F238E27FC236}">
                <a16:creationId xmlns:a16="http://schemas.microsoft.com/office/drawing/2014/main" id="{3CA2B495-F5E5-45B9-88B9-FE1F0B0FB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61" y="181079"/>
            <a:ext cx="2468506" cy="65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2792DC48-C049-1C46-CE53-97AEDC92B439}"/>
              </a:ext>
            </a:extLst>
          </p:cNvPr>
          <p:cNvSpPr txBox="1"/>
          <p:nvPr/>
        </p:nvSpPr>
        <p:spPr>
          <a:xfrm>
            <a:off x="1013011" y="2796988"/>
            <a:ext cx="1006794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8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Představení</a:t>
            </a:r>
            <a:endParaRPr lang="de-DE" sz="880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4" name="Untertitel 2">
            <a:extLst>
              <a:ext uri="{FF2B5EF4-FFF2-40B4-BE49-F238E27FC236}">
                <a16:creationId xmlns:a16="http://schemas.microsoft.com/office/drawing/2014/main" id="{0975871F-653F-7C24-2F95-B0F85356360C}"/>
              </a:ext>
            </a:extLst>
          </p:cNvPr>
          <p:cNvSpPr txBox="1">
            <a:spLocks/>
          </p:cNvSpPr>
          <p:nvPr/>
        </p:nvSpPr>
        <p:spPr>
          <a:xfrm>
            <a:off x="3888802" y="5753895"/>
            <a:ext cx="3529781" cy="381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15A72841-8FE4-3642-5A6D-6E459B718118}"/>
              </a:ext>
            </a:extLst>
          </p:cNvPr>
          <p:cNvSpPr txBox="1"/>
          <p:nvPr/>
        </p:nvSpPr>
        <p:spPr>
          <a:xfrm>
            <a:off x="116541" y="5753895"/>
            <a:ext cx="3173506" cy="424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indent="0" algn="r"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indent="0" algn="ctr" defTabSz="914400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1071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6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6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7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8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0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1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2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3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4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70F6243E-6706-7261-ECAA-8DADAC236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374" y="1263404"/>
            <a:ext cx="8247189" cy="3115075"/>
          </a:xfrm>
        </p:spPr>
        <p:txBody>
          <a:bodyPr vert="horz" lIns="228600" tIns="228600" rIns="228600" bIns="0" rtlCol="0" anchor="b">
            <a:normAutofit/>
          </a:bodyPr>
          <a:lstStyle/>
          <a:p>
            <a:pPr algn="l">
              <a:lnSpc>
                <a:spcPct val="80000"/>
              </a:lnSpc>
            </a:pPr>
            <a:r>
              <a:rPr lang="en-US" sz="7200">
                <a:solidFill>
                  <a:schemeClr val="accent1"/>
                </a:solidFill>
              </a:rPr>
              <a:t>Marek Vondra</a:t>
            </a:r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563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4DB7353-7D7A-431B-A5B6-A3845E6F2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9E8D15D6-6183-4BE1-A315-C7EC9C1A5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82A253FA-4E60-4B4D-94B0-93ECFCF30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E1B39AD1-11BD-457B-822C-A873607F41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C286005-78D5-4BE4-AA8B-75CDC07E7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09E4A22D-7E83-4F24-97FE-931A93CAC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4351E96B-8DD4-4D5E-A9F0-C47F5F3378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BFF78610-2475-4756-9EC8-5DA7D8902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C7ACAE44-681D-4CBC-B2AB-E5131DF5A8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CA22E4A0-73AA-4722-9C16-F3AF9A33E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BB36E626-EBEB-41C0-B224-8DB049DB4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D603DEC5-BED4-4DB6-A253-F61CC3674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86AE9DE6-CA9A-479B-A0FB-0E1BAC7A6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16CB8DC8-E75F-4574-A290-AAB7031BE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1CA657E1-3A52-4C23-AA47-EBB2D5C41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ED4F701B-2A93-464F-A673-54EED5C4C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9977C34F-F6C9-4749-B201-7B928802D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3A913E6B-DBE9-4291-A34C-36069ECB8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7D415C04-AB5C-4B76-9E49-EEBAEE64D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6" name="Freeform 23">
              <a:extLst>
                <a:ext uri="{FF2B5EF4-FFF2-40B4-BE49-F238E27FC236}">
                  <a16:creationId xmlns:a16="http://schemas.microsoft.com/office/drawing/2014/main" id="{151FDC11-E872-4EAE-A597-822F9FE17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B24766B-81CA-44C7-BF11-77A12BA4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A2F9962-DEB8-461C-8B4C-C0ED0D8A7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C0672E08-EB09-4B8E-8522-24BBC2CFFD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447AB64-F3EC-4A1F-BFD4-F0F9DB3DAD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de-DE"/>
            </a:p>
          </p:txBody>
        </p:sp>
      </p:grp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3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4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5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6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7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8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9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0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1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2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3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4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70F6243E-6706-7261-ECAA-8DADAC236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7374" y="1263404"/>
            <a:ext cx="8247189" cy="3115075"/>
          </a:xfrm>
        </p:spPr>
        <p:txBody>
          <a:bodyPr vert="horz" lIns="228600" tIns="228600" rIns="228600" bIns="0" rtlCol="0" anchor="b">
            <a:normAutofit/>
          </a:bodyPr>
          <a:lstStyle/>
          <a:p>
            <a:pPr algn="l">
              <a:lnSpc>
                <a:spcPct val="80000"/>
              </a:lnSpc>
            </a:pPr>
            <a:r>
              <a:rPr lang="cs-CZ" sz="7200" dirty="0">
                <a:solidFill>
                  <a:schemeClr val="accent1"/>
                </a:solidFill>
              </a:rPr>
              <a:t>Studium &amp; Práce</a:t>
            </a:r>
            <a:endParaRPr lang="en-US" sz="7200" dirty="0">
              <a:solidFill>
                <a:schemeClr val="accent1"/>
              </a:solidFill>
            </a:endParaRPr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490253" y="3276595"/>
            <a:ext cx="300774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6138773-2883-9CED-B9B1-A5DA72F7F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589" y="-786067"/>
            <a:ext cx="4010453" cy="4010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oftware architecture color icon vector illustration ...">
            <a:extLst>
              <a:ext uri="{FF2B5EF4-FFF2-40B4-BE49-F238E27FC236}">
                <a16:creationId xmlns:a16="http://schemas.microsoft.com/office/drawing/2014/main" id="{08E58A7E-A230-1C9F-42F0-F8A03353B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9641" y="3575413"/>
            <a:ext cx="3038900" cy="303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46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B34ACD-E13F-957D-38F8-B5C31F537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Backend</a:t>
            </a:r>
            <a:endParaRPr lang="de-D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93A31CB-6960-F8A3-7A53-91D7D9A238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916"/>
          <a:stretch/>
        </p:blipFill>
        <p:spPr bwMode="auto">
          <a:xfrm>
            <a:off x="5183386" y="210040"/>
            <a:ext cx="1610056" cy="2139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FB4F6D5-FECE-2172-65B5-EFEDB9838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54" y="97329"/>
            <a:ext cx="2225511" cy="244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ocker, logo, logos icon - Free download on Iconfinder">
            <a:extLst>
              <a:ext uri="{FF2B5EF4-FFF2-40B4-BE49-F238E27FC236}">
                <a16:creationId xmlns:a16="http://schemas.microsoft.com/office/drawing/2014/main" id="{032C5BFB-CD6B-6014-AD55-AD09C38DD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733" y="1853001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BBC2222-700A-AEE2-63AE-045EE6A63F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4010" y="365055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3D91219B-336C-1439-AC04-A11937793E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422" y="4078611"/>
            <a:ext cx="2610929" cy="253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3905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A2ACD4-9A62-48A5-8601-998047359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A5D4D84-B24C-E7AC-D5A4-82FFD5011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7720" y="304800"/>
            <a:ext cx="2346960" cy="2346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ypescript - Free brands and logotypes icons">
            <a:extLst>
              <a:ext uri="{FF2B5EF4-FFF2-40B4-BE49-F238E27FC236}">
                <a16:creationId xmlns:a16="http://schemas.microsoft.com/office/drawing/2014/main" id="{5040FEA1-68E7-9AE8-067D-CB8F77DB1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040" y="1862847"/>
            <a:ext cx="2316480" cy="231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94FA3B14-37A7-E547-6587-813F2DBA8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7720" y="3398520"/>
            <a:ext cx="2346960" cy="2346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8947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702755-8600-0C98-8DFF-FA6DA6385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Link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4D99D5B2-52C8-031A-7598-C9C1F3E0599E}"/>
              </a:ext>
            </a:extLst>
          </p:cNvPr>
          <p:cNvGrpSpPr/>
          <p:nvPr/>
        </p:nvGrpSpPr>
        <p:grpSpPr>
          <a:xfrm>
            <a:off x="4661170" y="1901202"/>
            <a:ext cx="7100328" cy="3045245"/>
            <a:chOff x="4661170" y="276680"/>
            <a:chExt cx="7100328" cy="3045245"/>
          </a:xfrm>
        </p:grpSpPr>
        <p:pic>
          <p:nvPicPr>
            <p:cNvPr id="3076" name="Picture 4">
              <a:extLst>
                <a:ext uri="{FF2B5EF4-FFF2-40B4-BE49-F238E27FC236}">
                  <a16:creationId xmlns:a16="http://schemas.microsoft.com/office/drawing/2014/main" id="{A44E28CB-A0E2-ABA1-6685-7B69DF3690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1170" y="276680"/>
              <a:ext cx="972766" cy="9727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64DEAAB6-B5EC-12E7-506D-CAEE9A49FE31}"/>
                </a:ext>
              </a:extLst>
            </p:cNvPr>
            <p:cNvSpPr txBox="1"/>
            <p:nvPr/>
          </p:nvSpPr>
          <p:spPr>
            <a:xfrm>
              <a:off x="5633936" y="578397"/>
              <a:ext cx="609437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dirty="0">
                  <a:hlinkClick r:id="rId3"/>
                </a:rPr>
                <a:t>https://www.linkedin.com/in/marek-vondra-9738b673/</a:t>
              </a:r>
              <a:endParaRPr lang="de-DE" dirty="0"/>
            </a:p>
          </p:txBody>
        </p:sp>
        <p:pic>
          <p:nvPicPr>
            <p:cNvPr id="3078" name="Picture 6" descr="Email Logo Bilder - Kostenloser Download auf Freepik">
              <a:extLst>
                <a:ext uri="{FF2B5EF4-FFF2-40B4-BE49-F238E27FC236}">
                  <a16:creationId xmlns:a16="http://schemas.microsoft.com/office/drawing/2014/main" id="{1919908C-027D-8C3A-7BF8-EED26D19AF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61170" y="1323165"/>
              <a:ext cx="972000" cy="9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43043F30-48E7-56BE-B5F1-B8582FF6707E}"/>
                </a:ext>
              </a:extLst>
            </p:cNvPr>
            <p:cNvSpPr txBox="1"/>
            <p:nvPr/>
          </p:nvSpPr>
          <p:spPr>
            <a:xfrm>
              <a:off x="5650145" y="1624499"/>
              <a:ext cx="609437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dirty="0">
                  <a:hlinkClick r:id="rId5"/>
                </a:rPr>
                <a:t>maravondra@gmail.com</a:t>
              </a:r>
              <a:endParaRPr lang="de-DE" dirty="0"/>
            </a:p>
          </p:txBody>
        </p:sp>
        <p:pic>
          <p:nvPicPr>
            <p:cNvPr id="9" name="Picture 6" descr="Email Logo Bilder - Kostenloser Download auf Freepik">
              <a:extLst>
                <a:ext uri="{FF2B5EF4-FFF2-40B4-BE49-F238E27FC236}">
                  <a16:creationId xmlns:a16="http://schemas.microsoft.com/office/drawing/2014/main" id="{4F901060-31B9-EB1B-3170-E528901A97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8145" y="2349925"/>
              <a:ext cx="972000" cy="9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EB8ACE24-2F5A-26C7-7123-3950C7A44A01}"/>
                </a:ext>
              </a:extLst>
            </p:cNvPr>
            <p:cNvSpPr txBox="1"/>
            <p:nvPr/>
          </p:nvSpPr>
          <p:spPr>
            <a:xfrm>
              <a:off x="5667120" y="2651259"/>
              <a:ext cx="609437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dirty="0">
                  <a:hlinkClick r:id="rId6"/>
                </a:rPr>
                <a:t>https://medium.com/@maravondra</a:t>
              </a:r>
              <a:r>
                <a:rPr lang="de-DE" dirty="0"/>
                <a:t> </a:t>
              </a:r>
            </a:p>
          </p:txBody>
        </p:sp>
        <p:pic>
          <p:nvPicPr>
            <p:cNvPr id="3080" name="Picture 8" descr="Medium logo - Soziale Medien und Logos Symbole">
              <a:extLst>
                <a:ext uri="{FF2B5EF4-FFF2-40B4-BE49-F238E27FC236}">
                  <a16:creationId xmlns:a16="http://schemas.microsoft.com/office/drawing/2014/main" id="{97DAC451-8A1A-7EE0-7CFF-FB5E693EBB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4145" y="2385925"/>
              <a:ext cx="90000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84" name="Picture 12">
            <a:extLst>
              <a:ext uri="{FF2B5EF4-FFF2-40B4-BE49-F238E27FC236}">
                <a16:creationId xmlns:a16="http://schemas.microsoft.com/office/drawing/2014/main" id="{BBC15F59-2019-3B5A-B5E1-5793DBE11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170" y="5001207"/>
            <a:ext cx="972000" cy="9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40F68817-6D5D-EE47-956D-55C63DD9EC93}"/>
              </a:ext>
            </a:extLst>
          </p:cNvPr>
          <p:cNvSpPr txBox="1"/>
          <p:nvPr/>
        </p:nvSpPr>
        <p:spPr>
          <a:xfrm>
            <a:off x="5667120" y="5251948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 err="1"/>
              <a:t>xmarax</a:t>
            </a:r>
            <a:r>
              <a:rPr lang="en-US" dirty="0"/>
              <a:t>#1253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577003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0</TotalTime>
  <Words>38</Words>
  <Application>Microsoft Office PowerPoint</Application>
  <PresentationFormat>Breitbild</PresentationFormat>
  <Paragraphs>11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Rockwell</vt:lpstr>
      <vt:lpstr>Wingdings</vt:lpstr>
      <vt:lpstr>Atlas</vt:lpstr>
      <vt:lpstr>PowerPoint-Präsentation</vt:lpstr>
      <vt:lpstr>Marek Vondra</vt:lpstr>
      <vt:lpstr>Studium &amp; Práce</vt:lpstr>
      <vt:lpstr>Backend</vt:lpstr>
      <vt:lpstr>Frontend</vt:lpstr>
      <vt:lpstr>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Vondra, Marek (I/BT-O8, extern)</dc:creator>
  <cp:lastModifiedBy>Vondra, Marek</cp:lastModifiedBy>
  <cp:revision>32</cp:revision>
  <dcterms:created xsi:type="dcterms:W3CDTF">2023-02-16T16:57:27Z</dcterms:created>
  <dcterms:modified xsi:type="dcterms:W3CDTF">2025-02-20T14:30:41Z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c9b508-7c6e-42bd-bedf-808292653d6c_Enabled">
    <vt:lpwstr>true</vt:lpwstr>
  </property>
  <property fmtid="{D5CDD505-2E9C-101B-9397-08002B2CF9AE}" pid="3" name="MSIP_Label_b1c9b508-7c6e-42bd-bedf-808292653d6c_SetDate">
    <vt:lpwstr>2023-04-19T11:31:58Z</vt:lpwstr>
  </property>
  <property fmtid="{D5CDD505-2E9C-101B-9397-08002B2CF9AE}" pid="4" name="MSIP_Label_b1c9b508-7c6e-42bd-bedf-808292653d6c_Method">
    <vt:lpwstr>Standard</vt:lpwstr>
  </property>
  <property fmtid="{D5CDD505-2E9C-101B-9397-08002B2CF9AE}" pid="5" name="MSIP_Label_b1c9b508-7c6e-42bd-bedf-808292653d6c_Name">
    <vt:lpwstr>b1c9b508-7c6e-42bd-bedf-808292653d6c</vt:lpwstr>
  </property>
  <property fmtid="{D5CDD505-2E9C-101B-9397-08002B2CF9AE}" pid="6" name="MSIP_Label_b1c9b508-7c6e-42bd-bedf-808292653d6c_SiteId">
    <vt:lpwstr>2882be50-2012-4d88-ac86-544124e120c8</vt:lpwstr>
  </property>
  <property fmtid="{D5CDD505-2E9C-101B-9397-08002B2CF9AE}" pid="7" name="MSIP_Label_b1c9b508-7c6e-42bd-bedf-808292653d6c_ActionId">
    <vt:lpwstr>c13eaf56-4bc7-4bda-91ee-8bfd0b1aec22</vt:lpwstr>
  </property>
  <property fmtid="{D5CDD505-2E9C-101B-9397-08002B2CF9AE}" pid="8" name="MSIP_Label_b1c9b508-7c6e-42bd-bedf-808292653d6c_ContentBits">
    <vt:lpwstr>3</vt:lpwstr>
  </property>
</Properties>
</file>