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945B4-56F6-4C23-AA2B-06F52E4BC30A}" v="186" dt="2024-02-22T12:46:5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11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dra, Marek" userId="60fdd6d5-81e3-4503-8214-0142ed4e7c7f" providerId="ADAL" clId="{10A4A5D3-0931-42F5-A28D-50D6118A99EE}"/>
    <pc:docChg chg="undo custSel addSld modSld sldOrd">
      <pc:chgData name="Vondra, Marek" userId="60fdd6d5-81e3-4503-8214-0142ed4e7c7f" providerId="ADAL" clId="{10A4A5D3-0931-42F5-A28D-50D6118A99EE}" dt="2023-12-30T12:55:10.091" v="410" actId="20577"/>
      <pc:docMkLst>
        <pc:docMk/>
      </pc:docMkLst>
      <pc:sldChg chg="addSp delSp modSp mod">
        <pc:chgData name="Vondra, Marek" userId="60fdd6d5-81e3-4503-8214-0142ed4e7c7f" providerId="ADAL" clId="{10A4A5D3-0931-42F5-A28D-50D6118A99EE}" dt="2023-12-30T09:33:31.600" v="85" actId="1076"/>
        <pc:sldMkLst>
          <pc:docMk/>
          <pc:sldMk cId="1691071407" sldId="256"/>
        </pc:sldMkLst>
        <pc:spChg chg="add mod">
          <ac:chgData name="Vondra, Marek" userId="60fdd6d5-81e3-4503-8214-0142ed4e7c7f" providerId="ADAL" clId="{10A4A5D3-0931-42F5-A28D-50D6118A99EE}" dt="2023-12-30T09:31:49.509" v="59" actId="122"/>
          <ac:spMkLst>
            <pc:docMk/>
            <pc:sldMk cId="1691071407" sldId="256"/>
            <ac:spMk id="2" creationId="{2792DC48-C049-1C46-CE53-97AEDC92B439}"/>
          </ac:spMkLst>
        </pc:spChg>
        <pc:spChg chg="mod">
          <ac:chgData name="Vondra, Marek" userId="60fdd6d5-81e3-4503-8214-0142ed4e7c7f" providerId="ADAL" clId="{10A4A5D3-0931-42F5-A28D-50D6118A99EE}" dt="2023-12-30T09:31:46.083" v="58" actId="1076"/>
          <ac:spMkLst>
            <pc:docMk/>
            <pc:sldMk cId="1691071407" sldId="256"/>
            <ac:spMk id="3" creationId="{806FB5D2-0AB9-464B-9EF5-351A4399127B}"/>
          </ac:spMkLst>
        </pc:spChg>
        <pc:spChg chg="add mod">
          <ac:chgData name="Vondra, Marek" userId="60fdd6d5-81e3-4503-8214-0142ed4e7c7f" providerId="ADAL" clId="{10A4A5D3-0931-42F5-A28D-50D6118A99EE}" dt="2023-12-30T09:33:31.600" v="85" actId="1076"/>
          <ac:spMkLst>
            <pc:docMk/>
            <pc:sldMk cId="1691071407" sldId="256"/>
            <ac:spMk id="4" creationId="{0975871F-653F-7C24-2F95-B0F85356360C}"/>
          </ac:spMkLst>
        </pc:spChg>
        <pc:spChg chg="add mod">
          <ac:chgData name="Vondra, Marek" userId="60fdd6d5-81e3-4503-8214-0142ed4e7c7f" providerId="ADAL" clId="{10A4A5D3-0931-42F5-A28D-50D6118A99EE}" dt="2023-12-30T09:33:23.376" v="83" actId="20577"/>
          <ac:spMkLst>
            <pc:docMk/>
            <pc:sldMk cId="1691071407" sldId="256"/>
            <ac:spMk id="6" creationId="{15A72841-8FE4-3642-5A6D-6E459B718118}"/>
          </ac:spMkLst>
        </pc:spChg>
        <pc:picChg chg="del">
          <ac:chgData name="Vondra, Marek" userId="60fdd6d5-81e3-4503-8214-0142ed4e7c7f" providerId="ADAL" clId="{10A4A5D3-0931-42F5-A28D-50D6118A99EE}" dt="2023-12-30T09:30:56.837" v="35" actId="478"/>
          <ac:picMkLst>
            <pc:docMk/>
            <pc:sldMk cId="1691071407" sldId="256"/>
            <ac:picMk id="1026" creationId="{715AC536-0AFC-47E1-8401-2512A94A5783}"/>
          </ac:picMkLst>
        </pc:picChg>
      </pc:sldChg>
      <pc:sldChg chg="modSp new mod">
        <pc:chgData name="Vondra, Marek" userId="60fdd6d5-81e3-4503-8214-0142ed4e7c7f" providerId="ADAL" clId="{10A4A5D3-0931-42F5-A28D-50D6118A99EE}" dt="2023-12-30T09:35:16.901" v="151" actId="20577"/>
        <pc:sldMkLst>
          <pc:docMk/>
          <pc:sldMk cId="188577003" sldId="260"/>
        </pc:sldMkLst>
        <pc:spChg chg="mod">
          <ac:chgData name="Vondra, Marek" userId="60fdd6d5-81e3-4503-8214-0142ed4e7c7f" providerId="ADAL" clId="{10A4A5D3-0931-42F5-A28D-50D6118A99EE}" dt="2023-12-30T09:34:27.010" v="98" actId="20577"/>
          <ac:spMkLst>
            <pc:docMk/>
            <pc:sldMk cId="188577003" sldId="260"/>
            <ac:spMk id="2" creationId="{F0702755-8600-0C98-8DFF-FA6DA638548F}"/>
          </ac:spMkLst>
        </pc:spChg>
        <pc:spChg chg="mod">
          <ac:chgData name="Vondra, Marek" userId="60fdd6d5-81e3-4503-8214-0142ed4e7c7f" providerId="ADAL" clId="{10A4A5D3-0931-42F5-A28D-50D6118A99EE}" dt="2023-12-30T09:35:16.901" v="151" actId="20577"/>
          <ac:spMkLst>
            <pc:docMk/>
            <pc:sldMk cId="188577003" sldId="260"/>
            <ac:spMk id="3" creationId="{9FF92CDA-ED1D-B1E1-4597-F2E1620BC251}"/>
          </ac:spMkLst>
        </pc:spChg>
      </pc:sldChg>
      <pc:sldChg chg="modSp add mod">
        <pc:chgData name="Vondra, Marek" userId="60fdd6d5-81e3-4503-8214-0142ed4e7c7f" providerId="ADAL" clId="{10A4A5D3-0931-42F5-A28D-50D6118A99EE}" dt="2023-12-30T09:36:53.740" v="154" actId="113"/>
        <pc:sldMkLst>
          <pc:docMk/>
          <pc:sldMk cId="3837875326" sldId="261"/>
        </pc:sldMkLst>
        <pc:spChg chg="mod">
          <ac:chgData name="Vondra, Marek" userId="60fdd6d5-81e3-4503-8214-0142ed4e7c7f" providerId="ADAL" clId="{10A4A5D3-0931-42F5-A28D-50D6118A99EE}" dt="2023-12-30T09:36:53.740" v="154" actId="113"/>
          <ac:spMkLst>
            <pc:docMk/>
            <pc:sldMk cId="3837875326" sldId="261"/>
            <ac:spMk id="3" creationId="{9FF92CDA-ED1D-B1E1-4597-F2E1620BC251}"/>
          </ac:spMkLst>
        </pc:spChg>
      </pc:sldChg>
      <pc:sldChg chg="addSp delSp modSp new mod modClrScheme chgLayout">
        <pc:chgData name="Vondra, Marek" userId="60fdd6d5-81e3-4503-8214-0142ed4e7c7f" providerId="ADAL" clId="{10A4A5D3-0931-42F5-A28D-50D6118A99EE}" dt="2023-12-30T12:32:56.266" v="391" actId="478"/>
        <pc:sldMkLst>
          <pc:docMk/>
          <pc:sldMk cId="1339203581" sldId="262"/>
        </pc:sldMkLst>
        <pc:spChg chg="del">
          <ac:chgData name="Vondra, Marek" userId="60fdd6d5-81e3-4503-8214-0142ed4e7c7f" providerId="ADAL" clId="{10A4A5D3-0931-42F5-A28D-50D6118A99EE}" dt="2023-12-30T10:11:47.690" v="156" actId="478"/>
          <ac:spMkLst>
            <pc:docMk/>
            <pc:sldMk cId="1339203581" sldId="262"/>
            <ac:spMk id="2" creationId="{5C212633-F82F-84BE-83FC-B37A00DE6F94}"/>
          </ac:spMkLst>
        </pc:spChg>
        <pc:spChg chg="del">
          <ac:chgData name="Vondra, Marek" userId="60fdd6d5-81e3-4503-8214-0142ed4e7c7f" providerId="ADAL" clId="{10A4A5D3-0931-42F5-A28D-50D6118A99EE}" dt="2023-12-30T10:12:08.171" v="157" actId="700"/>
          <ac:spMkLst>
            <pc:docMk/>
            <pc:sldMk cId="1339203581" sldId="262"/>
            <ac:spMk id="3" creationId="{F9D98ED5-7EA6-A022-5061-E7A4F47B90F7}"/>
          </ac:spMkLst>
        </pc:spChg>
        <pc:spChg chg="add del mod">
          <ac:chgData name="Vondra, Marek" userId="60fdd6d5-81e3-4503-8214-0142ed4e7c7f" providerId="ADAL" clId="{10A4A5D3-0931-42F5-A28D-50D6118A99EE}" dt="2023-12-30T10:12:39.609" v="163"/>
          <ac:spMkLst>
            <pc:docMk/>
            <pc:sldMk cId="1339203581" sldId="262"/>
            <ac:spMk id="5" creationId="{E0024C2E-5F00-C702-DA36-91D1AD0205AD}"/>
          </ac:spMkLst>
        </pc:spChg>
        <pc:spChg chg="add del">
          <ac:chgData name="Vondra, Marek" userId="60fdd6d5-81e3-4503-8214-0142ed4e7c7f" providerId="ADAL" clId="{10A4A5D3-0931-42F5-A28D-50D6118A99EE}" dt="2023-12-30T10:12:43.048" v="165"/>
          <ac:spMkLst>
            <pc:docMk/>
            <pc:sldMk cId="1339203581" sldId="262"/>
            <ac:spMk id="6" creationId="{BB20F3C9-7E3E-E7AB-81A1-A97C2E261604}"/>
          </ac:spMkLst>
        </pc:spChg>
        <pc:spChg chg="add del mod">
          <ac:chgData name="Vondra, Marek" userId="60fdd6d5-81e3-4503-8214-0142ed4e7c7f" providerId="ADAL" clId="{10A4A5D3-0931-42F5-A28D-50D6118A99EE}" dt="2023-12-30T10:13:00.416" v="174"/>
          <ac:spMkLst>
            <pc:docMk/>
            <pc:sldMk cId="1339203581" sldId="262"/>
            <ac:spMk id="7" creationId="{8FB09B10-FAF0-3DEF-7582-AFA3AB07CF03}"/>
          </ac:spMkLst>
        </pc:spChg>
        <pc:spChg chg="add del">
          <ac:chgData name="Vondra, Marek" userId="60fdd6d5-81e3-4503-8214-0142ed4e7c7f" providerId="ADAL" clId="{10A4A5D3-0931-42F5-A28D-50D6118A99EE}" dt="2023-12-30T10:13:00.413" v="172" actId="478"/>
          <ac:spMkLst>
            <pc:docMk/>
            <pc:sldMk cId="1339203581" sldId="262"/>
            <ac:spMk id="8" creationId="{182E0651-9A04-E3C7-25BB-84D798B1771B}"/>
          </ac:spMkLst>
        </pc:spChg>
        <pc:spChg chg="add del mod">
          <ac:chgData name="Vondra, Marek" userId="60fdd6d5-81e3-4503-8214-0142ed4e7c7f" providerId="ADAL" clId="{10A4A5D3-0931-42F5-A28D-50D6118A99EE}" dt="2023-12-30T10:12:57.718" v="169"/>
          <ac:spMkLst>
            <pc:docMk/>
            <pc:sldMk cId="1339203581" sldId="262"/>
            <ac:spMk id="9" creationId="{7CC4A6E6-20E6-A8ED-8A27-6E1978457EF8}"/>
          </ac:spMkLst>
        </pc:spChg>
        <pc:spChg chg="add mod">
          <ac:chgData name="Vondra, Marek" userId="60fdd6d5-81e3-4503-8214-0142ed4e7c7f" providerId="ADAL" clId="{10A4A5D3-0931-42F5-A28D-50D6118A99EE}" dt="2023-12-30T12:27:56.667" v="348" actId="1076"/>
          <ac:spMkLst>
            <pc:docMk/>
            <pc:sldMk cId="1339203581" sldId="262"/>
            <ac:spMk id="11" creationId="{5790D4CF-065B-0E4D-6DA2-10893D92F3DF}"/>
          </ac:spMkLst>
        </pc:spChg>
        <pc:spChg chg="add mod">
          <ac:chgData name="Vondra, Marek" userId="60fdd6d5-81e3-4503-8214-0142ed4e7c7f" providerId="ADAL" clId="{10A4A5D3-0931-42F5-A28D-50D6118A99EE}" dt="2023-12-30T12:28:02.630" v="349" actId="1076"/>
          <ac:spMkLst>
            <pc:docMk/>
            <pc:sldMk cId="1339203581" sldId="262"/>
            <ac:spMk id="12" creationId="{912ABD63-EDE8-C7DC-43A8-087F7D8D2139}"/>
          </ac:spMkLst>
        </pc:spChg>
        <pc:spChg chg="add del">
          <ac:chgData name="Vondra, Marek" userId="60fdd6d5-81e3-4503-8214-0142ed4e7c7f" providerId="ADAL" clId="{10A4A5D3-0931-42F5-A28D-50D6118A99EE}" dt="2023-12-30T12:26:57.168" v="311" actId="478"/>
          <ac:spMkLst>
            <pc:docMk/>
            <pc:sldMk cId="1339203581" sldId="262"/>
            <ac:spMk id="15" creationId="{F19F898E-918C-CD33-41A5-E4281FFF63F5}"/>
          </ac:spMkLst>
        </pc:spChg>
        <pc:spChg chg="add mod">
          <ac:chgData name="Vondra, Marek" userId="60fdd6d5-81e3-4503-8214-0142ed4e7c7f" providerId="ADAL" clId="{10A4A5D3-0931-42F5-A28D-50D6118A99EE}" dt="2023-12-30T12:27:26.389" v="324" actId="1076"/>
          <ac:spMkLst>
            <pc:docMk/>
            <pc:sldMk cId="1339203581" sldId="262"/>
            <ac:spMk id="16" creationId="{B27CA7A4-AD9C-2747-3E10-F88CF1A22130}"/>
          </ac:spMkLst>
        </pc:spChg>
        <pc:spChg chg="add mod">
          <ac:chgData name="Vondra, Marek" userId="60fdd6d5-81e3-4503-8214-0142ed4e7c7f" providerId="ADAL" clId="{10A4A5D3-0931-42F5-A28D-50D6118A99EE}" dt="2023-12-30T12:27:33.207" v="331" actId="20577"/>
          <ac:spMkLst>
            <pc:docMk/>
            <pc:sldMk cId="1339203581" sldId="262"/>
            <ac:spMk id="17" creationId="{431A5B84-43FA-0683-9F2F-81DCFBB73B45}"/>
          </ac:spMkLst>
        </pc:spChg>
        <pc:spChg chg="add mod">
          <ac:chgData name="Vondra, Marek" userId="60fdd6d5-81e3-4503-8214-0142ed4e7c7f" providerId="ADAL" clId="{10A4A5D3-0931-42F5-A28D-50D6118A99EE}" dt="2023-12-30T12:27:41.696" v="338" actId="20577"/>
          <ac:spMkLst>
            <pc:docMk/>
            <pc:sldMk cId="1339203581" sldId="262"/>
            <ac:spMk id="18" creationId="{E6075481-EA7D-BB86-57EA-B5FD5011DFC1}"/>
          </ac:spMkLst>
        </pc:spChg>
        <pc:spChg chg="add mod">
          <ac:chgData name="Vondra, Marek" userId="60fdd6d5-81e3-4503-8214-0142ed4e7c7f" providerId="ADAL" clId="{10A4A5D3-0931-42F5-A28D-50D6118A99EE}" dt="2023-12-30T12:27:49.456" v="346" actId="20577"/>
          <ac:spMkLst>
            <pc:docMk/>
            <pc:sldMk cId="1339203581" sldId="262"/>
            <ac:spMk id="19" creationId="{531B8C67-53C6-C6AE-7686-B47EA5C5844C}"/>
          </ac:spMkLst>
        </pc:spChg>
        <pc:spChg chg="add mod">
          <ac:chgData name="Vondra, Marek" userId="60fdd6d5-81e3-4503-8214-0142ed4e7c7f" providerId="ADAL" clId="{10A4A5D3-0931-42F5-A28D-50D6118A99EE}" dt="2023-12-30T12:28:45.850" v="366" actId="14100"/>
          <ac:spMkLst>
            <pc:docMk/>
            <pc:sldMk cId="1339203581" sldId="262"/>
            <ac:spMk id="20" creationId="{62D29292-6E49-173D-7980-4BF88CAFE42D}"/>
          </ac:spMkLst>
        </pc:spChg>
        <pc:spChg chg="add del mod">
          <ac:chgData name="Vondra, Marek" userId="60fdd6d5-81e3-4503-8214-0142ed4e7c7f" providerId="ADAL" clId="{10A4A5D3-0931-42F5-A28D-50D6118A99EE}" dt="2023-12-30T12:32:56.266" v="391" actId="478"/>
          <ac:spMkLst>
            <pc:docMk/>
            <pc:sldMk cId="1339203581" sldId="262"/>
            <ac:spMk id="21" creationId="{5B0ACCFC-FE91-B04A-85CF-23CBA6094444}"/>
          </ac:spMkLst>
        </pc:spChg>
        <pc:graphicFrameChg chg="add mod modGraphic">
          <ac:chgData name="Vondra, Marek" userId="60fdd6d5-81e3-4503-8214-0142ed4e7c7f" providerId="ADAL" clId="{10A4A5D3-0931-42F5-A28D-50D6118A99EE}" dt="2023-12-30T12:27:56.667" v="348" actId="1076"/>
          <ac:graphicFrameMkLst>
            <pc:docMk/>
            <pc:sldMk cId="1339203581" sldId="262"/>
            <ac:graphicFrameMk id="4" creationId="{FF0C0F3D-117D-C4A5-E7DB-1373DAAFA485}"/>
          </ac:graphicFrameMkLst>
        </pc:graphicFrameChg>
        <pc:graphicFrameChg chg="add mod modGraphic">
          <ac:chgData name="Vondra, Marek" userId="60fdd6d5-81e3-4503-8214-0142ed4e7c7f" providerId="ADAL" clId="{10A4A5D3-0931-42F5-A28D-50D6118A99EE}" dt="2023-12-30T12:23:00.109" v="205" actId="1076"/>
          <ac:graphicFrameMkLst>
            <pc:docMk/>
            <pc:sldMk cId="1339203581" sldId="262"/>
            <ac:graphicFrameMk id="13" creationId="{886143A5-6536-E66C-4A26-C5D35480A98F}"/>
          </ac:graphicFrameMkLst>
        </pc:graphicFrameChg>
        <pc:graphicFrameChg chg="add del mod">
          <ac:chgData name="Vondra, Marek" userId="60fdd6d5-81e3-4503-8214-0142ed4e7c7f" providerId="ADAL" clId="{10A4A5D3-0931-42F5-A28D-50D6118A99EE}" dt="2023-12-30T12:27:52.526" v="347" actId="478"/>
          <ac:graphicFrameMkLst>
            <pc:docMk/>
            <pc:sldMk cId="1339203581" sldId="262"/>
            <ac:graphicFrameMk id="14" creationId="{B1FD6B85-6DA2-E835-3F5F-BB8722572009}"/>
          </ac:graphicFrameMkLst>
        </pc:graphicFrameChg>
      </pc:sldChg>
      <pc:sldChg chg="addSp delSp modSp add mod">
        <pc:chgData name="Vondra, Marek" userId="60fdd6d5-81e3-4503-8214-0142ed4e7c7f" providerId="ADAL" clId="{10A4A5D3-0931-42F5-A28D-50D6118A99EE}" dt="2023-12-30T12:28:52.484" v="383" actId="20577"/>
        <pc:sldMkLst>
          <pc:docMk/>
          <pc:sldMk cId="2440958179" sldId="263"/>
        </pc:sldMkLst>
        <pc:spChg chg="add del mod">
          <ac:chgData name="Vondra, Marek" userId="60fdd6d5-81e3-4503-8214-0142ed4e7c7f" providerId="ADAL" clId="{10A4A5D3-0931-42F5-A28D-50D6118A99EE}" dt="2023-12-30T12:25:41.818" v="285" actId="1076"/>
          <ac:spMkLst>
            <pc:docMk/>
            <pc:sldMk cId="2440958179" sldId="263"/>
            <ac:spMk id="2" creationId="{E5534089-F509-DCD7-BFBD-127E5E0B7A8D}"/>
          </ac:spMkLst>
        </pc:spChg>
        <pc:spChg chg="add del">
          <ac:chgData name="Vondra, Marek" userId="60fdd6d5-81e3-4503-8214-0142ed4e7c7f" providerId="ADAL" clId="{10A4A5D3-0931-42F5-A28D-50D6118A99EE}" dt="2023-12-30T12:24:46.669" v="230" actId="478"/>
          <ac:spMkLst>
            <pc:docMk/>
            <pc:sldMk cId="2440958179" sldId="263"/>
            <ac:spMk id="3" creationId="{2CE8EC17-D452-4511-D0D1-3CD056E2D2D8}"/>
          </ac:spMkLst>
        </pc:spChg>
        <pc:spChg chg="add del mod">
          <ac:chgData name="Vondra, Marek" userId="60fdd6d5-81e3-4503-8214-0142ed4e7c7f" providerId="ADAL" clId="{10A4A5D3-0931-42F5-A28D-50D6118A99EE}" dt="2023-12-30T12:24:46.270" v="229" actId="478"/>
          <ac:spMkLst>
            <pc:docMk/>
            <pc:sldMk cId="2440958179" sldId="263"/>
            <ac:spMk id="5" creationId="{CF0E8659-6670-D9A9-74EC-EAAFAC9CD7AF}"/>
          </ac:spMkLst>
        </pc:spChg>
        <pc:spChg chg="add mod">
          <ac:chgData name="Vondra, Marek" userId="60fdd6d5-81e3-4503-8214-0142ed4e7c7f" providerId="ADAL" clId="{10A4A5D3-0931-42F5-A28D-50D6118A99EE}" dt="2023-12-30T12:25:40.924" v="284" actId="1076"/>
          <ac:spMkLst>
            <pc:docMk/>
            <pc:sldMk cId="2440958179" sldId="263"/>
            <ac:spMk id="6" creationId="{53E8993D-A9DB-D4EE-89AA-18D6139AC8EA}"/>
          </ac:spMkLst>
        </pc:spChg>
        <pc:spChg chg="add del mod">
          <ac:chgData name="Vondra, Marek" userId="60fdd6d5-81e3-4503-8214-0142ed4e7c7f" providerId="ADAL" clId="{10A4A5D3-0931-42F5-A28D-50D6118A99EE}" dt="2023-12-30T12:24:45.675" v="228" actId="478"/>
          <ac:spMkLst>
            <pc:docMk/>
            <pc:sldMk cId="2440958179" sldId="263"/>
            <ac:spMk id="7" creationId="{E78F5C38-F1AC-46D9-7CF2-02301F6A2C16}"/>
          </ac:spMkLst>
        </pc:spChg>
        <pc:spChg chg="add mod">
          <ac:chgData name="Vondra, Marek" userId="60fdd6d5-81e3-4503-8214-0142ed4e7c7f" providerId="ADAL" clId="{10A4A5D3-0931-42F5-A28D-50D6118A99EE}" dt="2023-12-30T12:25:34.288" v="276" actId="20577"/>
          <ac:spMkLst>
            <pc:docMk/>
            <pc:sldMk cId="2440958179" sldId="263"/>
            <ac:spMk id="8" creationId="{2EC7209C-6369-9857-7163-0E87F922C38D}"/>
          </ac:spMkLst>
        </pc:spChg>
        <pc:spChg chg="add mod">
          <ac:chgData name="Vondra, Marek" userId="60fdd6d5-81e3-4503-8214-0142ed4e7c7f" providerId="ADAL" clId="{10A4A5D3-0931-42F5-A28D-50D6118A99EE}" dt="2023-12-30T12:25:38.686" v="283" actId="20577"/>
          <ac:spMkLst>
            <pc:docMk/>
            <pc:sldMk cId="2440958179" sldId="263"/>
            <ac:spMk id="9" creationId="{A9B7F7D0-4E1D-1F57-6C44-0C1668012F34}"/>
          </ac:spMkLst>
        </pc:spChg>
        <pc:spChg chg="del">
          <ac:chgData name="Vondra, Marek" userId="60fdd6d5-81e3-4503-8214-0142ed4e7c7f" providerId="ADAL" clId="{10A4A5D3-0931-42F5-A28D-50D6118A99EE}" dt="2023-12-30T12:24:00.974" v="207" actId="478"/>
          <ac:spMkLst>
            <pc:docMk/>
            <pc:sldMk cId="2440958179" sldId="263"/>
            <ac:spMk id="11" creationId="{5790D4CF-065B-0E4D-6DA2-10893D92F3DF}"/>
          </ac:spMkLst>
        </pc:spChg>
        <pc:spChg chg="mod">
          <ac:chgData name="Vondra, Marek" userId="60fdd6d5-81e3-4503-8214-0142ed4e7c7f" providerId="ADAL" clId="{10A4A5D3-0931-42F5-A28D-50D6118A99EE}" dt="2023-12-30T12:24:54.871" v="247" actId="20577"/>
          <ac:spMkLst>
            <pc:docMk/>
            <pc:sldMk cId="2440958179" sldId="263"/>
            <ac:spMk id="12" creationId="{912ABD63-EDE8-C7DC-43A8-087F7D8D2139}"/>
          </ac:spMkLst>
        </pc:spChg>
        <pc:spChg chg="add mod">
          <ac:chgData name="Vondra, Marek" userId="60fdd6d5-81e3-4503-8214-0142ed4e7c7f" providerId="ADAL" clId="{10A4A5D3-0931-42F5-A28D-50D6118A99EE}" dt="2023-12-30T12:26:37.655" v="308" actId="20577"/>
          <ac:spMkLst>
            <pc:docMk/>
            <pc:sldMk cId="2440958179" sldId="263"/>
            <ac:spMk id="25" creationId="{67F69D9D-2D9E-FAE6-A2AC-CCB7882A18C2}"/>
          </ac:spMkLst>
        </pc:spChg>
        <pc:spChg chg="add mod">
          <ac:chgData name="Vondra, Marek" userId="60fdd6d5-81e3-4503-8214-0142ed4e7c7f" providerId="ADAL" clId="{10A4A5D3-0931-42F5-A28D-50D6118A99EE}" dt="2023-12-30T12:28:52.484" v="383" actId="20577"/>
          <ac:spMkLst>
            <pc:docMk/>
            <pc:sldMk cId="2440958179" sldId="263"/>
            <ac:spMk id="26" creationId="{82DCD30E-0513-6237-E672-F1CCA8CB6B7D}"/>
          </ac:spMkLst>
        </pc:spChg>
        <pc:graphicFrameChg chg="del">
          <ac:chgData name="Vondra, Marek" userId="60fdd6d5-81e3-4503-8214-0142ed4e7c7f" providerId="ADAL" clId="{10A4A5D3-0931-42F5-A28D-50D6118A99EE}" dt="2023-12-30T12:24:00.974" v="207" actId="478"/>
          <ac:graphicFrameMkLst>
            <pc:docMk/>
            <pc:sldMk cId="2440958179" sldId="263"/>
            <ac:graphicFrameMk id="4" creationId="{FF0C0F3D-117D-C4A5-E7DB-1373DAAFA485}"/>
          </ac:graphicFrameMkLst>
        </pc:graphicFrameChg>
        <pc:graphicFrameChg chg="mod modGraphic">
          <ac:chgData name="Vondra, Marek" userId="60fdd6d5-81e3-4503-8214-0142ed4e7c7f" providerId="ADAL" clId="{10A4A5D3-0931-42F5-A28D-50D6118A99EE}" dt="2023-12-30T12:25:29.086" v="270" actId="1076"/>
          <ac:graphicFrameMkLst>
            <pc:docMk/>
            <pc:sldMk cId="2440958179" sldId="263"/>
            <ac:graphicFrameMk id="13" creationId="{886143A5-6536-E66C-4A26-C5D35480A98F}"/>
          </ac:graphicFrameMkLst>
        </pc:graphicFrameChg>
        <pc:cxnChg chg="add mod">
          <ac:chgData name="Vondra, Marek" userId="60fdd6d5-81e3-4503-8214-0142ed4e7c7f" providerId="ADAL" clId="{10A4A5D3-0931-42F5-A28D-50D6118A99EE}" dt="2023-12-30T12:26:23.069" v="296" actId="14100"/>
          <ac:cxnSpMkLst>
            <pc:docMk/>
            <pc:sldMk cId="2440958179" sldId="263"/>
            <ac:cxnSpMk id="14" creationId="{F862AF15-B628-3A0C-34A3-40A2D3EFC49E}"/>
          </ac:cxnSpMkLst>
        </pc:cxnChg>
        <pc:cxnChg chg="add mod">
          <ac:chgData name="Vondra, Marek" userId="60fdd6d5-81e3-4503-8214-0142ed4e7c7f" providerId="ADAL" clId="{10A4A5D3-0931-42F5-A28D-50D6118A99EE}" dt="2023-12-30T12:26:20.155" v="295" actId="14100"/>
          <ac:cxnSpMkLst>
            <pc:docMk/>
            <pc:sldMk cId="2440958179" sldId="263"/>
            <ac:cxnSpMk id="15" creationId="{17DC894A-C0CE-21F1-9216-C80CD39A784D}"/>
          </ac:cxnSpMkLst>
        </pc:cxnChg>
        <pc:cxnChg chg="add mod">
          <ac:chgData name="Vondra, Marek" userId="60fdd6d5-81e3-4503-8214-0142ed4e7c7f" providerId="ADAL" clId="{10A4A5D3-0931-42F5-A28D-50D6118A99EE}" dt="2023-12-30T12:26:17.938" v="294" actId="14100"/>
          <ac:cxnSpMkLst>
            <pc:docMk/>
            <pc:sldMk cId="2440958179" sldId="263"/>
            <ac:cxnSpMk id="19" creationId="{56F34153-857F-49BE-EDC5-AD757F00033E}"/>
          </ac:cxnSpMkLst>
        </pc:cxnChg>
      </pc:sldChg>
      <pc:sldChg chg="modSp add mod">
        <pc:chgData name="Vondra, Marek" userId="60fdd6d5-81e3-4503-8214-0142ed4e7c7f" providerId="ADAL" clId="{10A4A5D3-0931-42F5-A28D-50D6118A99EE}" dt="2023-12-30T12:54:47.108" v="404" actId="113"/>
        <pc:sldMkLst>
          <pc:docMk/>
          <pc:sldMk cId="258779382" sldId="264"/>
        </pc:sldMkLst>
        <pc:spChg chg="mod">
          <ac:chgData name="Vondra, Marek" userId="60fdd6d5-81e3-4503-8214-0142ed4e7c7f" providerId="ADAL" clId="{10A4A5D3-0931-42F5-A28D-50D6118A99EE}" dt="2023-12-30T12:54:47.108" v="404" actId="113"/>
          <ac:spMkLst>
            <pc:docMk/>
            <pc:sldMk cId="258779382" sldId="264"/>
            <ac:spMk id="3" creationId="{9FF92CDA-ED1D-B1E1-4597-F2E1620BC251}"/>
          </ac:spMkLst>
        </pc:spChg>
      </pc:sldChg>
      <pc:sldChg chg="delSp add mod ord">
        <pc:chgData name="Vondra, Marek" userId="60fdd6d5-81e3-4503-8214-0142ed4e7c7f" providerId="ADAL" clId="{10A4A5D3-0931-42F5-A28D-50D6118A99EE}" dt="2023-12-30T12:33:00.876" v="392" actId="478"/>
        <pc:sldMkLst>
          <pc:docMk/>
          <pc:sldMk cId="4020019325" sldId="265"/>
        </pc:sldMkLst>
        <pc:spChg chg="del">
          <ac:chgData name="Vondra, Marek" userId="60fdd6d5-81e3-4503-8214-0142ed4e7c7f" providerId="ADAL" clId="{10A4A5D3-0931-42F5-A28D-50D6118A99EE}" dt="2023-12-30T12:33:00.876" v="392" actId="478"/>
          <ac:spMkLst>
            <pc:docMk/>
            <pc:sldMk cId="4020019325" sldId="265"/>
            <ac:spMk id="21" creationId="{5B0ACCFC-FE91-B04A-85CF-23CBA6094444}"/>
          </ac:spMkLst>
        </pc:spChg>
      </pc:sldChg>
      <pc:sldChg chg="modSp add mod ord">
        <pc:chgData name="Vondra, Marek" userId="60fdd6d5-81e3-4503-8214-0142ed4e7c7f" providerId="ADAL" clId="{10A4A5D3-0931-42F5-A28D-50D6118A99EE}" dt="2023-12-30T12:55:10.091" v="410" actId="20577"/>
        <pc:sldMkLst>
          <pc:docMk/>
          <pc:sldMk cId="3513794624" sldId="266"/>
        </pc:sldMkLst>
        <pc:spChg chg="mod">
          <ac:chgData name="Vondra, Marek" userId="60fdd6d5-81e3-4503-8214-0142ed4e7c7f" providerId="ADAL" clId="{10A4A5D3-0931-42F5-A28D-50D6118A99EE}" dt="2023-12-30T12:55:10.091" v="410" actId="20577"/>
          <ac:spMkLst>
            <pc:docMk/>
            <pc:sldMk cId="3513794624" sldId="266"/>
            <ac:spMk id="3" creationId="{9FF92CDA-ED1D-B1E1-4597-F2E1620BC251}"/>
          </ac:spMkLst>
        </pc:spChg>
      </pc:sldChg>
    </pc:docChg>
  </pc:docChgLst>
  <pc:docChgLst>
    <pc:chgData name="Vondra, Marek" userId="60fdd6d5-81e3-4503-8214-0142ed4e7c7f" providerId="ADAL" clId="{124945B4-56F6-4C23-AA2B-06F52E4BC30A}"/>
    <pc:docChg chg="modSld">
      <pc:chgData name="Vondra, Marek" userId="60fdd6d5-81e3-4503-8214-0142ed4e7c7f" providerId="ADAL" clId="{124945B4-56F6-4C23-AA2B-06F52E4BC30A}" dt="2024-02-22T12:46:50.347" v="189" actId="207"/>
      <pc:docMkLst>
        <pc:docMk/>
      </pc:docMkLst>
      <pc:sldChg chg="modSp mod">
        <pc:chgData name="Vondra, Marek" userId="60fdd6d5-81e3-4503-8214-0142ed4e7c7f" providerId="ADAL" clId="{124945B4-56F6-4C23-AA2B-06F52E4BC30A}" dt="2024-02-22T12:44:54.751" v="0" actId="20577"/>
        <pc:sldMkLst>
          <pc:docMk/>
          <pc:sldMk cId="1691071407" sldId="256"/>
        </pc:sldMkLst>
        <pc:spChg chg="mod">
          <ac:chgData name="Vondra, Marek" userId="60fdd6d5-81e3-4503-8214-0142ed4e7c7f" providerId="ADAL" clId="{124945B4-56F6-4C23-AA2B-06F52E4BC30A}" dt="2024-02-22T12:44:54.751" v="0" actId="20577"/>
          <ac:spMkLst>
            <pc:docMk/>
            <pc:sldMk cId="1691071407" sldId="256"/>
            <ac:spMk id="4" creationId="{0975871F-653F-7C24-2F95-B0F85356360C}"/>
          </ac:spMkLst>
        </pc:spChg>
      </pc:sldChg>
      <pc:sldChg chg="modSp mod">
        <pc:chgData name="Vondra, Marek" userId="60fdd6d5-81e3-4503-8214-0142ed4e7c7f" providerId="ADAL" clId="{124945B4-56F6-4C23-AA2B-06F52E4BC30A}" dt="2024-02-22T12:46:50.347" v="189" actId="207"/>
        <pc:sldMkLst>
          <pc:docMk/>
          <pc:sldMk cId="2278947672" sldId="259"/>
        </pc:sldMkLst>
        <pc:spChg chg="mod">
          <ac:chgData name="Vondra, Marek" userId="60fdd6d5-81e3-4503-8214-0142ed4e7c7f" providerId="ADAL" clId="{124945B4-56F6-4C23-AA2B-06F52E4BC30A}" dt="2024-02-22T12:46:50.347" v="189" actId="207"/>
          <ac:spMkLst>
            <pc:docMk/>
            <pc:sldMk cId="2278947672" sldId="259"/>
            <ac:spMk id="5" creationId="{DCD1D5DF-1B54-42C7-9E2D-B726C87F06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911F-7C49-4E4E-AF13-219F87B878F4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70D7-C365-4D7A-B971-3DEF5DF4FA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70D7-C365-4D7A-B971-3DEF5DF4FA3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6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70D7-C365-4D7A-B971-3DEF5DF4FA3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93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70D7-C365-4D7A-B971-3DEF5DF4FA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1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3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8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engeto-logo | EVOLVE! Summit 2022">
            <a:extLst>
              <a:ext uri="{FF2B5EF4-FFF2-40B4-BE49-F238E27FC236}">
                <a16:creationId xmlns:a16="http://schemas.microsoft.com/office/drawing/2014/main" id="{D9CBEE0A-41A4-4579-B80B-0762EFF0F6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8" y="127540"/>
            <a:ext cx="971851" cy="2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37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951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8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65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1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2D7498-AF4D-40C9-A69F-B3D88E543B66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622173095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3667E7BD-507E-433E-A71C-949DD3B05165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630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06FB5D2-0AB9-464B-9EF5-351A4399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338" y="5753895"/>
            <a:ext cx="3529781" cy="381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/>
              <a:t>Marek Vondra</a:t>
            </a:r>
          </a:p>
        </p:txBody>
      </p:sp>
      <p:pic>
        <p:nvPicPr>
          <p:cNvPr id="1028" name="Picture 4" descr="engeto-logo | EVOLVE! Summit 2022">
            <a:extLst>
              <a:ext uri="{FF2B5EF4-FFF2-40B4-BE49-F238E27FC236}">
                <a16:creationId xmlns:a16="http://schemas.microsoft.com/office/drawing/2014/main" id="{3CA2B495-F5E5-45B9-88B9-FE1F0B0F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" y="181079"/>
            <a:ext cx="2468506" cy="6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92DC48-C049-1C46-CE53-97AEDC92B439}"/>
              </a:ext>
            </a:extLst>
          </p:cNvPr>
          <p:cNvSpPr txBox="1"/>
          <p:nvPr/>
        </p:nvSpPr>
        <p:spPr>
          <a:xfrm>
            <a:off x="1013011" y="2796988"/>
            <a:ext cx="1006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Pole a </a:t>
            </a:r>
            <a:r>
              <a:rPr lang="de-DE" sz="8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kolekce</a:t>
            </a:r>
            <a:endParaRPr lang="de-DE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975871F-653F-7C24-2F95-B0F85356360C}"/>
              </a:ext>
            </a:extLst>
          </p:cNvPr>
          <p:cNvSpPr txBox="1">
            <a:spLocks/>
          </p:cNvSpPr>
          <p:nvPr/>
        </p:nvSpPr>
        <p:spPr>
          <a:xfrm>
            <a:off x="3888802" y="5753895"/>
            <a:ext cx="3529781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Lekce</a:t>
            </a:r>
            <a:r>
              <a:rPr lang="de-DE" dirty="0"/>
              <a:t> 6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A72841-8FE4-3642-5A6D-6E459B718118}"/>
              </a:ext>
            </a:extLst>
          </p:cNvPr>
          <p:cNvSpPr txBox="1"/>
          <p:nvPr/>
        </p:nvSpPr>
        <p:spPr>
          <a:xfrm>
            <a:off x="116541" y="5753895"/>
            <a:ext cx="3173506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l"/>
            <a:fld id="{6BE09D2B-9502-49EB-9A38-B930AD43DC9A}" type="datetime1">
              <a:rPr lang="de-DE" smtClean="0"/>
              <a:pPr algn="l"/>
              <a:t>22.02.2024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0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ACD4-9A62-48A5-8601-9980473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D1D5DF-1B54-42C7-9E2D-B726C87F069E}"/>
              </a:ext>
            </a:extLst>
          </p:cNvPr>
          <p:cNvSpPr txBox="1"/>
          <p:nvPr/>
        </p:nvSpPr>
        <p:spPr>
          <a:xfrm>
            <a:off x="1097280" y="2071247"/>
            <a:ext cx="8442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18:00 – 1</a:t>
            </a:r>
            <a:r>
              <a:rPr lang="en-US" sz="2800" dirty="0">
                <a:solidFill>
                  <a:srgbClr val="00B0F0"/>
                </a:solidFill>
              </a:rPr>
              <a:t>8</a:t>
            </a:r>
            <a:r>
              <a:rPr lang="cs-CZ" sz="2800" dirty="0">
                <a:solidFill>
                  <a:srgbClr val="00B0F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55</a:t>
            </a:r>
            <a:r>
              <a:rPr lang="cs-CZ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Pole</a:t>
            </a:r>
          </a:p>
          <a:p>
            <a:endParaRPr lang="en-US" sz="2800" dirty="0"/>
          </a:p>
          <a:p>
            <a:r>
              <a:rPr lang="en-US" sz="2000" dirty="0"/>
              <a:t>	18:55 – 19:05 P</a:t>
            </a:r>
            <a:r>
              <a:rPr lang="cs-CZ" sz="2000" dirty="0" err="1"/>
              <a:t>řestávka</a:t>
            </a:r>
            <a:endParaRPr lang="en-US" sz="20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B0F0"/>
                </a:solidFill>
              </a:rPr>
              <a:t>19:05 – 19:55 </a:t>
            </a:r>
            <a:r>
              <a:rPr lang="en-US" sz="2800" dirty="0" err="1">
                <a:solidFill>
                  <a:srgbClr val="00B0F0"/>
                </a:solidFill>
              </a:rPr>
              <a:t>Kolekce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n-US" sz="2800" dirty="0" err="1">
                <a:solidFill>
                  <a:srgbClr val="00B0F0"/>
                </a:solidFill>
              </a:rPr>
              <a:t>ArrayList</a:t>
            </a:r>
            <a:r>
              <a:rPr lang="en-US" sz="2800" dirty="0">
                <a:solidFill>
                  <a:srgbClr val="00B0F0"/>
                </a:solidFill>
              </a:rPr>
              <a:t>, Map, Set)</a:t>
            </a:r>
            <a:endParaRPr lang="cs-CZ" sz="2800" dirty="0">
              <a:solidFill>
                <a:srgbClr val="00B0F0"/>
              </a:solidFill>
            </a:endParaRPr>
          </a:p>
          <a:p>
            <a:endParaRPr lang="cs-CZ" sz="2800" dirty="0"/>
          </a:p>
          <a:p>
            <a:r>
              <a:rPr lang="cs-CZ" sz="2000" dirty="0"/>
              <a:t>	</a:t>
            </a:r>
            <a:r>
              <a:rPr lang="en-US" sz="2000" dirty="0"/>
              <a:t> 1</a:t>
            </a:r>
            <a:r>
              <a:rPr lang="cs-CZ" sz="2000" dirty="0"/>
              <a:t>9</a:t>
            </a:r>
            <a:r>
              <a:rPr lang="en-US" sz="2000" dirty="0"/>
              <a:t>:55 – </a:t>
            </a:r>
            <a:r>
              <a:rPr lang="cs-CZ" sz="2000" dirty="0"/>
              <a:t>20</a:t>
            </a:r>
            <a:r>
              <a:rPr lang="en-US" sz="2000" dirty="0"/>
              <a:t>:05 P</a:t>
            </a:r>
            <a:r>
              <a:rPr lang="cs-CZ" sz="2000" dirty="0" err="1"/>
              <a:t>řestávka</a:t>
            </a:r>
            <a:endParaRPr lang="cs-CZ" sz="2000" dirty="0"/>
          </a:p>
          <a:p>
            <a:endParaRPr lang="cs-CZ" sz="2800" dirty="0"/>
          </a:p>
          <a:p>
            <a:r>
              <a:rPr lang="de-DE" sz="2800" dirty="0">
                <a:solidFill>
                  <a:srgbClr val="00B0F0"/>
                </a:solidFill>
              </a:rPr>
              <a:t>20</a:t>
            </a:r>
            <a:r>
              <a:rPr lang="cs-CZ" sz="2800" dirty="0">
                <a:solidFill>
                  <a:srgbClr val="00B0F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05</a:t>
            </a:r>
            <a:r>
              <a:rPr lang="cs-CZ" sz="2800" dirty="0">
                <a:solidFill>
                  <a:srgbClr val="00B0F0"/>
                </a:solidFill>
              </a:rPr>
              <a:t> – 21:00 </a:t>
            </a:r>
            <a:r>
              <a:rPr lang="en-US" sz="2800" dirty="0">
                <a:solidFill>
                  <a:srgbClr val="00B0F0"/>
                </a:solidFill>
              </a:rPr>
              <a:t>Stream</a:t>
            </a:r>
            <a:endParaRPr lang="de-D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02755-8600-0C98-8DFF-FA6DA63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Osnova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92CDA-ED1D-B1E1-4597-F2E1620B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Pole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 err="1"/>
              <a:t>Kolekce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Stream API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18857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02755-8600-0C98-8DFF-FA6DA63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Osnova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92CDA-ED1D-B1E1-4597-F2E1620B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b="1" dirty="0">
                <a:solidFill>
                  <a:schemeClr val="accent1"/>
                </a:solidFill>
              </a:rPr>
              <a:t>Pole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 err="1"/>
              <a:t>Kolekce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Stream API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383787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02755-8600-0C98-8DFF-FA6DA63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Osnova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92CDA-ED1D-B1E1-4597-F2E1620B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Pole</a:t>
            </a:r>
          </a:p>
          <a:p>
            <a:pPr marL="457200" indent="-457200">
              <a:buFont typeface="+mj-lt"/>
              <a:buAutoNum type="arabicParenR"/>
            </a:pPr>
            <a:r>
              <a:rPr lang="de-DE" b="1" dirty="0" err="1">
                <a:solidFill>
                  <a:schemeClr val="accent1"/>
                </a:solidFill>
              </a:rPr>
              <a:t>Kolekce</a:t>
            </a:r>
            <a:endParaRPr lang="de-DE" b="1" dirty="0">
              <a:solidFill>
                <a:schemeClr val="accent1"/>
              </a:solidFill>
            </a:endParaRPr>
          </a:p>
          <a:p>
            <a:pPr marL="749808" lvl="1" indent="-457200">
              <a:buFont typeface="+mj-lt"/>
              <a:buAutoNum type="arabicParenR"/>
            </a:pPr>
            <a:r>
              <a:rPr lang="de-DE" dirty="0">
                <a:solidFill>
                  <a:schemeClr val="accent1"/>
                </a:solidFill>
              </a:rPr>
              <a:t>List</a:t>
            </a:r>
          </a:p>
          <a:p>
            <a:pPr marL="749808" lvl="1" indent="-457200">
              <a:buFont typeface="+mj-lt"/>
              <a:buAutoNum type="arabicParenR"/>
            </a:pPr>
            <a:r>
              <a:rPr lang="de-DE" dirty="0">
                <a:solidFill>
                  <a:schemeClr val="accent1"/>
                </a:solidFill>
              </a:rPr>
              <a:t>Hash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Stream API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2587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F0C0F3D-117D-C4A5-E7DB-1373DAAFA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47854"/>
              </p:ext>
            </p:extLst>
          </p:nvPr>
        </p:nvGraphicFramePr>
        <p:xfrm>
          <a:off x="1018988" y="12157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09359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90301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82200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46649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65250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83880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5807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898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4166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790D4CF-065B-0E4D-6DA2-10893D92F3DF}"/>
              </a:ext>
            </a:extLst>
          </p:cNvPr>
          <p:cNvSpPr txBox="1"/>
          <p:nvPr/>
        </p:nvSpPr>
        <p:spPr>
          <a:xfrm>
            <a:off x="226358" y="504202"/>
            <a:ext cx="624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heightRose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2ABD63-EDE8-C7DC-43A8-087F7D8D2139}"/>
              </a:ext>
            </a:extLst>
          </p:cNvPr>
          <p:cNvSpPr txBox="1"/>
          <p:nvPr/>
        </p:nvSpPr>
        <p:spPr>
          <a:xfrm>
            <a:off x="279698" y="2134316"/>
            <a:ext cx="624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de-DE" dirty="0" err="1"/>
              <a:t>ars</a:t>
            </a:r>
            <a:endParaRPr lang="de-DE" dirty="0"/>
          </a:p>
        </p:txBody>
      </p:sp>
      <p:graphicFrame>
        <p:nvGraphicFramePr>
          <p:cNvPr id="13" name="Tabelle 4">
            <a:extLst>
              <a:ext uri="{FF2B5EF4-FFF2-40B4-BE49-F238E27FC236}">
                <a16:creationId xmlns:a16="http://schemas.microsoft.com/office/drawing/2014/main" id="{886143A5-6536-E66C-4A26-C5D35480A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12827"/>
              </p:ext>
            </p:extLst>
          </p:nvPr>
        </p:nvGraphicFramePr>
        <p:xfrm>
          <a:off x="1018988" y="4388923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09359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90301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82200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466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41668"/>
                  </a:ext>
                </a:extLst>
              </a:tr>
            </a:tbl>
          </a:graphicData>
        </a:graphic>
      </p:graphicFrame>
      <p:sp>
        <p:nvSpPr>
          <p:cNvPr id="16" name="Denkblase: wolkenförmig 15">
            <a:extLst>
              <a:ext uri="{FF2B5EF4-FFF2-40B4-BE49-F238E27FC236}">
                <a16:creationId xmlns:a16="http://schemas.microsoft.com/office/drawing/2014/main" id="{B27CA7A4-AD9C-2747-3E10-F88CF1A22130}"/>
              </a:ext>
            </a:extLst>
          </p:cNvPr>
          <p:cNvSpPr/>
          <p:nvPr/>
        </p:nvSpPr>
        <p:spPr>
          <a:xfrm>
            <a:off x="813248" y="3084748"/>
            <a:ext cx="1267012" cy="612648"/>
          </a:xfrm>
          <a:prstGeom prst="cloudCallout">
            <a:avLst>
              <a:gd name="adj1" fmla="val 4167"/>
              <a:gd name="adj2" fmla="val 1719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Volwo</a:t>
            </a:r>
            <a:endParaRPr lang="de-DE" dirty="0"/>
          </a:p>
        </p:txBody>
      </p:sp>
      <p:sp>
        <p:nvSpPr>
          <p:cNvPr id="17" name="Denkblase: wolkenförmig 16">
            <a:extLst>
              <a:ext uri="{FF2B5EF4-FFF2-40B4-BE49-F238E27FC236}">
                <a16:creationId xmlns:a16="http://schemas.microsoft.com/office/drawing/2014/main" id="{431A5B84-43FA-0683-9F2F-81DCFBB73B45}"/>
              </a:ext>
            </a:extLst>
          </p:cNvPr>
          <p:cNvSpPr/>
          <p:nvPr/>
        </p:nvSpPr>
        <p:spPr>
          <a:xfrm>
            <a:off x="2081305" y="2472100"/>
            <a:ext cx="1267012" cy="612648"/>
          </a:xfrm>
          <a:prstGeom prst="cloudCallout">
            <a:avLst>
              <a:gd name="adj1" fmla="val 2964"/>
              <a:gd name="adj2" fmla="val 2901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  <a:endParaRPr lang="de-DE" dirty="0"/>
          </a:p>
        </p:txBody>
      </p:sp>
      <p:sp>
        <p:nvSpPr>
          <p:cNvPr id="18" name="Denkblase: wolkenförmig 17">
            <a:extLst>
              <a:ext uri="{FF2B5EF4-FFF2-40B4-BE49-F238E27FC236}">
                <a16:creationId xmlns:a16="http://schemas.microsoft.com/office/drawing/2014/main" id="{E6075481-EA7D-BB86-57EA-B5FD5011DFC1}"/>
              </a:ext>
            </a:extLst>
          </p:cNvPr>
          <p:cNvSpPr/>
          <p:nvPr/>
        </p:nvSpPr>
        <p:spPr>
          <a:xfrm>
            <a:off x="3228788" y="3084748"/>
            <a:ext cx="1267012" cy="612648"/>
          </a:xfrm>
          <a:prstGeom prst="cloudCallout">
            <a:avLst>
              <a:gd name="adj1" fmla="val -10267"/>
              <a:gd name="adj2" fmla="val 194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Opel</a:t>
            </a:r>
            <a:endParaRPr lang="de-DE" dirty="0"/>
          </a:p>
        </p:txBody>
      </p:sp>
      <p:sp>
        <p:nvSpPr>
          <p:cNvPr id="19" name="Denkblase: wolkenförmig 18">
            <a:extLst>
              <a:ext uri="{FF2B5EF4-FFF2-40B4-BE49-F238E27FC236}">
                <a16:creationId xmlns:a16="http://schemas.microsoft.com/office/drawing/2014/main" id="{531B8C67-53C6-C6AE-7686-B47EA5C5844C}"/>
              </a:ext>
            </a:extLst>
          </p:cNvPr>
          <p:cNvSpPr/>
          <p:nvPr/>
        </p:nvSpPr>
        <p:spPr>
          <a:xfrm>
            <a:off x="5105848" y="3025104"/>
            <a:ext cx="1267012" cy="612648"/>
          </a:xfrm>
          <a:prstGeom prst="cloudCallout">
            <a:avLst>
              <a:gd name="adj1" fmla="val -71611"/>
              <a:gd name="adj2" fmla="val 2005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D29292-6E49-173D-7980-4BF88CAFE42D}"/>
              </a:ext>
            </a:extLst>
          </p:cNvPr>
          <p:cNvSpPr txBox="1"/>
          <p:nvPr/>
        </p:nvSpPr>
        <p:spPr>
          <a:xfrm>
            <a:off x="1" y="-159569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ArrayList</a:t>
            </a:r>
            <a:endParaRPr lang="de-DE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920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F0C0F3D-117D-C4A5-E7DB-1373DAAFA485}"/>
              </a:ext>
            </a:extLst>
          </p:cNvPr>
          <p:cNvGraphicFramePr>
            <a:graphicFrameLocks noGrp="1"/>
          </p:cNvGraphicFramePr>
          <p:nvPr/>
        </p:nvGraphicFramePr>
        <p:xfrm>
          <a:off x="1018988" y="12157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09359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90301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82200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46649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65250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83880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5807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898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4166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790D4CF-065B-0E4D-6DA2-10893D92F3DF}"/>
              </a:ext>
            </a:extLst>
          </p:cNvPr>
          <p:cNvSpPr txBox="1"/>
          <p:nvPr/>
        </p:nvSpPr>
        <p:spPr>
          <a:xfrm>
            <a:off x="226358" y="504202"/>
            <a:ext cx="624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heightRose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2ABD63-EDE8-C7DC-43A8-087F7D8D2139}"/>
              </a:ext>
            </a:extLst>
          </p:cNvPr>
          <p:cNvSpPr txBox="1"/>
          <p:nvPr/>
        </p:nvSpPr>
        <p:spPr>
          <a:xfrm>
            <a:off x="279698" y="2134316"/>
            <a:ext cx="624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de-DE" dirty="0" err="1"/>
              <a:t>ars</a:t>
            </a:r>
            <a:endParaRPr lang="de-DE" dirty="0"/>
          </a:p>
        </p:txBody>
      </p:sp>
      <p:graphicFrame>
        <p:nvGraphicFramePr>
          <p:cNvPr id="13" name="Tabelle 4">
            <a:extLst>
              <a:ext uri="{FF2B5EF4-FFF2-40B4-BE49-F238E27FC236}">
                <a16:creationId xmlns:a16="http://schemas.microsoft.com/office/drawing/2014/main" id="{886143A5-6536-E66C-4A26-C5D35480A98F}"/>
              </a:ext>
            </a:extLst>
          </p:cNvPr>
          <p:cNvGraphicFramePr>
            <a:graphicFrameLocks noGrp="1"/>
          </p:cNvGraphicFramePr>
          <p:nvPr/>
        </p:nvGraphicFramePr>
        <p:xfrm>
          <a:off x="1018988" y="4388923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09359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90301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82200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466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41668"/>
                  </a:ext>
                </a:extLst>
              </a:tr>
            </a:tbl>
          </a:graphicData>
        </a:graphic>
      </p:graphicFrame>
      <p:sp>
        <p:nvSpPr>
          <p:cNvPr id="16" name="Denkblase: wolkenförmig 15">
            <a:extLst>
              <a:ext uri="{FF2B5EF4-FFF2-40B4-BE49-F238E27FC236}">
                <a16:creationId xmlns:a16="http://schemas.microsoft.com/office/drawing/2014/main" id="{B27CA7A4-AD9C-2747-3E10-F88CF1A22130}"/>
              </a:ext>
            </a:extLst>
          </p:cNvPr>
          <p:cNvSpPr/>
          <p:nvPr/>
        </p:nvSpPr>
        <p:spPr>
          <a:xfrm>
            <a:off x="813248" y="3084748"/>
            <a:ext cx="1267012" cy="612648"/>
          </a:xfrm>
          <a:prstGeom prst="cloudCallout">
            <a:avLst>
              <a:gd name="adj1" fmla="val 4167"/>
              <a:gd name="adj2" fmla="val 1719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Volwo</a:t>
            </a:r>
            <a:endParaRPr lang="de-DE" dirty="0"/>
          </a:p>
        </p:txBody>
      </p:sp>
      <p:sp>
        <p:nvSpPr>
          <p:cNvPr id="17" name="Denkblase: wolkenförmig 16">
            <a:extLst>
              <a:ext uri="{FF2B5EF4-FFF2-40B4-BE49-F238E27FC236}">
                <a16:creationId xmlns:a16="http://schemas.microsoft.com/office/drawing/2014/main" id="{431A5B84-43FA-0683-9F2F-81DCFBB73B45}"/>
              </a:ext>
            </a:extLst>
          </p:cNvPr>
          <p:cNvSpPr/>
          <p:nvPr/>
        </p:nvSpPr>
        <p:spPr>
          <a:xfrm>
            <a:off x="2081305" y="2472100"/>
            <a:ext cx="1267012" cy="612648"/>
          </a:xfrm>
          <a:prstGeom prst="cloudCallout">
            <a:avLst>
              <a:gd name="adj1" fmla="val 2964"/>
              <a:gd name="adj2" fmla="val 2901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  <a:endParaRPr lang="de-DE" dirty="0"/>
          </a:p>
        </p:txBody>
      </p:sp>
      <p:sp>
        <p:nvSpPr>
          <p:cNvPr id="18" name="Denkblase: wolkenförmig 17">
            <a:extLst>
              <a:ext uri="{FF2B5EF4-FFF2-40B4-BE49-F238E27FC236}">
                <a16:creationId xmlns:a16="http://schemas.microsoft.com/office/drawing/2014/main" id="{E6075481-EA7D-BB86-57EA-B5FD5011DFC1}"/>
              </a:ext>
            </a:extLst>
          </p:cNvPr>
          <p:cNvSpPr/>
          <p:nvPr/>
        </p:nvSpPr>
        <p:spPr>
          <a:xfrm>
            <a:off x="3228788" y="3084748"/>
            <a:ext cx="1267012" cy="612648"/>
          </a:xfrm>
          <a:prstGeom prst="cloudCallout">
            <a:avLst>
              <a:gd name="adj1" fmla="val -10267"/>
              <a:gd name="adj2" fmla="val 19434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Opel</a:t>
            </a:r>
            <a:endParaRPr lang="de-DE" dirty="0"/>
          </a:p>
        </p:txBody>
      </p:sp>
      <p:sp>
        <p:nvSpPr>
          <p:cNvPr id="19" name="Denkblase: wolkenförmig 18">
            <a:extLst>
              <a:ext uri="{FF2B5EF4-FFF2-40B4-BE49-F238E27FC236}">
                <a16:creationId xmlns:a16="http://schemas.microsoft.com/office/drawing/2014/main" id="{531B8C67-53C6-C6AE-7686-B47EA5C5844C}"/>
              </a:ext>
            </a:extLst>
          </p:cNvPr>
          <p:cNvSpPr/>
          <p:nvPr/>
        </p:nvSpPr>
        <p:spPr>
          <a:xfrm>
            <a:off x="5105848" y="3025104"/>
            <a:ext cx="1267012" cy="612648"/>
          </a:xfrm>
          <a:prstGeom prst="cloudCallout">
            <a:avLst>
              <a:gd name="adj1" fmla="val -71611"/>
              <a:gd name="adj2" fmla="val 2005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D29292-6E49-173D-7980-4BF88CAFE42D}"/>
              </a:ext>
            </a:extLst>
          </p:cNvPr>
          <p:cNvSpPr txBox="1"/>
          <p:nvPr/>
        </p:nvSpPr>
        <p:spPr>
          <a:xfrm>
            <a:off x="1" y="-159569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ArrayList</a:t>
            </a:r>
            <a:endParaRPr lang="de-DE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001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12ABD63-EDE8-C7DC-43A8-087F7D8D2139}"/>
              </a:ext>
            </a:extLst>
          </p:cNvPr>
          <p:cNvSpPr txBox="1"/>
          <p:nvPr/>
        </p:nvSpPr>
        <p:spPr>
          <a:xfrm>
            <a:off x="132229" y="285981"/>
            <a:ext cx="624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ArrayList</a:t>
            </a:r>
            <a:endParaRPr lang="de-DE" dirty="0"/>
          </a:p>
        </p:txBody>
      </p:sp>
      <p:graphicFrame>
        <p:nvGraphicFramePr>
          <p:cNvPr id="13" name="Tabelle 4">
            <a:extLst>
              <a:ext uri="{FF2B5EF4-FFF2-40B4-BE49-F238E27FC236}">
                <a16:creationId xmlns:a16="http://schemas.microsoft.com/office/drawing/2014/main" id="{886143A5-6536-E66C-4A26-C5D35480A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0254"/>
              </p:ext>
            </p:extLst>
          </p:nvPr>
        </p:nvGraphicFramePr>
        <p:xfrm>
          <a:off x="893482" y="820970"/>
          <a:ext cx="406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093599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90301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82200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4664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Volwo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41668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5534089-F509-DCD7-BFBD-127E5E0B7A8D}"/>
              </a:ext>
            </a:extLst>
          </p:cNvPr>
          <p:cNvSpPr/>
          <p:nvPr/>
        </p:nvSpPr>
        <p:spPr>
          <a:xfrm>
            <a:off x="893482" y="3043517"/>
            <a:ext cx="1667435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Volwo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8993D-A9DB-D4EE-89AA-18D6139AC8EA}"/>
              </a:ext>
            </a:extLst>
          </p:cNvPr>
          <p:cNvSpPr/>
          <p:nvPr/>
        </p:nvSpPr>
        <p:spPr>
          <a:xfrm>
            <a:off x="3290047" y="4473388"/>
            <a:ext cx="1667435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EC7209C-6369-9857-7163-0E87F922C38D}"/>
              </a:ext>
            </a:extLst>
          </p:cNvPr>
          <p:cNvSpPr/>
          <p:nvPr/>
        </p:nvSpPr>
        <p:spPr>
          <a:xfrm>
            <a:off x="5844988" y="2723885"/>
            <a:ext cx="1667435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Opel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B7F7D0-4E1D-1F57-6C44-0C1668012F34}"/>
              </a:ext>
            </a:extLst>
          </p:cNvPr>
          <p:cNvSpPr/>
          <p:nvPr/>
        </p:nvSpPr>
        <p:spPr>
          <a:xfrm>
            <a:off x="7969623" y="3917576"/>
            <a:ext cx="1667435" cy="770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  <a:endParaRPr lang="de-DE" dirty="0"/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862AF15-B628-3A0C-34A3-40A2D3EFC49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560917" y="3429000"/>
            <a:ext cx="729130" cy="142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17DC894A-C0CE-21F1-9216-C80CD39A784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57482" y="3109368"/>
            <a:ext cx="887506" cy="1749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56F34153-857F-49BE-EDC5-AD757F00033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12423" y="3109368"/>
            <a:ext cx="457200" cy="1193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67F69D9D-2D9E-FAE6-A2AC-CCB7882A18C2}"/>
              </a:ext>
            </a:extLst>
          </p:cNvPr>
          <p:cNvSpPr txBox="1"/>
          <p:nvPr/>
        </p:nvSpPr>
        <p:spPr>
          <a:xfrm>
            <a:off x="132229" y="1756407"/>
            <a:ext cx="624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LinkedList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2DCD30E-0513-6237-E672-F1CCA8CB6B7D}"/>
              </a:ext>
            </a:extLst>
          </p:cNvPr>
          <p:cNvSpPr txBox="1"/>
          <p:nvPr/>
        </p:nvSpPr>
        <p:spPr>
          <a:xfrm>
            <a:off x="1" y="-159569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LinkedList</a:t>
            </a:r>
            <a:r>
              <a:rPr lang="de-DE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9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02755-8600-0C98-8DFF-FA6DA63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Osnova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92CDA-ED1D-B1E1-4597-F2E1620B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de-DE" dirty="0"/>
              <a:t>Pole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 err="1"/>
              <a:t>Kolekce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b="1" dirty="0">
                <a:solidFill>
                  <a:schemeClr val="accent1"/>
                </a:solidFill>
              </a:rPr>
              <a:t>Stream API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351379462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129</Words>
  <Application>Microsoft Office PowerPoint</Application>
  <PresentationFormat>Breitbild</PresentationFormat>
  <Paragraphs>88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PowerPoint-Präsentation</vt:lpstr>
      <vt:lpstr>Agenda</vt:lpstr>
      <vt:lpstr>Osnova</vt:lpstr>
      <vt:lpstr>Osnova</vt:lpstr>
      <vt:lpstr>Osnova</vt:lpstr>
      <vt:lpstr>PowerPoint-Präsentation</vt:lpstr>
      <vt:lpstr>PowerPoint-Präsentation</vt:lpstr>
      <vt:lpstr>PowerPoint-Präsentation</vt:lpstr>
      <vt:lpstr>Osnova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Vondra, Marek (I/BT-O8, extern)</dc:creator>
  <cp:lastModifiedBy>Vondra, Marek</cp:lastModifiedBy>
  <cp:revision>27</cp:revision>
  <dcterms:created xsi:type="dcterms:W3CDTF">2023-02-16T16:57:27Z</dcterms:created>
  <dcterms:modified xsi:type="dcterms:W3CDTF">2024-02-22T12:46:58Z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2023-04-19T11:31:58Z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c13eaf56-4bc7-4bda-91ee-8bfd0b1aec22</vt:lpwstr>
  </property>
  <property fmtid="{D5CDD505-2E9C-101B-9397-08002B2CF9AE}" pid="8" name="MSIP_Label_b1c9b508-7c6e-42bd-bedf-808292653d6c_ContentBits">
    <vt:lpwstr>3</vt:lpwstr>
  </property>
</Properties>
</file>