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911" autoAdjust="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911F-7C49-4E4E-AF13-219F87B878F4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E70D7-C365-4D7A-B971-3DEF5DF4FA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5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38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37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84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 descr="engeto-logo | EVOLVE! Summit 2022">
            <a:extLst>
              <a:ext uri="{FF2B5EF4-FFF2-40B4-BE49-F238E27FC236}">
                <a16:creationId xmlns:a16="http://schemas.microsoft.com/office/drawing/2014/main" id="{D9CBEE0A-41A4-4579-B80B-0762EFF0F6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448" y="127540"/>
            <a:ext cx="971851" cy="25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7377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20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19519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021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6391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7586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2D7498-AF4D-40C9-A69F-B3D88E543B6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650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61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2D7498-AF4D-40C9-A69F-B3D88E543B66}" type="datetimeFigureOut">
              <a:rPr lang="de-DE" smtClean="0"/>
              <a:t>27.02.2025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SIPCMContentMarking" descr="{&quot;HashCode&quot;:1622173095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3667E7BD-507E-433E-A71C-949DD3B05165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963016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06FB5D2-0AB9-464B-9EF5-351A43991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338" y="5753895"/>
            <a:ext cx="3529781" cy="38100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de-DE" dirty="0"/>
              <a:t>Marek Vondra</a:t>
            </a:r>
          </a:p>
        </p:txBody>
      </p:sp>
      <p:pic>
        <p:nvPicPr>
          <p:cNvPr id="1028" name="Picture 4" descr="engeto-logo | EVOLVE! Summit 2022">
            <a:extLst>
              <a:ext uri="{FF2B5EF4-FFF2-40B4-BE49-F238E27FC236}">
                <a16:creationId xmlns:a16="http://schemas.microsoft.com/office/drawing/2014/main" id="{3CA2B495-F5E5-45B9-88B9-FE1F0B0F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1" y="181079"/>
            <a:ext cx="2468506" cy="65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792DC48-C049-1C46-CE53-97AEDC92B439}"/>
              </a:ext>
            </a:extLst>
          </p:cNvPr>
          <p:cNvSpPr txBox="1"/>
          <p:nvPr/>
        </p:nvSpPr>
        <p:spPr>
          <a:xfrm>
            <a:off x="1013011" y="2796988"/>
            <a:ext cx="10067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OOP</a:t>
            </a:r>
            <a:endParaRPr lang="de-DE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0975871F-653F-7C24-2F95-B0F85356360C}"/>
              </a:ext>
            </a:extLst>
          </p:cNvPr>
          <p:cNvSpPr txBox="1">
            <a:spLocks/>
          </p:cNvSpPr>
          <p:nvPr/>
        </p:nvSpPr>
        <p:spPr>
          <a:xfrm>
            <a:off x="3888802" y="5753895"/>
            <a:ext cx="3529781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 err="1"/>
              <a:t>Lekce</a:t>
            </a:r>
            <a:r>
              <a:rPr lang="de-DE" dirty="0"/>
              <a:t> 7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A72841-8FE4-3642-5A6D-6E459B718118}"/>
              </a:ext>
            </a:extLst>
          </p:cNvPr>
          <p:cNvSpPr txBox="1"/>
          <p:nvPr/>
        </p:nvSpPr>
        <p:spPr>
          <a:xfrm>
            <a:off x="116541" y="5753895"/>
            <a:ext cx="3173506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algn="l"/>
            <a:fld id="{6BE09D2B-9502-49EB-9A38-B930AD43DC9A}" type="datetime1">
              <a:rPr lang="de-DE" smtClean="0"/>
              <a:pPr algn="l"/>
              <a:t>27.02.2025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0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2ACD4-9A62-48A5-8601-99804735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Agenda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CD1D5DF-1B54-42C7-9E2D-B726C87F069E}"/>
              </a:ext>
            </a:extLst>
          </p:cNvPr>
          <p:cNvSpPr txBox="1"/>
          <p:nvPr/>
        </p:nvSpPr>
        <p:spPr>
          <a:xfrm>
            <a:off x="1097280" y="2071247"/>
            <a:ext cx="8442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>
                <a:solidFill>
                  <a:srgbClr val="00B0F0"/>
                </a:solidFill>
              </a:rPr>
              <a:t>18:00 – 1</a:t>
            </a:r>
            <a:r>
              <a:rPr lang="en-US" sz="2800" dirty="0">
                <a:solidFill>
                  <a:srgbClr val="00B0F0"/>
                </a:solidFill>
              </a:rPr>
              <a:t>8</a:t>
            </a:r>
            <a:r>
              <a:rPr lang="cs-CZ" sz="2800" dirty="0">
                <a:solidFill>
                  <a:srgbClr val="00B0F0"/>
                </a:solidFill>
              </a:rPr>
              <a:t>:</a:t>
            </a:r>
            <a:r>
              <a:rPr lang="en-US" sz="2800" dirty="0">
                <a:solidFill>
                  <a:srgbClr val="00B0F0"/>
                </a:solidFill>
              </a:rPr>
              <a:t>55</a:t>
            </a:r>
            <a:r>
              <a:rPr lang="cs-CZ" sz="2800" dirty="0">
                <a:solidFill>
                  <a:srgbClr val="00B0F0"/>
                </a:solidFill>
              </a:rPr>
              <a:t> </a:t>
            </a:r>
            <a:r>
              <a:rPr lang="en-US" sz="2800" dirty="0" err="1">
                <a:solidFill>
                  <a:srgbClr val="00B0F0"/>
                </a:solidFill>
              </a:rPr>
              <a:t>Opakov</a:t>
            </a:r>
            <a:r>
              <a:rPr lang="de-DE" sz="2800" dirty="0" err="1">
                <a:solidFill>
                  <a:srgbClr val="00B0F0"/>
                </a:solidFill>
              </a:rPr>
              <a:t>ání</a:t>
            </a:r>
            <a:r>
              <a:rPr lang="de-DE" sz="2800" dirty="0">
                <a:solidFill>
                  <a:srgbClr val="00B0F0"/>
                </a:solidFill>
              </a:rPr>
              <a:t>, </a:t>
            </a:r>
            <a:r>
              <a:rPr lang="cs-CZ" sz="2800" dirty="0">
                <a:solidFill>
                  <a:srgbClr val="00B0F0"/>
                </a:solidFill>
              </a:rPr>
              <a:t>dědičnost</a:t>
            </a:r>
            <a:endParaRPr lang="en-US" sz="2800" dirty="0">
              <a:solidFill>
                <a:srgbClr val="00B0F0"/>
              </a:solidFill>
            </a:endParaRPr>
          </a:p>
          <a:p>
            <a:endParaRPr lang="en-US" sz="2800" dirty="0"/>
          </a:p>
          <a:p>
            <a:r>
              <a:rPr lang="en-US" sz="2000" dirty="0"/>
              <a:t>	18:55 – 19:05 P</a:t>
            </a:r>
            <a:r>
              <a:rPr lang="cs-CZ" sz="2000" dirty="0" err="1"/>
              <a:t>řestávka</a:t>
            </a:r>
            <a:endParaRPr lang="en-US" sz="2000" dirty="0"/>
          </a:p>
          <a:p>
            <a:endParaRPr lang="en-US" sz="2800" dirty="0"/>
          </a:p>
          <a:p>
            <a:r>
              <a:rPr lang="en-US" sz="2800" dirty="0">
                <a:solidFill>
                  <a:srgbClr val="00B0F0"/>
                </a:solidFill>
              </a:rPr>
              <a:t>19:05 – 19:55 </a:t>
            </a:r>
            <a:r>
              <a:rPr lang="cs-CZ" sz="2800" dirty="0">
                <a:solidFill>
                  <a:srgbClr val="00B0F0"/>
                </a:solidFill>
              </a:rPr>
              <a:t>Polymorfismus</a:t>
            </a:r>
          </a:p>
          <a:p>
            <a:endParaRPr lang="cs-CZ" sz="2800" dirty="0"/>
          </a:p>
          <a:p>
            <a:r>
              <a:rPr lang="cs-CZ" sz="2000" dirty="0"/>
              <a:t>	</a:t>
            </a:r>
            <a:r>
              <a:rPr lang="en-US" sz="2000" dirty="0"/>
              <a:t> 1</a:t>
            </a:r>
            <a:r>
              <a:rPr lang="cs-CZ" sz="2000" dirty="0"/>
              <a:t>9</a:t>
            </a:r>
            <a:r>
              <a:rPr lang="en-US" sz="2000" dirty="0"/>
              <a:t>:55 – </a:t>
            </a:r>
            <a:r>
              <a:rPr lang="cs-CZ" sz="2000" dirty="0"/>
              <a:t>20</a:t>
            </a:r>
            <a:r>
              <a:rPr lang="en-US" sz="2000" dirty="0"/>
              <a:t>:05 P</a:t>
            </a:r>
            <a:r>
              <a:rPr lang="cs-CZ" sz="2000" dirty="0" err="1"/>
              <a:t>řestávka</a:t>
            </a:r>
            <a:endParaRPr lang="cs-CZ" sz="2000" dirty="0"/>
          </a:p>
          <a:p>
            <a:endParaRPr lang="cs-CZ" sz="2800" dirty="0"/>
          </a:p>
          <a:p>
            <a:r>
              <a:rPr lang="de-DE" sz="2800" dirty="0">
                <a:solidFill>
                  <a:srgbClr val="00B0F0"/>
                </a:solidFill>
              </a:rPr>
              <a:t>20</a:t>
            </a:r>
            <a:r>
              <a:rPr lang="cs-CZ" sz="2800" dirty="0">
                <a:solidFill>
                  <a:srgbClr val="00B0F0"/>
                </a:solidFill>
              </a:rPr>
              <a:t>:</a:t>
            </a:r>
            <a:r>
              <a:rPr lang="en-US" sz="2800" dirty="0">
                <a:solidFill>
                  <a:srgbClr val="00B0F0"/>
                </a:solidFill>
              </a:rPr>
              <a:t>05</a:t>
            </a:r>
            <a:r>
              <a:rPr lang="cs-CZ" sz="2800" dirty="0">
                <a:solidFill>
                  <a:srgbClr val="00B0F0"/>
                </a:solidFill>
              </a:rPr>
              <a:t> – 21:00 </a:t>
            </a:r>
            <a:r>
              <a:rPr lang="cs-CZ" sz="2800" dirty="0" err="1">
                <a:solidFill>
                  <a:srgbClr val="00B0F0"/>
                </a:solidFill>
              </a:rPr>
              <a:t>Rozhrani</a:t>
            </a:r>
            <a:endParaRPr lang="de-DE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43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Rückblick</vt:lpstr>
      <vt:lpstr>PowerPoint-Präsentation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Vondra, Marek (I/BT-O8, extern)</dc:creator>
  <cp:lastModifiedBy>Vondra, Marek</cp:lastModifiedBy>
  <cp:revision>29</cp:revision>
  <dcterms:created xsi:type="dcterms:W3CDTF">2023-02-16T16:57:27Z</dcterms:created>
  <dcterms:modified xsi:type="dcterms:W3CDTF">2025-02-27T16:54:27Z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c9b508-7c6e-42bd-bedf-808292653d6c_Enabled">
    <vt:lpwstr>true</vt:lpwstr>
  </property>
  <property fmtid="{D5CDD505-2E9C-101B-9397-08002B2CF9AE}" pid="3" name="MSIP_Label_b1c9b508-7c6e-42bd-bedf-808292653d6c_SetDate">
    <vt:lpwstr>2023-04-19T11:31:58Z</vt:lpwstr>
  </property>
  <property fmtid="{D5CDD505-2E9C-101B-9397-08002B2CF9AE}" pid="4" name="MSIP_Label_b1c9b508-7c6e-42bd-bedf-808292653d6c_Method">
    <vt:lpwstr>Standard</vt:lpwstr>
  </property>
  <property fmtid="{D5CDD505-2E9C-101B-9397-08002B2CF9AE}" pid="5" name="MSIP_Label_b1c9b508-7c6e-42bd-bedf-808292653d6c_Name">
    <vt:lpwstr>b1c9b508-7c6e-42bd-bedf-808292653d6c</vt:lpwstr>
  </property>
  <property fmtid="{D5CDD505-2E9C-101B-9397-08002B2CF9AE}" pid="6" name="MSIP_Label_b1c9b508-7c6e-42bd-bedf-808292653d6c_SiteId">
    <vt:lpwstr>2882be50-2012-4d88-ac86-544124e120c8</vt:lpwstr>
  </property>
  <property fmtid="{D5CDD505-2E9C-101B-9397-08002B2CF9AE}" pid="7" name="MSIP_Label_b1c9b508-7c6e-42bd-bedf-808292653d6c_ActionId">
    <vt:lpwstr>c13eaf56-4bc7-4bda-91ee-8bfd0b1aec22</vt:lpwstr>
  </property>
  <property fmtid="{D5CDD505-2E9C-101B-9397-08002B2CF9AE}" pid="8" name="MSIP_Label_b1c9b508-7c6e-42bd-bedf-808292653d6c_ContentBits">
    <vt:lpwstr>3</vt:lpwstr>
  </property>
</Properties>
</file>