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56" r:id="rId2"/>
    <p:sldId id="259" r:id="rId3"/>
    <p:sldId id="273" r:id="rId4"/>
    <p:sldId id="261" r:id="rId5"/>
    <p:sldId id="260" r:id="rId6"/>
    <p:sldId id="262" r:id="rId7"/>
    <p:sldId id="263" r:id="rId8"/>
    <p:sldId id="274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11" autoAdjust="0"/>
  </p:normalViewPr>
  <p:slideViewPr>
    <p:cSldViewPr snapToGrid="0">
      <p:cViewPr varScale="1">
        <p:scale>
          <a:sx n="94" d="100"/>
          <a:sy n="94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911F-7C49-4E4E-AF13-219F87B878F4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70D7-C365-4D7A-B971-3DEF5DF4FA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3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engeto-logo | EVOLVE! Summit 2022">
            <a:extLst>
              <a:ext uri="{FF2B5EF4-FFF2-40B4-BE49-F238E27FC236}">
                <a16:creationId xmlns:a16="http://schemas.microsoft.com/office/drawing/2014/main" id="{D9CBEE0A-41A4-4579-B80B-0762EFF0F6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8" y="127540"/>
            <a:ext cx="971851" cy="2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51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65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1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D7498-AF4D-40C9-A69F-B3D88E543B6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3667E7BD-507E-433E-A71C-949DD3B05165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630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06FB5D2-0AB9-464B-9EF5-351A4399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338" y="5753895"/>
            <a:ext cx="3529781" cy="381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/>
              <a:t>Marek Vondra</a:t>
            </a:r>
          </a:p>
        </p:txBody>
      </p:sp>
      <p:pic>
        <p:nvPicPr>
          <p:cNvPr id="1028" name="Picture 4" descr="engeto-logo | EVOLVE! Summit 2022">
            <a:extLst>
              <a:ext uri="{FF2B5EF4-FFF2-40B4-BE49-F238E27FC236}">
                <a16:creationId xmlns:a16="http://schemas.microsoft.com/office/drawing/2014/main" id="{3CA2B495-F5E5-45B9-88B9-FE1F0B0F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" y="181079"/>
            <a:ext cx="2468506" cy="6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92DC48-C049-1C46-CE53-97AEDC92B439}"/>
              </a:ext>
            </a:extLst>
          </p:cNvPr>
          <p:cNvSpPr txBox="1"/>
          <p:nvPr/>
        </p:nvSpPr>
        <p:spPr>
          <a:xfrm>
            <a:off x="1013011" y="2796988"/>
            <a:ext cx="1006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Web </a:t>
            </a:r>
            <a:r>
              <a:rPr lang="en-US" sz="8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komunikace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975871F-653F-7C24-2F95-B0F85356360C}"/>
              </a:ext>
            </a:extLst>
          </p:cNvPr>
          <p:cNvSpPr txBox="1">
            <a:spLocks/>
          </p:cNvSpPr>
          <p:nvPr/>
        </p:nvSpPr>
        <p:spPr>
          <a:xfrm>
            <a:off x="3888802" y="5753895"/>
            <a:ext cx="3529781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Lekce</a:t>
            </a:r>
            <a:r>
              <a:rPr lang="de-DE" dirty="0"/>
              <a:t> 8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A72841-8FE4-3642-5A6D-6E459B718118}"/>
              </a:ext>
            </a:extLst>
          </p:cNvPr>
          <p:cNvSpPr txBox="1"/>
          <p:nvPr/>
        </p:nvSpPr>
        <p:spPr>
          <a:xfrm>
            <a:off x="116541" y="5753895"/>
            <a:ext cx="3173506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fld id="{6BE09D2B-9502-49EB-9A38-B930AD43DC9A}" type="datetime1">
              <a:rPr lang="de-DE" smtClean="0"/>
              <a:pPr algn="l"/>
              <a:t>19.06.2025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071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9" b="65650"/>
          <a:stretch/>
        </p:blipFill>
        <p:spPr>
          <a:xfrm>
            <a:off x="131074" y="670326"/>
            <a:ext cx="11990811" cy="11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1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8" b="55719"/>
          <a:stretch/>
        </p:blipFill>
        <p:spPr>
          <a:xfrm>
            <a:off x="131074" y="670325"/>
            <a:ext cx="11990811" cy="16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9" b="44609"/>
          <a:stretch/>
        </p:blipFill>
        <p:spPr>
          <a:xfrm>
            <a:off x="131074" y="670326"/>
            <a:ext cx="11990811" cy="22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1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8" b="34510"/>
          <a:stretch/>
        </p:blipFill>
        <p:spPr>
          <a:xfrm>
            <a:off x="131074" y="670326"/>
            <a:ext cx="11990811" cy="26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7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8" b="23568"/>
          <a:stretch/>
        </p:blipFill>
        <p:spPr>
          <a:xfrm>
            <a:off x="131074" y="670326"/>
            <a:ext cx="11990811" cy="32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6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7" b="12122"/>
          <a:stretch/>
        </p:blipFill>
        <p:spPr>
          <a:xfrm>
            <a:off x="131074" y="670326"/>
            <a:ext cx="11990811" cy="377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9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EDC5-7ECB-5E63-164B-AD71C971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4923DD-B288-A524-65F1-F8D6B3BC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57" b="1082"/>
          <a:stretch/>
        </p:blipFill>
        <p:spPr>
          <a:xfrm>
            <a:off x="131074" y="670325"/>
            <a:ext cx="11990811" cy="43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4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26A74-4B3C-56E9-C08E-96AB3327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 je </a:t>
            </a:r>
            <a:r>
              <a:rPr lang="de-DE" dirty="0" err="1"/>
              <a:t>frontend</a:t>
            </a:r>
            <a:r>
              <a:rPr lang="de-DE" dirty="0"/>
              <a:t> a backend?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717B5-3DB1-B902-C3FA-6A9A5924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4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26A74-4B3C-56E9-C08E-96AB3327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frontend a backend spolupracují?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717B5-3DB1-B902-C3FA-6A9A5924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71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26A74-4B3C-56E9-C08E-96AB3327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🌐 HTTP Stavové kódy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717B5-3DB1-B902-C3FA-6A9A5924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44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ACD4-9A62-48A5-8601-9980473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D1D5DF-1B54-42C7-9E2D-B726C87F069E}"/>
              </a:ext>
            </a:extLst>
          </p:cNvPr>
          <p:cNvSpPr txBox="1"/>
          <p:nvPr/>
        </p:nvSpPr>
        <p:spPr>
          <a:xfrm>
            <a:off x="1097280" y="2071247"/>
            <a:ext cx="8442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18:00 – 1</a:t>
            </a:r>
            <a:r>
              <a:rPr lang="en-US" sz="2800" dirty="0">
                <a:solidFill>
                  <a:srgbClr val="00B0F0"/>
                </a:solidFill>
              </a:rPr>
              <a:t>8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55</a:t>
            </a:r>
            <a:r>
              <a:rPr lang="cs-CZ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API</a:t>
            </a:r>
          </a:p>
          <a:p>
            <a:endParaRPr lang="en-US" sz="2800" dirty="0"/>
          </a:p>
          <a:p>
            <a:r>
              <a:rPr lang="en-US" sz="2000" dirty="0"/>
              <a:t>	18:55 – 19:05 P</a:t>
            </a:r>
            <a:r>
              <a:rPr lang="cs-CZ" sz="2000" dirty="0" err="1"/>
              <a:t>řestávka</a:t>
            </a:r>
            <a:endParaRPr lang="en-US" sz="20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F0"/>
                </a:solidFill>
              </a:rPr>
              <a:t>19:05 – 19:55 Form</a:t>
            </a:r>
            <a:r>
              <a:rPr lang="cs-CZ" sz="2800" dirty="0" err="1">
                <a:solidFill>
                  <a:srgbClr val="00B0F0"/>
                </a:solidFill>
              </a:rPr>
              <a:t>áty</a:t>
            </a:r>
            <a:r>
              <a:rPr lang="cs-CZ" sz="2800" dirty="0">
                <a:solidFill>
                  <a:srgbClr val="00B0F0"/>
                </a:solidFill>
              </a:rPr>
              <a:t> pro výměnu dat</a:t>
            </a:r>
          </a:p>
          <a:p>
            <a:endParaRPr lang="cs-CZ" sz="2800" dirty="0"/>
          </a:p>
          <a:p>
            <a:r>
              <a:rPr lang="cs-CZ" sz="2000" dirty="0"/>
              <a:t>	</a:t>
            </a:r>
            <a:r>
              <a:rPr lang="en-US" sz="2000" dirty="0"/>
              <a:t> 1</a:t>
            </a:r>
            <a:r>
              <a:rPr lang="cs-CZ" sz="2000" dirty="0"/>
              <a:t>9</a:t>
            </a:r>
            <a:r>
              <a:rPr lang="en-US" sz="2000" dirty="0"/>
              <a:t>:55 – </a:t>
            </a:r>
            <a:r>
              <a:rPr lang="cs-CZ" sz="2000" dirty="0"/>
              <a:t>20</a:t>
            </a:r>
            <a:r>
              <a:rPr lang="en-US" sz="2000" dirty="0"/>
              <a:t>:05 P</a:t>
            </a:r>
            <a:r>
              <a:rPr lang="cs-CZ" sz="2000" dirty="0" err="1"/>
              <a:t>řestávka</a:t>
            </a:r>
            <a:endParaRPr lang="cs-CZ" sz="2000" dirty="0"/>
          </a:p>
          <a:p>
            <a:endParaRPr lang="cs-CZ" sz="2800" dirty="0"/>
          </a:p>
          <a:p>
            <a:r>
              <a:rPr lang="de-DE" sz="2800" dirty="0">
                <a:solidFill>
                  <a:srgbClr val="00B0F0"/>
                </a:solidFill>
              </a:rPr>
              <a:t>20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05</a:t>
            </a:r>
            <a:r>
              <a:rPr lang="cs-CZ" sz="2800" dirty="0">
                <a:solidFill>
                  <a:srgbClr val="00B0F0"/>
                </a:solidFill>
              </a:rPr>
              <a:t> – 21:00 </a:t>
            </a:r>
            <a:r>
              <a:rPr lang="cs-CZ" sz="2800" dirty="0" err="1">
                <a:solidFill>
                  <a:srgbClr val="00B0F0"/>
                </a:solidFill>
              </a:rPr>
              <a:t>SpringBoot</a:t>
            </a:r>
            <a:endParaRPr lang="de-D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1D93D-CE2C-F068-C767-B534E907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8C5D3-FFBF-BBDE-9CB2-83C453FDE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92A0F5-232A-5F4C-B360-BC6750E8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04" y="554941"/>
            <a:ext cx="8181191" cy="50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1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66330-1E42-57EA-B8DC-FBDF5B49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to API 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285D77-F4D5-A11F-997C-238EFDE7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9" t="21155" r="775" b="60817"/>
          <a:stretch/>
        </p:blipFill>
        <p:spPr>
          <a:xfrm>
            <a:off x="2493849" y="2166730"/>
            <a:ext cx="7204302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5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t="21272" r="51698" b="61431"/>
          <a:stretch/>
        </p:blipFill>
        <p:spPr>
          <a:xfrm>
            <a:off x="2493849" y="2258960"/>
            <a:ext cx="7204302" cy="34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3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" t="39870" r="51531" b="40642"/>
          <a:stretch/>
        </p:blipFill>
        <p:spPr>
          <a:xfrm>
            <a:off x="2395330" y="1958009"/>
            <a:ext cx="7299071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4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" t="60432" r="51530" b="20080"/>
          <a:stretch/>
        </p:blipFill>
        <p:spPr>
          <a:xfrm>
            <a:off x="2395330" y="1958009"/>
            <a:ext cx="7299071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9" t="39644" r="-230" b="40868"/>
          <a:stretch/>
        </p:blipFill>
        <p:spPr>
          <a:xfrm>
            <a:off x="2395330" y="1958009"/>
            <a:ext cx="7299071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0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F3400-73A3-2A07-EF1A-F84B8992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web komunikace</a:t>
            </a:r>
            <a:endParaRPr lang="de-DE" dirty="0"/>
          </a:p>
        </p:txBody>
      </p:sp>
      <p:pic>
        <p:nvPicPr>
          <p:cNvPr id="6" name="Grafik 5" descr="Ein Bild, das Text, Screenshot, Software, Design enthält.&#10;&#10;KI-generierte Inhalte können fehlerhaft sein.">
            <a:extLst>
              <a:ext uri="{FF2B5EF4-FFF2-40B4-BE49-F238E27FC236}">
                <a16:creationId xmlns:a16="http://schemas.microsoft.com/office/drawing/2014/main" id="{C8BF3058-41AE-B713-B15B-2D2FEFC39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1" t="59920" r="188" b="20592"/>
          <a:stretch/>
        </p:blipFill>
        <p:spPr>
          <a:xfrm>
            <a:off x="2395330" y="1958009"/>
            <a:ext cx="7299071" cy="38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8385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84</Words>
  <Application>Microsoft Office PowerPoint</Application>
  <PresentationFormat>Breitbild</PresentationFormat>
  <Paragraphs>24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Rückblick</vt:lpstr>
      <vt:lpstr>PowerPoint-Präsentation</vt:lpstr>
      <vt:lpstr>Agenda</vt:lpstr>
      <vt:lpstr>Co je to API ?</vt:lpstr>
      <vt:lpstr>Typy web komunikace</vt:lpstr>
      <vt:lpstr>Typy web komunikace</vt:lpstr>
      <vt:lpstr>Typy web komunikace</vt:lpstr>
      <vt:lpstr>Typy web komunikace</vt:lpstr>
      <vt:lpstr>Typy web komunikace</vt:lpstr>
      <vt:lpstr>Typy web komunikace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 je frontend a backend?</vt:lpstr>
      <vt:lpstr>Jak frontend a backend spolupracují?</vt:lpstr>
      <vt:lpstr>🌐 HTTP Stavové kódy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Vondra, Marek (I/BT-O8, extern)</dc:creator>
  <cp:lastModifiedBy>Vondra, Marek</cp:lastModifiedBy>
  <cp:revision>35</cp:revision>
  <dcterms:created xsi:type="dcterms:W3CDTF">2023-02-16T16:57:27Z</dcterms:created>
  <dcterms:modified xsi:type="dcterms:W3CDTF">2025-06-20T06:27:46Z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2023-04-19T11:31:58Z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c13eaf56-4bc7-4bda-91ee-8bfd0b1aec22</vt:lpwstr>
  </property>
  <property fmtid="{D5CDD505-2E9C-101B-9397-08002B2CF9AE}" pid="8" name="MSIP_Label_b1c9b508-7c6e-42bd-bedf-808292653d6c_ContentBits">
    <vt:lpwstr>3</vt:lpwstr>
  </property>
</Properties>
</file>