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937"/>
    <a:srgbClr val="192C4F"/>
    <a:srgbClr val="0D2539"/>
    <a:srgbClr val="0B1617"/>
    <a:srgbClr val="00504A"/>
    <a:srgbClr val="002F2C"/>
    <a:srgbClr val="246360"/>
    <a:srgbClr val="003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674B1708-FF5A-4279-9C5D-E04A2CE169AC}"/>
    <pc:docChg chg="undo redo custSel addSld modSld">
      <pc:chgData name="Alon Pinheiro" userId="68d1182545d76c74" providerId="LiveId" clId="{674B1708-FF5A-4279-9C5D-E04A2CE169AC}" dt="2021-04-23T18:01:52.692" v="1421" actId="478"/>
      <pc:docMkLst>
        <pc:docMk/>
      </pc:docMkLst>
      <pc:sldChg chg="addSp delSp modSp new mod">
        <pc:chgData name="Alon Pinheiro" userId="68d1182545d76c74" providerId="LiveId" clId="{674B1708-FF5A-4279-9C5D-E04A2CE169AC}" dt="2021-04-23T17:51:54.795" v="1403" actId="1037"/>
        <pc:sldMkLst>
          <pc:docMk/>
          <pc:sldMk cId="3371574614" sldId="256"/>
        </pc:sldMkLst>
        <pc:spChg chg="add mod">
          <ac:chgData name="Alon Pinheiro" userId="68d1182545d76c74" providerId="LiveId" clId="{674B1708-FF5A-4279-9C5D-E04A2CE169AC}" dt="2021-04-23T17:49:16.583" v="1311" actId="14100"/>
          <ac:spMkLst>
            <pc:docMk/>
            <pc:sldMk cId="3371574614" sldId="256"/>
            <ac:spMk id="6" creationId="{F691600A-A58D-4494-8803-BE63D85D45F2}"/>
          </ac:spMkLst>
        </pc:spChg>
        <pc:spChg chg="add del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7" creationId="{8C118491-C5F0-4CD1-BE84-5EC2252B3178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8" creationId="{3A0FDF6D-F955-4E29-A41D-28456AABBC66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9" creationId="{DAB1389D-6D46-4815-A278-A4EE383184CA}"/>
          </ac:spMkLst>
        </pc:spChg>
        <pc:spChg chg="add del mod">
          <ac:chgData name="Alon Pinheiro" userId="68d1182545d76c74" providerId="LiveId" clId="{674B1708-FF5A-4279-9C5D-E04A2CE169AC}" dt="2021-04-23T16:50:59.540" v="151" actId="478"/>
          <ac:spMkLst>
            <pc:docMk/>
            <pc:sldMk cId="3371574614" sldId="256"/>
            <ac:spMk id="10" creationId="{579AF74C-A49B-4EA4-A32C-C2FD6EF34341}"/>
          </ac:spMkLst>
        </pc:spChg>
        <pc:spChg chg="add mod">
          <ac:chgData name="Alon Pinheiro" userId="68d1182545d76c74" providerId="LiveId" clId="{674B1708-FF5A-4279-9C5D-E04A2CE169AC}" dt="2021-04-23T17:50:10.518" v="1338" actId="408"/>
          <ac:spMkLst>
            <pc:docMk/>
            <pc:sldMk cId="3371574614" sldId="256"/>
            <ac:spMk id="13" creationId="{B3A038F9-F1FB-4C3E-B8EA-F24B99A42551}"/>
          </ac:spMkLst>
        </pc:spChg>
        <pc:spChg chg="add mod">
          <ac:chgData name="Alon Pinheiro" userId="68d1182545d76c74" providerId="LiveId" clId="{674B1708-FF5A-4279-9C5D-E04A2CE169AC}" dt="2021-04-23T16:58:58.499" v="449" actId="1038"/>
          <ac:spMkLst>
            <pc:docMk/>
            <pc:sldMk cId="3371574614" sldId="256"/>
            <ac:spMk id="14" creationId="{821186CA-3A0F-4E46-84E1-04360E33B04B}"/>
          </ac:spMkLst>
        </pc:spChg>
        <pc:spChg chg="add del mod">
          <ac:chgData name="Alon Pinheiro" userId="68d1182545d76c74" providerId="LiveId" clId="{674B1708-FF5A-4279-9C5D-E04A2CE169AC}" dt="2021-04-23T17:34:27.302" v="1243" actId="478"/>
          <ac:spMkLst>
            <pc:docMk/>
            <pc:sldMk cId="3371574614" sldId="256"/>
            <ac:spMk id="17" creationId="{B933C968-2135-4E54-8329-6EF0AF7B5A62}"/>
          </ac:spMkLst>
        </pc:spChg>
        <pc:spChg chg="add del">
          <ac:chgData name="Alon Pinheiro" userId="68d1182545d76c74" providerId="LiveId" clId="{674B1708-FF5A-4279-9C5D-E04A2CE169AC}" dt="2021-04-23T17:04:02.850" v="457" actId="478"/>
          <ac:spMkLst>
            <pc:docMk/>
            <pc:sldMk cId="3371574614" sldId="256"/>
            <ac:spMk id="18" creationId="{150D7F4A-725D-4949-961C-A042EA1B7412}"/>
          </ac:spMkLst>
        </pc:spChg>
        <pc:spChg chg="add del mod">
          <ac:chgData name="Alon Pinheiro" userId="68d1182545d76c74" providerId="LiveId" clId="{674B1708-FF5A-4279-9C5D-E04A2CE169AC}" dt="2021-04-23T17:34:28.496" v="1244" actId="478"/>
          <ac:spMkLst>
            <pc:docMk/>
            <pc:sldMk cId="3371574614" sldId="256"/>
            <ac:spMk id="19" creationId="{61B59725-4AE5-475A-A610-936E467F34C2}"/>
          </ac:spMkLst>
        </pc:spChg>
        <pc:spChg chg="add del mod">
          <ac:chgData name="Alon Pinheiro" userId="68d1182545d76c74" providerId="LiveId" clId="{674B1708-FF5A-4279-9C5D-E04A2CE169AC}" dt="2021-04-23T17:16:10.147" v="1232" actId="478"/>
          <ac:spMkLst>
            <pc:docMk/>
            <pc:sldMk cId="3371574614" sldId="256"/>
            <ac:spMk id="20" creationId="{9A463ABA-9BB9-4365-AE48-BB954894304E}"/>
          </ac:spMkLst>
        </pc:spChg>
        <pc:picChg chg="add mod">
          <ac:chgData name="Alon Pinheiro" userId="68d1182545d76c74" providerId="LiveId" clId="{674B1708-FF5A-4279-9C5D-E04A2CE169AC}" dt="2021-04-23T16:50:44.587" v="146" actId="1076"/>
          <ac:picMkLst>
            <pc:docMk/>
            <pc:sldMk cId="3371574614" sldId="256"/>
            <ac:picMk id="5" creationId="{7977A1DE-0557-41F9-AE9D-E56D845E2393}"/>
          </ac:picMkLst>
        </pc:picChg>
        <pc:picChg chg="add del mod modCrop">
          <ac:chgData name="Alon Pinheiro" userId="68d1182545d76c74" providerId="LiveId" clId="{674B1708-FF5A-4279-9C5D-E04A2CE169AC}" dt="2021-04-23T16:50:50.782" v="150" actId="478"/>
          <ac:picMkLst>
            <pc:docMk/>
            <pc:sldMk cId="3371574614" sldId="256"/>
            <ac:picMk id="12" creationId="{E606FD1B-4D80-4127-ABDC-71E946977E8A}"/>
          </ac:picMkLst>
        </pc:picChg>
        <pc:picChg chg="add del mod modCrop">
          <ac:chgData name="Alon Pinheiro" userId="68d1182545d76c74" providerId="LiveId" clId="{674B1708-FF5A-4279-9C5D-E04A2CE169AC}" dt="2021-04-23T16:59:02.204" v="450" actId="478"/>
          <ac:picMkLst>
            <pc:docMk/>
            <pc:sldMk cId="3371574614" sldId="256"/>
            <ac:picMk id="16" creationId="{55788480-B2F4-4AF6-9B9A-59FD0687D3F8}"/>
          </ac:picMkLst>
        </pc:picChg>
        <pc:picChg chg="add del mod">
          <ac:chgData name="Alon Pinheiro" userId="68d1182545d76c74" providerId="LiveId" clId="{674B1708-FF5A-4279-9C5D-E04A2CE169AC}" dt="2021-04-23T17:19:42.985" v="1235" actId="478"/>
          <ac:picMkLst>
            <pc:docMk/>
            <pc:sldMk cId="3371574614" sldId="256"/>
            <ac:picMk id="22" creationId="{C722D1E0-C09E-40D4-AEAB-AEB16B28C5C0}"/>
          </ac:picMkLst>
        </pc:picChg>
        <pc:picChg chg="add mod">
          <ac:chgData name="Alon Pinheiro" userId="68d1182545d76c74" providerId="LiveId" clId="{674B1708-FF5A-4279-9C5D-E04A2CE169AC}" dt="2021-04-23T17:38:07.974" v="1264" actId="1038"/>
          <ac:picMkLst>
            <pc:docMk/>
            <pc:sldMk cId="3371574614" sldId="256"/>
            <ac:picMk id="24" creationId="{62BBC683-3C39-40CC-A28C-D5D602CEC47E}"/>
          </ac:picMkLst>
        </pc:picChg>
        <pc:picChg chg="add mod">
          <ac:chgData name="Alon Pinheiro" userId="68d1182545d76c74" providerId="LiveId" clId="{674B1708-FF5A-4279-9C5D-E04A2CE169AC}" dt="2021-04-23T17:50:17.971" v="1360" actId="1037"/>
          <ac:picMkLst>
            <pc:docMk/>
            <pc:sldMk cId="3371574614" sldId="256"/>
            <ac:picMk id="26" creationId="{055FF9B0-9B68-4A3E-B38E-3724EA0F7CF1}"/>
          </ac:picMkLst>
        </pc:picChg>
        <pc:picChg chg="add mod">
          <ac:chgData name="Alon Pinheiro" userId="68d1182545d76c74" providerId="LiveId" clId="{674B1708-FF5A-4279-9C5D-E04A2CE169AC}" dt="2021-04-23T17:50:19.878" v="1362" actId="1037"/>
          <ac:picMkLst>
            <pc:docMk/>
            <pc:sldMk cId="3371574614" sldId="256"/>
            <ac:picMk id="28" creationId="{51E93408-1640-40BC-B23C-62E7B699C1E6}"/>
          </ac:picMkLst>
        </pc:picChg>
        <pc:picChg chg="add mod">
          <ac:chgData name="Alon Pinheiro" userId="68d1182545d76c74" providerId="LiveId" clId="{674B1708-FF5A-4279-9C5D-E04A2CE169AC}" dt="2021-04-23T17:51:47.768" v="1398" actId="1037"/>
          <ac:picMkLst>
            <pc:docMk/>
            <pc:sldMk cId="3371574614" sldId="256"/>
            <ac:picMk id="30" creationId="{85BCC0FA-0FBB-40E6-8690-6A59698CD9FC}"/>
          </ac:picMkLst>
        </pc:picChg>
        <pc:picChg chg="add mod modCrop">
          <ac:chgData name="Alon Pinheiro" userId="68d1182545d76c74" providerId="LiveId" clId="{674B1708-FF5A-4279-9C5D-E04A2CE169AC}" dt="2021-04-23T17:51:52.601" v="1402" actId="1037"/>
          <ac:picMkLst>
            <pc:docMk/>
            <pc:sldMk cId="3371574614" sldId="256"/>
            <ac:picMk id="32" creationId="{F0B8A7DD-9F1C-4AC0-806C-4BAE47C4EFD3}"/>
          </ac:picMkLst>
        </pc:picChg>
        <pc:picChg chg="add mod">
          <ac:chgData name="Alon Pinheiro" userId="68d1182545d76c74" providerId="LiveId" clId="{674B1708-FF5A-4279-9C5D-E04A2CE169AC}" dt="2021-04-23T17:51:54.795" v="1403" actId="1037"/>
          <ac:picMkLst>
            <pc:docMk/>
            <pc:sldMk cId="3371574614" sldId="256"/>
            <ac:picMk id="34" creationId="{49C0FD16-F9A3-44F4-AB19-887F6E36A247}"/>
          </ac:picMkLst>
        </pc:picChg>
        <pc:picChg chg="add del mod">
          <ac:chgData name="Alon Pinheiro" userId="68d1182545d76c74" providerId="LiveId" clId="{674B1708-FF5A-4279-9C5D-E04A2CE169AC}" dt="2021-04-23T17:50:30.879" v="1395" actId="478"/>
          <ac:picMkLst>
            <pc:docMk/>
            <pc:sldMk cId="3371574614" sldId="256"/>
            <ac:picMk id="36" creationId="{144C49E0-2B00-45B3-B1E7-9DE848820AE1}"/>
          </ac:picMkLst>
        </pc:picChg>
      </pc:sldChg>
      <pc:sldChg chg="addSp delSp modSp add mod">
        <pc:chgData name="Alon Pinheiro" userId="68d1182545d76c74" providerId="LiveId" clId="{674B1708-FF5A-4279-9C5D-E04A2CE169AC}" dt="2021-04-23T18:01:52.692" v="1421" actId="478"/>
        <pc:sldMkLst>
          <pc:docMk/>
          <pc:sldMk cId="3395726308" sldId="257"/>
        </pc:sldMkLst>
        <pc:spChg chg="del">
          <ac:chgData name="Alon Pinheiro" userId="68d1182545d76c74" providerId="LiveId" clId="{674B1708-FF5A-4279-9C5D-E04A2CE169AC}" dt="2021-04-23T17:58:52.584" v="1405" actId="478"/>
          <ac:spMkLst>
            <pc:docMk/>
            <pc:sldMk cId="3395726308" sldId="257"/>
            <ac:spMk id="6" creationId="{F691600A-A58D-4494-8803-BE63D85D45F2}"/>
          </ac:spMkLst>
        </pc:spChg>
        <pc:spChg chg="del">
          <ac:chgData name="Alon Pinheiro" userId="68d1182545d76c74" providerId="LiveId" clId="{674B1708-FF5A-4279-9C5D-E04A2CE169AC}" dt="2021-04-23T17:58:53.274" v="1406" actId="478"/>
          <ac:spMkLst>
            <pc:docMk/>
            <pc:sldMk cId="3395726308" sldId="257"/>
            <ac:spMk id="7" creationId="{8C118491-C5F0-4CD1-BE84-5EC2252B3178}"/>
          </ac:spMkLst>
        </pc:spChg>
        <pc:spChg chg="del">
          <ac:chgData name="Alon Pinheiro" userId="68d1182545d76c74" providerId="LiveId" clId="{674B1708-FF5A-4279-9C5D-E04A2CE169AC}" dt="2021-04-23T17:58:53.402" v="1407" actId="478"/>
          <ac:spMkLst>
            <pc:docMk/>
            <pc:sldMk cId="3395726308" sldId="257"/>
            <ac:spMk id="8" creationId="{3A0FDF6D-F955-4E29-A41D-28456AABBC66}"/>
          </ac:spMkLst>
        </pc:spChg>
        <pc:spChg chg="del">
          <ac:chgData name="Alon Pinheiro" userId="68d1182545d76c74" providerId="LiveId" clId="{674B1708-FF5A-4279-9C5D-E04A2CE169AC}" dt="2021-04-23T17:58:53.840" v="1408" actId="478"/>
          <ac:spMkLst>
            <pc:docMk/>
            <pc:sldMk cId="3395726308" sldId="257"/>
            <ac:spMk id="9" creationId="{DAB1389D-6D46-4815-A278-A4EE383184CA}"/>
          </ac:spMkLst>
        </pc:spChg>
        <pc:spChg chg="del">
          <ac:chgData name="Alon Pinheiro" userId="68d1182545d76c74" providerId="LiveId" clId="{674B1708-FF5A-4279-9C5D-E04A2CE169AC}" dt="2021-04-23T17:58:54.308" v="1409" actId="478"/>
          <ac:spMkLst>
            <pc:docMk/>
            <pc:sldMk cId="3395726308" sldId="257"/>
            <ac:spMk id="13" creationId="{B3A038F9-F1FB-4C3E-B8EA-F24B99A42551}"/>
          </ac:spMkLst>
        </pc:spChg>
        <pc:spChg chg="del">
          <ac:chgData name="Alon Pinheiro" userId="68d1182545d76c74" providerId="LiveId" clId="{674B1708-FF5A-4279-9C5D-E04A2CE169AC}" dt="2021-04-23T17:58:54.885" v="1410" actId="478"/>
          <ac:spMkLst>
            <pc:docMk/>
            <pc:sldMk cId="3395726308" sldId="257"/>
            <ac:spMk id="14" creationId="{821186CA-3A0F-4E46-84E1-04360E33B04B}"/>
          </ac:spMkLst>
        </pc:spChg>
        <pc:picChg chg="mod">
          <ac:chgData name="Alon Pinheiro" userId="68d1182545d76c74" providerId="LiveId" clId="{674B1708-FF5A-4279-9C5D-E04A2CE169AC}" dt="2021-04-23T18:01:51.320" v="1420" actId="14100"/>
          <ac:picMkLst>
            <pc:docMk/>
            <pc:sldMk cId="3395726308" sldId="257"/>
            <ac:picMk id="5" creationId="{7977A1DE-0557-41F9-AE9D-E56D845E2393}"/>
          </ac:picMkLst>
        </pc:picChg>
        <pc:picChg chg="add del mod">
          <ac:chgData name="Alon Pinheiro" userId="68d1182545d76c74" providerId="LiveId" clId="{674B1708-FF5A-4279-9C5D-E04A2CE169AC}" dt="2021-04-23T18:01:52.692" v="1421" actId="478"/>
          <ac:picMkLst>
            <pc:docMk/>
            <pc:sldMk cId="3395726308" sldId="257"/>
            <ac:picMk id="10" creationId="{8B975019-9357-4853-85ED-0DF79712D9E4}"/>
          </ac:picMkLst>
        </pc:picChg>
        <pc:picChg chg="del">
          <ac:chgData name="Alon Pinheiro" userId="68d1182545d76c74" providerId="LiveId" clId="{674B1708-FF5A-4279-9C5D-E04A2CE169AC}" dt="2021-04-23T17:59:00.449" v="1416" actId="478"/>
          <ac:picMkLst>
            <pc:docMk/>
            <pc:sldMk cId="3395726308" sldId="257"/>
            <ac:picMk id="24" creationId="{62BBC683-3C39-40CC-A28C-D5D602CEC47E}"/>
          </ac:picMkLst>
        </pc:picChg>
        <pc:picChg chg="del">
          <ac:chgData name="Alon Pinheiro" userId="68d1182545d76c74" providerId="LiveId" clId="{674B1708-FF5A-4279-9C5D-E04A2CE169AC}" dt="2021-04-23T17:58:59.450" v="1415" actId="478"/>
          <ac:picMkLst>
            <pc:docMk/>
            <pc:sldMk cId="3395726308" sldId="257"/>
            <ac:picMk id="26" creationId="{055FF9B0-9B68-4A3E-B38E-3724EA0F7CF1}"/>
          </ac:picMkLst>
        </pc:picChg>
        <pc:picChg chg="del">
          <ac:chgData name="Alon Pinheiro" userId="68d1182545d76c74" providerId="LiveId" clId="{674B1708-FF5A-4279-9C5D-E04A2CE169AC}" dt="2021-04-23T17:58:58.460" v="1414" actId="478"/>
          <ac:picMkLst>
            <pc:docMk/>
            <pc:sldMk cId="3395726308" sldId="257"/>
            <ac:picMk id="28" creationId="{51E93408-1640-40BC-B23C-62E7B699C1E6}"/>
          </ac:picMkLst>
        </pc:picChg>
        <pc:picChg chg="del">
          <ac:chgData name="Alon Pinheiro" userId="68d1182545d76c74" providerId="LiveId" clId="{674B1708-FF5A-4279-9C5D-E04A2CE169AC}" dt="2021-04-23T17:58:57.222" v="1413" actId="478"/>
          <ac:picMkLst>
            <pc:docMk/>
            <pc:sldMk cId="3395726308" sldId="257"/>
            <ac:picMk id="30" creationId="{85BCC0FA-0FBB-40E6-8690-6A59698CD9FC}"/>
          </ac:picMkLst>
        </pc:picChg>
        <pc:picChg chg="del">
          <ac:chgData name="Alon Pinheiro" userId="68d1182545d76c74" providerId="LiveId" clId="{674B1708-FF5A-4279-9C5D-E04A2CE169AC}" dt="2021-04-23T17:58:56.252" v="1412" actId="478"/>
          <ac:picMkLst>
            <pc:docMk/>
            <pc:sldMk cId="3395726308" sldId="257"/>
            <ac:picMk id="32" creationId="{F0B8A7DD-9F1C-4AC0-806C-4BAE47C4EFD3}"/>
          </ac:picMkLst>
        </pc:picChg>
        <pc:picChg chg="del">
          <ac:chgData name="Alon Pinheiro" userId="68d1182545d76c74" providerId="LiveId" clId="{674B1708-FF5A-4279-9C5D-E04A2CE169AC}" dt="2021-04-23T17:58:55.402" v="1411" actId="478"/>
          <ac:picMkLst>
            <pc:docMk/>
            <pc:sldMk cId="3395726308" sldId="257"/>
            <ac:picMk id="34" creationId="{49C0FD16-F9A3-44F4-AB19-887F6E36A2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22F3-A7AC-4BE0-9727-E1D40613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94A53-3ED6-4AB6-946A-A06EC3D8D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3D67D-E15C-4AEC-878A-D3B563E9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6D820-0847-4ACB-AB84-1EBB1D6F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A97E7-151A-475C-8A59-68B091A3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12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CDF2-6785-4F57-8129-246F6631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C2657F-70F5-4F4A-8440-38604523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9B26E-4712-4A87-A65E-4A6533B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E4136-36F3-4525-86C8-82B7AF14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61147-628E-4091-A4D5-24302B40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2919-4FED-4A30-BE26-53BCD8033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65EA3-59A2-4F01-9E38-490B1D58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5FDF7-88F8-40CD-A94B-F9842F92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C889B-27A6-4C35-B2D6-C3B75CC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640CF4-2721-4E95-82B9-797BE00E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6A615-8B7E-4F58-96E1-FDF5FFA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BAA69-EEB6-4B8B-A48E-A0568EB0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B7605-DEC3-417A-BF3E-F5806AD8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6AB34-6A23-4970-9578-6BF7450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59B60-FBB4-4446-A845-D1B9A1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7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9B34-F26D-4B28-9ECF-9CAF3F8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B3435-750E-44F9-B194-578216F8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CF48C-C034-4380-AC69-96EBDD0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396F17-4875-4830-8FE4-A251923B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D72C0-D3D4-45A5-A2D3-4BFB34F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8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6B14-6F36-4C9D-B5B9-14F04244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4856-4A11-4F38-8277-CD635042E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CBAEA0-2F3E-48F7-A47C-8666CB38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DE1D0-1B83-429B-8C92-016B398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D3D77B-1597-47F3-BD34-23F153D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F8B8C-D59B-41DE-87DA-42216C2A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5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6E2F-D02C-47D4-B6F5-50E2D185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27CC3-0FD6-424C-9C0F-54DC614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D217A4-C55F-4E72-8706-E0ECF6F3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50CC4-4535-44A7-BDB6-8B8511549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6F329D-C28D-4181-A8DD-9C6CFFBCE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278CE0-EA72-4A3B-926E-A1802854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B5FE04-E5C5-4E1B-BFF2-38A7104C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3EC9AF-7A0D-4FE4-9DCB-168A4B15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60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5DFF-C44B-4713-95CE-A4316B9B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D055DC-1C1F-45C1-ADEA-2CF8C6D9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9066B8-6EFA-4057-B39D-CF19751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622B5-73C0-4181-B619-DA879ACC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47B725-0E0A-4E08-A6D7-1489DE6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69B8F-1A52-4C68-841D-F6FA26F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A12E43-2E7B-46EF-8EAC-95276E3B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1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7AE8B-0ABB-4753-89C4-50D1C8F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F6732-12A6-441D-87D4-EF7D53B7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8E56A-2BF1-4FDA-84CF-BE22C201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7492C2-0344-4CF0-8533-A5C52D6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8C784-7216-476D-AC5E-8A5B7F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E23F7-1697-4CDD-A127-41E4657A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9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0892A-70F7-490B-A7C8-5BBE7F17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5D46A5-9EAC-4807-8CE3-AE493C1EC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DDFC82-643B-467F-A137-4BF31803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A1FFA-963E-410B-A767-B7B1848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10A352-1F96-4E70-BBD8-024770BF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3311D7-453D-46E7-AF62-D20D9BB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D99622-7701-4D53-9B9E-A9303361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53B7C-0FD2-4920-A7CE-5BCC13C8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70D8B-CF94-45FE-B98F-17EF16BF9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E11C-9891-4199-AFAD-EB2D7CC571E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DF58C-96AF-45D2-A496-47082A95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48FA8-69E5-4A02-9D9A-37648E77C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F593-904F-46E9-9358-6A2858EE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B21EA-4862-4991-B941-A66CBCDF4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857F3-BD52-4AD6-B828-7F3B5F6EE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77A1DE-0557-41F9-AE9D-E56D845E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691600A-A58D-4494-8803-BE63D85D45F2}"/>
              </a:ext>
            </a:extLst>
          </p:cNvPr>
          <p:cNvSpPr/>
          <p:nvPr/>
        </p:nvSpPr>
        <p:spPr>
          <a:xfrm>
            <a:off x="162409" y="227831"/>
            <a:ext cx="1638732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118491-C5F0-4CD1-BE84-5EC2252B3178}"/>
              </a:ext>
            </a:extLst>
          </p:cNvPr>
          <p:cNvSpPr/>
          <p:nvPr/>
        </p:nvSpPr>
        <p:spPr>
          <a:xfrm>
            <a:off x="1999622" y="237067"/>
            <a:ext cx="1863376" cy="643466"/>
          </a:xfrm>
          <a:prstGeom prst="roundRect">
            <a:avLst>
              <a:gd name="adj" fmla="val 7456"/>
            </a:avLst>
          </a:prstGeom>
          <a:gradFill>
            <a:gsLst>
              <a:gs pos="0">
                <a:srgbClr val="246360">
                  <a:shade val="30000"/>
                  <a:satMod val="115000"/>
                </a:srgbClr>
              </a:gs>
              <a:gs pos="41000">
                <a:srgbClr val="00504A"/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0FDF6D-F955-4E29-A41D-28456AABBC66}"/>
              </a:ext>
            </a:extLst>
          </p:cNvPr>
          <p:cNvSpPr/>
          <p:nvPr/>
        </p:nvSpPr>
        <p:spPr>
          <a:xfrm>
            <a:off x="4061479" y="237067"/>
            <a:ext cx="1700110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AB1389D-6D46-4815-A278-A4EE383184CA}"/>
              </a:ext>
            </a:extLst>
          </p:cNvPr>
          <p:cNvSpPr/>
          <p:nvPr/>
        </p:nvSpPr>
        <p:spPr>
          <a:xfrm>
            <a:off x="5960070" y="237067"/>
            <a:ext cx="1872000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A038F9-F1FB-4C3E-B8EA-F24B99A42551}"/>
              </a:ext>
            </a:extLst>
          </p:cNvPr>
          <p:cNvSpPr/>
          <p:nvPr/>
        </p:nvSpPr>
        <p:spPr>
          <a:xfrm>
            <a:off x="8030551" y="237067"/>
            <a:ext cx="1914815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1186CA-3A0F-4E46-84E1-04360E33B04B}"/>
              </a:ext>
            </a:extLst>
          </p:cNvPr>
          <p:cNvSpPr/>
          <p:nvPr/>
        </p:nvSpPr>
        <p:spPr>
          <a:xfrm>
            <a:off x="10143847" y="237067"/>
            <a:ext cx="1872000" cy="643466"/>
          </a:xfrm>
          <a:prstGeom prst="roundRect">
            <a:avLst>
              <a:gd name="adj" fmla="val 7456"/>
            </a:avLst>
          </a:prstGeom>
          <a:gradFill flip="none" rotWithShape="1">
            <a:gsLst>
              <a:gs pos="0">
                <a:srgbClr val="246360">
                  <a:shade val="30000"/>
                  <a:satMod val="115000"/>
                </a:srgbClr>
              </a:gs>
              <a:gs pos="50000">
                <a:srgbClr val="246360">
                  <a:shade val="67500"/>
                  <a:satMod val="115000"/>
                </a:srgbClr>
              </a:gs>
              <a:gs pos="100000">
                <a:srgbClr val="24636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2BBC683-3C39-40CC-A28C-D5D602CEC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6" y="328046"/>
            <a:ext cx="443036" cy="44303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55FF9B0-9B68-4A3E-B38E-3724EA0F7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367295"/>
            <a:ext cx="420460" cy="42046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1E93408-1640-40BC-B23C-62E7B699C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92" y="336124"/>
            <a:ext cx="451631" cy="45163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5BCC0FA-0FBB-40E6-8690-6A59698CD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95" y="392796"/>
            <a:ext cx="369457" cy="36945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0B8A7DD-9F1C-4AC0-806C-4BAE47C4E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2" y="392796"/>
            <a:ext cx="397163" cy="39716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9C0FD16-F9A3-44F4-AB19-887F6E36A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4" y="374323"/>
            <a:ext cx="394403" cy="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B21EA-4862-4991-B941-A66CBCDF4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857F3-BD52-4AD6-B828-7F3B5F6EE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77A1DE-0557-41F9-AE9D-E56D845E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2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5</cp:revision>
  <dcterms:created xsi:type="dcterms:W3CDTF">2021-04-23T16:43:39Z</dcterms:created>
  <dcterms:modified xsi:type="dcterms:W3CDTF">2021-04-23T18:12:30Z</dcterms:modified>
</cp:coreProperties>
</file>