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40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29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1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2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0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3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3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4EB2-8B48-4A97-AC52-05FCD15E965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E0BE98-120C-47B0-A24B-10ECE02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en/topics/microservices/what-are-microserv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94D4-EDEA-4207-B7F8-250FEE39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4437-68D4-4235-AAF1-3D6B7BA52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 Marble</a:t>
            </a:r>
          </a:p>
        </p:txBody>
      </p:sp>
    </p:spTree>
    <p:extLst>
      <p:ext uri="{BB962C8B-B14F-4D97-AF65-F5344CB8AC3E}">
        <p14:creationId xmlns:p14="http://schemas.microsoft.com/office/powerpoint/2010/main" val="176634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FED-A68A-4AE4-BC20-B074678F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A6FD-B8AE-46F4-91DF-274943D8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any piece of machinery or technology, it is made up of small components that make the big thing work.</a:t>
            </a:r>
          </a:p>
          <a:p>
            <a:r>
              <a:rPr lang="en-US" dirty="0"/>
              <a:t>“As an architectural framework, microservices are distributed and loosely coupled, so one team’s changes won’t break the entire app.” 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This means any time we want to change one of the smaller components it shouldn’t break the big thing.</a:t>
            </a:r>
          </a:p>
          <a:p>
            <a:r>
              <a:rPr lang="en-US" dirty="0"/>
              <a:t>“The benefit to using microservices is that development teams are able to rapidly build new components of apps to meet changing business needs.”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Another benefit of this is we can use AGILE to help keep things flowing smoothly.</a:t>
            </a:r>
          </a:p>
        </p:txBody>
      </p:sp>
    </p:spTree>
    <p:extLst>
      <p:ext uri="{BB962C8B-B14F-4D97-AF65-F5344CB8AC3E}">
        <p14:creationId xmlns:p14="http://schemas.microsoft.com/office/powerpoint/2010/main" val="37790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8C93-E1CA-481B-8B93-E9C5E086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ED53-A3FB-437F-8A70-521587C5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API gateway acts as a reverse proxy to accept all application programming interface (API) calls, aggregate the various services required to fulfill them, and return the appropriate result.”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Think of a doorway, it is kind of like a physical API Gateway. If it is shut you have to open it to get access to the rest of the house.</a:t>
            </a:r>
          </a:p>
          <a:p>
            <a:r>
              <a:rPr lang="en-US" dirty="0"/>
              <a:t>“It’s common for API gateways to handle common tasks that are used across a system of API services, such as user authentication, rate limiting, and statistics.”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Let’s go back to our doorway analogy, this means that the common task user authentication, is like a doorknob that is locked and the Gateway asks for the Key for user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51182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5523-8EA3-494E-BA53-E62C320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9474-31CE-40F7-BFE3-95EE7F33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components to build the larger service.</a:t>
            </a:r>
          </a:p>
          <a:p>
            <a:r>
              <a:rPr lang="en-US" dirty="0"/>
              <a:t>Easier to maintain and change.</a:t>
            </a:r>
          </a:p>
          <a:p>
            <a:r>
              <a:rPr lang="en-US" dirty="0"/>
              <a:t>Smaller components allow us to make bigger design changes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4382-DC5F-4A12-A7E5-850CF32C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D3FA-0959-4424-81AC-26B5418D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things that can Break.</a:t>
            </a:r>
          </a:p>
          <a:p>
            <a:r>
              <a:rPr lang="en-US" dirty="0"/>
              <a:t>Documentation needs to be updated any time a change is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6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A853-5DFF-4699-8265-BA553782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CDD8-AD38-4E35-95DD-DE661556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are typically deployed and managed via the API Gate way.</a:t>
            </a:r>
          </a:p>
          <a:p>
            <a:r>
              <a:rPr lang="en-US" dirty="0"/>
              <a:t>“Enter the service-oriented architecture, which structures apps into discrete, reusable services that communicate through an enterprise service bus (ESB). </a:t>
            </a:r>
            <a:r>
              <a:rPr lang="en-US"/>
              <a:t>In this architecture, individual services, each organized around a specific business process, adhere to a communication protocol…”</a:t>
            </a:r>
            <a:r>
              <a:rPr lang="en-US" baseline="3000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F42E-8470-4844-A16D-5BB119BA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A19F-9FB0-4636-A030-5C266D88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RedHat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(2021, Retrieved May 9). Microservices What are microservices?. Retrieved from Red Hat: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https://www.redhat.com/en/topics/microservices/what-are-microservices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2. RedHat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(2021, Retrieved May 9). APIS What does an API gateway do?. Retrieved from Red Hat: https://www.redhat.com/en/topics/api/what-does-an-api-gateway-do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3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438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Microservices</vt:lpstr>
      <vt:lpstr>What are Microservices?</vt:lpstr>
      <vt:lpstr>API Gateway</vt:lpstr>
      <vt:lpstr>Advantages of Microservices</vt:lpstr>
      <vt:lpstr>Disadvantages of Microservice</vt:lpstr>
      <vt:lpstr>Microservices Deployment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Fred Marble</dc:creator>
  <cp:lastModifiedBy>Fred Marble</cp:lastModifiedBy>
  <cp:revision>11</cp:revision>
  <dcterms:created xsi:type="dcterms:W3CDTF">2021-05-09T12:59:55Z</dcterms:created>
  <dcterms:modified xsi:type="dcterms:W3CDTF">2021-05-09T14:48:17Z</dcterms:modified>
</cp:coreProperties>
</file>