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81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1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27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4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2A2B-7DB6-4E95-99A1-7D006AB811C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4DB13-EF5A-4461-B6A3-25CFEBF0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1CB8-60C9-4579-ADFD-C2139144B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41D6B-7264-454E-81DA-307D81903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Marble</a:t>
            </a:r>
          </a:p>
        </p:txBody>
      </p:sp>
    </p:spTree>
    <p:extLst>
      <p:ext uri="{BB962C8B-B14F-4D97-AF65-F5344CB8AC3E}">
        <p14:creationId xmlns:p14="http://schemas.microsoft.com/office/powerpoint/2010/main" val="188627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A6D-618B-49C4-B583-E3DD79D1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E35-4177-4573-B790-95CCD446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Knifty</a:t>
            </a:r>
            <a:r>
              <a:rPr lang="en-US" dirty="0"/>
              <a:t> Knotter’s Korner </a:t>
            </a:r>
            <a:r>
              <a:rPr lang="en-US" dirty="0" err="1"/>
              <a:t>Kreations</a:t>
            </a:r>
            <a:r>
              <a:rPr lang="en-US" dirty="0"/>
              <a:t> would like an API to help them find out what all inventory they have.</a:t>
            </a:r>
          </a:p>
          <a:p>
            <a:r>
              <a:rPr lang="en-US" dirty="0"/>
              <a:t>They would also like to track open purchases for their supplies.</a:t>
            </a:r>
          </a:p>
          <a:p>
            <a:r>
              <a:rPr lang="en-US" dirty="0"/>
              <a:t>Ease of use would be great because they don’t really care for technology.</a:t>
            </a:r>
          </a:p>
          <a:p>
            <a:r>
              <a:rPr lang="en-US" dirty="0"/>
              <a:t>Projects that they are working on, and ones that are in the planning stage.</a:t>
            </a:r>
          </a:p>
          <a:p>
            <a:r>
              <a:rPr lang="en-US" dirty="0"/>
              <a:t>Customers information, such as what project goes 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0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1FD6-BA95-4ECB-B3CD-0670D6C9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3CDF-D9FD-45FD-B8A5-5352C6EB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will be able to know what they have going on.</a:t>
            </a:r>
          </a:p>
          <a:p>
            <a:r>
              <a:rPr lang="en-US" dirty="0"/>
              <a:t>Knowing what is in the works and what supplies they have on hand for it, and what they need to order.</a:t>
            </a:r>
          </a:p>
          <a:p>
            <a:r>
              <a:rPr lang="en-US" dirty="0"/>
              <a:t>Being able to track where things are in the process.</a:t>
            </a:r>
          </a:p>
          <a:p>
            <a:r>
              <a:rPr lang="en-US" dirty="0"/>
              <a:t>Keeping information to follow up with customers and allow for sending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3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84C4-9B78-4480-91CC-3E92FE63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BA59-22DB-4FC6-B9E9-45673961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Orders</a:t>
            </a:r>
          </a:p>
          <a:p>
            <a:pPr lvl="1"/>
            <a:r>
              <a:rPr lang="en-US" dirty="0"/>
              <a:t>Date Of Order, Receipt, Cost</a:t>
            </a:r>
          </a:p>
          <a:p>
            <a:r>
              <a:rPr lang="en-US" dirty="0"/>
              <a:t>Vendors</a:t>
            </a:r>
          </a:p>
          <a:p>
            <a:pPr lvl="1"/>
            <a:r>
              <a:rPr lang="en-US" dirty="0"/>
              <a:t>Name and Contact information</a:t>
            </a:r>
          </a:p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Name, Contact Information, Order</a:t>
            </a:r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Brand, Color Name, Color Number, Qty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21DB-067C-41E8-B612-44FC731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3CB84-7E43-4136-B72A-8134C3ABF32C}"/>
              </a:ext>
            </a:extLst>
          </p:cNvPr>
          <p:cNvCxnSpPr/>
          <p:nvPr/>
        </p:nvCxnSpPr>
        <p:spPr>
          <a:xfrm>
            <a:off x="677334" y="2722418"/>
            <a:ext cx="746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FD4CEF-DE1A-4D59-81E9-2B3A5B1CF055}"/>
              </a:ext>
            </a:extLst>
          </p:cNvPr>
          <p:cNvSpPr/>
          <p:nvPr/>
        </p:nvSpPr>
        <p:spPr>
          <a:xfrm>
            <a:off x="1413163" y="2436668"/>
            <a:ext cx="103909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175FC-511B-4E71-A683-86D57C7FC511}"/>
              </a:ext>
            </a:extLst>
          </p:cNvPr>
          <p:cNvSpPr/>
          <p:nvPr/>
        </p:nvSpPr>
        <p:spPr>
          <a:xfrm>
            <a:off x="3394363" y="3554990"/>
            <a:ext cx="1821873" cy="463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7CE99-BB07-43F6-9D1E-C9E6C20E45F9}"/>
              </a:ext>
            </a:extLst>
          </p:cNvPr>
          <p:cNvSpPr/>
          <p:nvPr/>
        </p:nvSpPr>
        <p:spPr>
          <a:xfrm>
            <a:off x="3394363" y="2436668"/>
            <a:ext cx="1821873" cy="463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Purchase_Order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1C253-D26F-4A09-B736-899AD7AC48C4}"/>
              </a:ext>
            </a:extLst>
          </p:cNvPr>
          <p:cNvSpPr/>
          <p:nvPr/>
        </p:nvSpPr>
        <p:spPr>
          <a:xfrm>
            <a:off x="3404754" y="2988974"/>
            <a:ext cx="1406237" cy="440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34942E-1276-4F61-B9DC-4A98FEB0B9C0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274237" y="2666640"/>
            <a:ext cx="778598" cy="1461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1A38C5-3D9B-4A85-9FAE-A7CAE468D4D6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16200000" flipH="1">
            <a:off x="2547648" y="1821729"/>
            <a:ext cx="231776" cy="1461654"/>
          </a:xfrm>
          <a:prstGeom prst="bentConnector4">
            <a:avLst>
              <a:gd name="adj1" fmla="val -98630"/>
              <a:gd name="adj2" fmla="val 677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F8C1AF-63FE-492D-B973-4B8E4542012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452254" y="2722418"/>
            <a:ext cx="952500" cy="486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92014-8007-4EF4-B6E4-F8133EABC7D4}"/>
              </a:ext>
            </a:extLst>
          </p:cNvPr>
          <p:cNvSpPr/>
          <p:nvPr/>
        </p:nvSpPr>
        <p:spPr>
          <a:xfrm>
            <a:off x="3404754" y="1739178"/>
            <a:ext cx="103909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Vendor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E7069F-B1B9-4D60-A8A2-F8670F491764}"/>
              </a:ext>
            </a:extLst>
          </p:cNvPr>
          <p:cNvCxnSpPr>
            <a:stCxn id="8" idx="0"/>
            <a:endCxn id="23" idx="1"/>
          </p:cNvCxnSpPr>
          <p:nvPr/>
        </p:nvCxnSpPr>
        <p:spPr>
          <a:xfrm rot="5400000" flipH="1" flipV="1">
            <a:off x="2462861" y="1494776"/>
            <a:ext cx="411740" cy="147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6B392A-00D5-4975-8403-E8BD92C9B2CB}"/>
              </a:ext>
            </a:extLst>
          </p:cNvPr>
          <p:cNvSpPr txBox="1"/>
          <p:nvPr/>
        </p:nvSpPr>
        <p:spPr>
          <a:xfrm>
            <a:off x="1932708" y="1721332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Safe</a:t>
            </a:r>
          </a:p>
        </p:txBody>
      </p:sp>
    </p:spTree>
    <p:extLst>
      <p:ext uri="{BB962C8B-B14F-4D97-AF65-F5344CB8AC3E}">
        <p14:creationId xmlns:p14="http://schemas.microsoft.com/office/powerpoint/2010/main" val="326546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7C83-C666-4ECF-B939-79648EAA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EEA5-41D7-4B14-8632-3E8044E9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for Information Storage</a:t>
            </a:r>
          </a:p>
          <a:p>
            <a:r>
              <a:rPr lang="en-US" dirty="0"/>
              <a:t>JSON for storage and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E5B6-8C3E-408F-9947-8F3B9779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B475-6164-4632-862C-AAF21E2A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JSON profile with added descriptors about what needs to happen.</a:t>
            </a:r>
          </a:p>
        </p:txBody>
      </p:sp>
    </p:spTree>
    <p:extLst>
      <p:ext uri="{BB962C8B-B14F-4D97-AF65-F5344CB8AC3E}">
        <p14:creationId xmlns:p14="http://schemas.microsoft.com/office/powerpoint/2010/main" val="1448768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208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Hypermedia Design</vt:lpstr>
      <vt:lpstr>Business Use Case</vt:lpstr>
      <vt:lpstr>ROI</vt:lpstr>
      <vt:lpstr>Semantic Descriptors</vt:lpstr>
      <vt:lpstr>State Diagram</vt:lpstr>
      <vt:lpstr>Choose Media Type</vt:lpstr>
      <vt:lpstr>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Marble</dc:creator>
  <cp:lastModifiedBy>Fred Marble</cp:lastModifiedBy>
  <cp:revision>10</cp:revision>
  <dcterms:created xsi:type="dcterms:W3CDTF">2021-04-24T14:33:30Z</dcterms:created>
  <dcterms:modified xsi:type="dcterms:W3CDTF">2021-04-25T13:47:14Z</dcterms:modified>
</cp:coreProperties>
</file>