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4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03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044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4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8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8E7E-BD17-4346-845B-B5E0BF034A9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9A7316-EC4D-48D2-B39C-B4F032A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D80A-23F2-48C9-B962-F669B3D51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Representational State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652A0-F38D-47BD-9CD4-0F11660B4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 Marble</a:t>
            </a:r>
          </a:p>
        </p:txBody>
      </p:sp>
    </p:spTree>
    <p:extLst>
      <p:ext uri="{BB962C8B-B14F-4D97-AF65-F5344CB8AC3E}">
        <p14:creationId xmlns:p14="http://schemas.microsoft.com/office/powerpoint/2010/main" val="2628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1603-EEB4-4719-A39B-9E7DCDA3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Rest in the Modern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E539-B16B-4114-94EB-26F97644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Transfer or REST is a type of architecture that provides standards between computer systems on the web.</a:t>
            </a:r>
          </a:p>
          <a:p>
            <a:r>
              <a:rPr lang="en-US" dirty="0"/>
              <a:t>RESTful systems a typically characterized by how they separate things that concern the client(computer) and server.</a:t>
            </a:r>
          </a:p>
          <a:p>
            <a:r>
              <a:rPr lang="en-US" dirty="0"/>
              <a:t>What the above means is that anytime we interact with a User Interface (UI) different computers can perform the same actions and receive the same responses because the came across the same REST endpoints.</a:t>
            </a:r>
          </a:p>
        </p:txBody>
      </p:sp>
    </p:spTree>
    <p:extLst>
      <p:ext uri="{BB962C8B-B14F-4D97-AF65-F5344CB8AC3E}">
        <p14:creationId xmlns:p14="http://schemas.microsoft.com/office/powerpoint/2010/main" val="291679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0A7F-189F-4243-AB7B-71651816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Relationship between HTTP Messages &amp;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2D3F-2D14-4286-BC3A-DD6778C5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sends a message in a format that the Server can understand.</a:t>
            </a:r>
          </a:p>
          <a:p>
            <a:r>
              <a:rPr lang="en-US" dirty="0"/>
              <a:t>The server receives the message, processes the information, and sends the response so that the computer understands it. </a:t>
            </a:r>
          </a:p>
          <a:p>
            <a:r>
              <a:rPr lang="en-US" dirty="0"/>
              <a:t>Below are what the HTTP request (left) &amp; Response (right) look like.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7BEBD-6E69-45A4-A32E-8CF91A4B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24275"/>
            <a:ext cx="323850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24895-3A6E-44E8-885A-782769CC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3724275"/>
            <a:ext cx="3228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8BAC-9A8A-4A7E-A3B8-E4497F20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REST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2EB8-0DCF-4CE8-9C74-14A1F4BC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Client-Server Based Architecture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Cacheable</a:t>
            </a:r>
          </a:p>
          <a:p>
            <a:r>
              <a:rPr lang="en-US" dirty="0"/>
              <a:t>Multiple Layered System</a:t>
            </a:r>
          </a:p>
          <a:p>
            <a:r>
              <a:rPr lang="en-US" dirty="0"/>
              <a:t>Representation of Resources</a:t>
            </a:r>
          </a:p>
          <a:p>
            <a:r>
              <a:rPr lang="en-US" dirty="0"/>
              <a:t>Implementational Freedom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93A-D1E8-48B9-9F35-6067A95C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Client/Server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24BE-F147-4976-85D1-004F9D94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 Client/Server Protocol doesn’t require the Sever to retain information about each interaction.</a:t>
            </a:r>
          </a:p>
          <a:p>
            <a:r>
              <a:rPr lang="en-US" dirty="0"/>
              <a:t>Nor does it require the server to remember the states of each communicating partner during multiple requests.</a:t>
            </a:r>
          </a:p>
          <a:p>
            <a:r>
              <a:rPr lang="en-US" dirty="0"/>
              <a:t>This means that until there is an update that needs to be pushed to the server or client there is </a:t>
            </a:r>
            <a:r>
              <a:rPr lang="en-US"/>
              <a:t>no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2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228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Representational State Transfer</vt:lpstr>
      <vt:lpstr>The Role of Rest in the Modern Web</vt:lpstr>
      <vt:lpstr>Relationship between HTTP Messages &amp; REST</vt:lpstr>
      <vt:lpstr>Key Features of REST </vt:lpstr>
      <vt:lpstr>Stateless Client/Server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Representational State Transfer</dc:title>
  <dc:creator>Fred Marble</dc:creator>
  <cp:lastModifiedBy>Fred Marble</cp:lastModifiedBy>
  <cp:revision>9</cp:revision>
  <dcterms:created xsi:type="dcterms:W3CDTF">2021-03-19T21:21:42Z</dcterms:created>
  <dcterms:modified xsi:type="dcterms:W3CDTF">2021-03-20T15:27:03Z</dcterms:modified>
</cp:coreProperties>
</file>