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D7CC-6EB9-4283-9C73-4AB77B71EDA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488F-9ABD-47B2-872A-1C6C1E3E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7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D7CC-6EB9-4283-9C73-4AB77B71EDA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488F-9ABD-47B2-872A-1C6C1E3E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1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D7CC-6EB9-4283-9C73-4AB77B71EDA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488F-9ABD-47B2-872A-1C6C1E3E2E3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7427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D7CC-6EB9-4283-9C73-4AB77B71EDA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488F-9ABD-47B2-872A-1C6C1E3E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66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D7CC-6EB9-4283-9C73-4AB77B71EDA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488F-9ABD-47B2-872A-1C6C1E3E2E3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225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D7CC-6EB9-4283-9C73-4AB77B71EDA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488F-9ABD-47B2-872A-1C6C1E3E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74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D7CC-6EB9-4283-9C73-4AB77B71EDA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488F-9ABD-47B2-872A-1C6C1E3E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09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D7CC-6EB9-4283-9C73-4AB77B71EDA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488F-9ABD-47B2-872A-1C6C1E3E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1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D7CC-6EB9-4283-9C73-4AB77B71EDA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488F-9ABD-47B2-872A-1C6C1E3E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D7CC-6EB9-4283-9C73-4AB77B71EDA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488F-9ABD-47B2-872A-1C6C1E3E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6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D7CC-6EB9-4283-9C73-4AB77B71EDA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488F-9ABD-47B2-872A-1C6C1E3E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7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D7CC-6EB9-4283-9C73-4AB77B71EDA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488F-9ABD-47B2-872A-1C6C1E3E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4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D7CC-6EB9-4283-9C73-4AB77B71EDA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488F-9ABD-47B2-872A-1C6C1E3E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7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D7CC-6EB9-4283-9C73-4AB77B71EDA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488F-9ABD-47B2-872A-1C6C1E3E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D7CC-6EB9-4283-9C73-4AB77B71EDA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488F-9ABD-47B2-872A-1C6C1E3E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9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D7CC-6EB9-4283-9C73-4AB77B71EDA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488F-9ABD-47B2-872A-1C6C1E3E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5D7CC-6EB9-4283-9C73-4AB77B71EDA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11488F-9ABD-47B2-872A-1C6C1E3E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5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earchapparchitecture.techtarget.com/definition/RESTful-AP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94AB-CB9C-4DBA-8186-84442A6AD6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RESTful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D0F31-6672-4C4B-9175-DC0701824B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Fred Marble</a:t>
            </a:r>
          </a:p>
        </p:txBody>
      </p:sp>
    </p:spTree>
    <p:extLst>
      <p:ext uri="{BB962C8B-B14F-4D97-AF65-F5344CB8AC3E}">
        <p14:creationId xmlns:p14="http://schemas.microsoft.com/office/powerpoint/2010/main" val="350004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6921-5133-44AC-AF8C-DEFBCAD4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RESTful APIs?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24A66-C469-4472-814F-23FD8E403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“A RESTful API is an architectural style for an application program interface (API) that uses HTTP requests to access and use data.”</a:t>
            </a:r>
            <a:r>
              <a:rPr lang="en-US" baseline="30000" dirty="0"/>
              <a:t>1</a:t>
            </a:r>
          </a:p>
          <a:p>
            <a:r>
              <a:rPr lang="en-US" dirty="0"/>
              <a:t>This means that APIs are the interface, or tool, that goes between servers and computers.</a:t>
            </a:r>
          </a:p>
          <a:p>
            <a:r>
              <a:rPr lang="en-US" dirty="0"/>
              <a:t>“RESTful APIs can also be built with programming languages such as JavaScript or Python.” </a:t>
            </a:r>
            <a:r>
              <a:rPr lang="en-US" baseline="30000" dirty="0"/>
              <a:t>1</a:t>
            </a:r>
            <a:endParaRPr lang="en-US" dirty="0"/>
          </a:p>
          <a:p>
            <a:r>
              <a:rPr lang="en-US" dirty="0"/>
              <a:t>“An API for a website is code that allows two software programs to communicate with each other.” </a:t>
            </a:r>
            <a:r>
              <a:rPr lang="en-US" baseline="30000" dirty="0"/>
              <a:t>1</a:t>
            </a:r>
          </a:p>
          <a:p>
            <a:r>
              <a:rPr lang="en-US" dirty="0"/>
              <a:t>“A RESTful API -- also referred to as a RESTful web service or REST API -- is based on representational state transfer (REST), which is an architectural style and approach to communications often used in web services development.”</a:t>
            </a:r>
            <a:r>
              <a:rPr lang="en-US" baseline="30000" dirty="0"/>
              <a:t>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38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E050-B81A-4B4B-B8E5-18D1285A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RESTful APIs 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58284-FECD-4792-8432-6423B1F44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RESTful API breaks down a transaction to create a series of small modules.” </a:t>
            </a:r>
            <a:r>
              <a:rPr lang="en-US" baseline="30000" dirty="0"/>
              <a:t>1</a:t>
            </a:r>
          </a:p>
          <a:p>
            <a:r>
              <a:rPr lang="en-US" dirty="0"/>
              <a:t>There are 5 HTTP (Hypertext Transfer Protocol) that are used:</a:t>
            </a:r>
          </a:p>
          <a:p>
            <a:pPr lvl="1"/>
            <a:r>
              <a:rPr lang="en-US" dirty="0"/>
              <a:t>GET: This calls out to the server that houses the data.</a:t>
            </a:r>
          </a:p>
          <a:p>
            <a:pPr lvl="1"/>
            <a:r>
              <a:rPr lang="en-US" dirty="0"/>
              <a:t>POST: Which can be used to create a resource or load data.</a:t>
            </a:r>
          </a:p>
          <a:p>
            <a:pPr lvl="1"/>
            <a:r>
              <a:rPr lang="en-US" dirty="0"/>
              <a:t>DELETE: This Permanently removes the resource.</a:t>
            </a:r>
          </a:p>
          <a:p>
            <a:pPr lvl="1"/>
            <a:r>
              <a:rPr lang="en-US" dirty="0"/>
              <a:t>LINK/UNLINK: These either create or break linkages between resources.</a:t>
            </a:r>
          </a:p>
          <a:p>
            <a:pPr lvl="1"/>
            <a:r>
              <a:rPr lang="en-US" dirty="0"/>
              <a:t>OPTIONS: This shows you what options are available to the client/user.</a:t>
            </a:r>
          </a:p>
        </p:txBody>
      </p:sp>
    </p:spTree>
    <p:extLst>
      <p:ext uri="{BB962C8B-B14F-4D97-AF65-F5344CB8AC3E}">
        <p14:creationId xmlns:p14="http://schemas.microsoft.com/office/powerpoint/2010/main" val="13407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6682-3C6E-46AB-8171-5B4E8422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RESTful APIs are used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67FB8-60F1-4403-9013-386D81108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REST APIs are stateless, REST is useful in Cloud Applications.</a:t>
            </a:r>
            <a:r>
              <a:rPr lang="en-US" baseline="30000" dirty="0"/>
              <a:t>1</a:t>
            </a:r>
            <a:endParaRPr lang="en-US" dirty="0"/>
          </a:p>
          <a:p>
            <a:r>
              <a:rPr lang="en-US" dirty="0"/>
              <a:t>They are easily scaled depending on how much of a load there is.</a:t>
            </a:r>
          </a:p>
          <a:p>
            <a:r>
              <a:rPr lang="en-US" dirty="0"/>
              <a:t>“This is because any request can be directed to any instance of a component; there can be nothing saved that has to be remembered by the next transaction.”</a:t>
            </a:r>
            <a:r>
              <a:rPr lang="en-US" baseline="30000" dirty="0"/>
              <a:t>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79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942B2-DE7C-4724-BCC3-79F63D28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RESTful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0439-463D-461F-8DFF-29B151166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Easily Scaled- Can have as many or as little clients as needed.</a:t>
            </a:r>
          </a:p>
          <a:p>
            <a:r>
              <a:rPr lang="en-US" dirty="0"/>
              <a:t>Control of the resources used.</a:t>
            </a:r>
          </a:p>
          <a:p>
            <a:r>
              <a:rPr lang="en-US" dirty="0"/>
              <a:t>Doesn’t require everything thing to be on each individual computer.</a:t>
            </a:r>
          </a:p>
          <a:p>
            <a:pPr lvl="1"/>
            <a:r>
              <a:rPr lang="en-US" dirty="0"/>
              <a:t>All the Data is on a server, and more than one computer can have access to it.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70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5016-3ED1-4936-87D2-9F729C90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RESTful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20A3D-3C6A-4161-8100-DAE9D3866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Internet connection, if that goes down the API is stuck.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13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506C-3988-45C0-A042-9E56AADE8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URL &amp; URI.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F56A7-D407-411A-AC89-9DB0062A4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 is an acronym for Uniform Resource Locator.</a:t>
            </a:r>
          </a:p>
          <a:p>
            <a:r>
              <a:rPr lang="en-US" dirty="0"/>
              <a:t>We uses these every time we go onto the Internet and open up any webpage.</a:t>
            </a:r>
          </a:p>
          <a:p>
            <a:r>
              <a:rPr lang="en-US" dirty="0"/>
              <a:t>URL’s are what are used to make navigating the Internet easier.</a:t>
            </a:r>
          </a:p>
          <a:p>
            <a:r>
              <a:rPr lang="en-US" dirty="0"/>
              <a:t>URI is an acronym for Uniform Resource Identifier.</a:t>
            </a:r>
          </a:p>
          <a:p>
            <a:r>
              <a:rPr lang="en-US" dirty="0"/>
              <a:t>URI’s provide a way for identifying a resource.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4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7C09-5742-4789-8C76-C53E91981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64939-CFEC-49E4-8875-DA914201B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Alexander S. Gillis, Accessed March 28, 2021 REST API (RESTful API) Search App Architecture </a:t>
            </a:r>
            <a:r>
              <a:rPr lang="en-US" dirty="0">
                <a:hlinkClick r:id="rId2"/>
              </a:rPr>
              <a:t>https://searchapparchitecture.techtarget.com/definition/RESTful-API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177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Words>463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RESTful APIs</vt:lpstr>
      <vt:lpstr>What are RESTful APIs?</vt:lpstr>
      <vt:lpstr>How RESTful APIs are used</vt:lpstr>
      <vt:lpstr>How RESTful APIs are used cont.</vt:lpstr>
      <vt:lpstr>Advantages of RESTful APIs</vt:lpstr>
      <vt:lpstr>Disadvantages of RESTful APIs</vt:lpstr>
      <vt:lpstr>Differences between URL &amp; URI.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APIs</dc:title>
  <dc:creator>Fred Marble</dc:creator>
  <cp:lastModifiedBy>Fred Marble</cp:lastModifiedBy>
  <cp:revision>10</cp:revision>
  <dcterms:created xsi:type="dcterms:W3CDTF">2021-03-28T13:25:59Z</dcterms:created>
  <dcterms:modified xsi:type="dcterms:W3CDTF">2021-03-28T19:17:43Z</dcterms:modified>
</cp:coreProperties>
</file>