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18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36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5939-244C-4438-AE07-8792CFA0E2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DED17E-7691-4D01-A7FD-508B6CA2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4907-5D75-4D56-AEEC-3AF247623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ACA64-5C66-48B7-BD75-21055599C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Marble</a:t>
            </a:r>
          </a:p>
        </p:txBody>
      </p:sp>
    </p:spTree>
    <p:extLst>
      <p:ext uri="{BB962C8B-B14F-4D97-AF65-F5344CB8AC3E}">
        <p14:creationId xmlns:p14="http://schemas.microsoft.com/office/powerpoint/2010/main" val="27397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8250-353A-47F9-A7D5-E5D77569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Service-Oriented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2D2A-C22A-4BB2-A8FB-2D977A7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“SOA, or service-oriented architecture, defines a way to make software components reusable and interoperable via service interfaces.”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This means that no matter what we use for the back end, we can reuse the components that we already built.</a:t>
            </a:r>
          </a:p>
          <a:p>
            <a:r>
              <a:rPr lang="en-US" dirty="0"/>
              <a:t>“Each service in an SOA embodies the code and </a:t>
            </a:r>
            <a:r>
              <a:rPr lang="en-US" i="1" dirty="0"/>
              <a:t>data </a:t>
            </a:r>
            <a:r>
              <a:rPr lang="en-US" dirty="0"/>
              <a:t>required to execute a complete, discrete business function (e.g. checking a customer’s credit, calculating a monthly loan payment, or processing a mortgage application).”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This means that it works behind the scene of the API.</a:t>
            </a:r>
          </a:p>
          <a:p>
            <a:r>
              <a:rPr lang="en-US" dirty="0"/>
              <a:t>It shouldn’t change the way the API feels.</a:t>
            </a:r>
          </a:p>
        </p:txBody>
      </p:sp>
    </p:spTree>
    <p:extLst>
      <p:ext uri="{BB962C8B-B14F-4D97-AF65-F5344CB8AC3E}">
        <p14:creationId xmlns:p14="http://schemas.microsoft.com/office/powerpoint/2010/main" val="35200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F86B-D0A4-47E0-A587-4C098560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Enterprise Service Buses?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188D-9A2F-4A00-ADEF-36CD074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 ESB, or enterprise service bus, is an architectural pattern whereby a centralized software component performs integrations between applications.” </a:t>
            </a:r>
            <a:r>
              <a:rPr lang="en-US" baseline="30000" dirty="0"/>
              <a:t>1</a:t>
            </a:r>
          </a:p>
          <a:p>
            <a:r>
              <a:rPr lang="en-US" dirty="0"/>
              <a:t>This means that instead of having multiple different applications you only have to have one application or API to do all of the work.</a:t>
            </a:r>
          </a:p>
          <a:p>
            <a:r>
              <a:rPr lang="en-US" dirty="0"/>
              <a:t>It also helps with transforming the data into what is needed to complete the transaction or request.</a:t>
            </a:r>
          </a:p>
          <a:p>
            <a:r>
              <a:rPr lang="en-US" dirty="0"/>
              <a:t>It doesn’t require a separate transaction to do anything, you route the request through the Service Bus and it takes care of the rest.</a:t>
            </a:r>
          </a:p>
        </p:txBody>
      </p:sp>
    </p:spTree>
    <p:extLst>
      <p:ext uri="{BB962C8B-B14F-4D97-AF65-F5344CB8AC3E}">
        <p14:creationId xmlns:p14="http://schemas.microsoft.com/office/powerpoint/2010/main" val="3085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8793-FDDC-4A6B-8548-F538D42D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SOA &amp; ESB.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CDBC-02F1-4696-A8E7-E2596F9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ESB (Enterprise Service Bus) is what connects the SOA (Service-Oriented Architecture) to everything.</a:t>
            </a:r>
          </a:p>
          <a:p>
            <a:r>
              <a:rPr lang="en-US" dirty="0"/>
              <a:t>It is the brains of the SOA.</a:t>
            </a:r>
          </a:p>
          <a:p>
            <a:r>
              <a:rPr lang="en-US" dirty="0"/>
              <a:t>It helps with the communication between all of the different aspects of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B035-135B-44FD-AA03-A7C893A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through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94C8-8792-4B25-9FF0-7F514B91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“Applications behind the service interface can be written in Java, Microsoft </a:t>
            </a:r>
            <a:r>
              <a:rPr lang="en-US" dirty="0" err="1"/>
              <a:t>.Net</a:t>
            </a:r>
            <a:r>
              <a:rPr lang="en-US" dirty="0"/>
              <a:t>, Cobol or any other programming language, supplied as packaged software applications by a vendor (e.g., SAP), SaaS applications (e.g., Salesforce CRM), or obtained as open source applications.”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This means that you can leverage any number of Languages and functionalities to transmit your data.</a:t>
            </a:r>
          </a:p>
          <a:p>
            <a:r>
              <a:rPr lang="en-US" dirty="0"/>
              <a:t>You can have it transmitted in a SOAP envelope, or HTTP, or even XML.</a:t>
            </a:r>
          </a:p>
        </p:txBody>
      </p:sp>
    </p:spTree>
    <p:extLst>
      <p:ext uri="{BB962C8B-B14F-4D97-AF65-F5344CB8AC3E}">
        <p14:creationId xmlns:p14="http://schemas.microsoft.com/office/powerpoint/2010/main" val="57994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2C79-616F-4BC2-A008-748EBAF9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64ED-3E43-4FDD-B7BB-0307C694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or Software that didn’t communicate before can communicate now.</a:t>
            </a:r>
          </a:p>
          <a:p>
            <a:r>
              <a:rPr lang="en-US" dirty="0"/>
              <a:t>Doesn’t require multiple applications to do everything.</a:t>
            </a:r>
          </a:p>
          <a:p>
            <a:r>
              <a:rPr lang="en-US" dirty="0"/>
              <a:t>Makes an employee’s day easier.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9C0B-A330-4593-8187-C954A9DC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7376-87F2-4346-93FB-3D51B74C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development team.</a:t>
            </a:r>
          </a:p>
          <a:p>
            <a:r>
              <a:rPr lang="en-US" dirty="0"/>
              <a:t>Backend heavy until you get things set up and working properly.</a:t>
            </a:r>
          </a:p>
          <a:p>
            <a:r>
              <a:rPr lang="en-US" dirty="0"/>
              <a:t>Have to get everything set up and running before it makes a big difference.</a:t>
            </a:r>
          </a:p>
        </p:txBody>
      </p:sp>
    </p:spTree>
    <p:extLst>
      <p:ext uri="{BB962C8B-B14F-4D97-AF65-F5344CB8AC3E}">
        <p14:creationId xmlns:p14="http://schemas.microsoft.com/office/powerpoint/2010/main" val="27667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1535-E5D0-404B-AB8E-8410F97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4882-8B91-48D7-B1E9-8EE47C85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IBM Cloud Education. (2021, April 7).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SOA- Service-Oriented Architecture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IBM Think: https://www.ibm.com/cloud/learn/soa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845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456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Service-Oriented Architecture</vt:lpstr>
      <vt:lpstr>What are Service-Oriented Architectures?</vt:lpstr>
      <vt:lpstr>What are Enterprise Service Buses?</vt:lpstr>
      <vt:lpstr>Relationship between SOA &amp; ESB.</vt:lpstr>
      <vt:lpstr>Data Transmission through SOA</vt:lpstr>
      <vt:lpstr>Advantages of SOA</vt:lpstr>
      <vt:lpstr>Disadvantages of SOA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</dc:title>
  <dc:creator>Fred Marble</dc:creator>
  <cp:lastModifiedBy>Fred Marble</cp:lastModifiedBy>
  <cp:revision>8</cp:revision>
  <dcterms:created xsi:type="dcterms:W3CDTF">2021-05-02T13:46:49Z</dcterms:created>
  <dcterms:modified xsi:type="dcterms:W3CDTF">2021-05-02T14:51:59Z</dcterms:modified>
</cp:coreProperties>
</file>