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8"/>
  </p:notesMasterIdLst>
  <p:sldIdLst>
    <p:sldId id="1014" r:id="rId2"/>
    <p:sldId id="1037" r:id="rId3"/>
    <p:sldId id="1034" r:id="rId4"/>
    <p:sldId id="1035" r:id="rId5"/>
    <p:sldId id="1045" r:id="rId6"/>
    <p:sldId id="1044" r:id="rId7"/>
  </p:sldIdLst>
  <p:sldSz cx="18288000" cy="10287000"/>
  <p:notesSz cx="6858000" cy="9144000"/>
  <p:embeddedFontLst>
    <p:embeddedFont>
      <p:font typeface="IBM Plex Sans" panose="020B0503050203000203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Black" panose="00000A00000000000000" pitchFamily="2" charset="0"/>
      <p:bold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26"/>
    <a:srgbClr val="FDEE27"/>
    <a:srgbClr val="FFF4D1"/>
    <a:srgbClr val="CC00FF"/>
    <a:srgbClr val="84E23E"/>
    <a:srgbClr val="66CCFF"/>
    <a:srgbClr val="E7D7F3"/>
    <a:srgbClr val="97E9B4"/>
    <a:srgbClr val="FFB9B9"/>
    <a:srgbClr val="DD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7F35A4-4400-4069-BC7C-99DAD7CCA843}">
  <a:tblStyle styleId="{3F7F35A4-4400-4069-BC7C-99DAD7CCA8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741" autoAdjust="0"/>
    <p:restoredTop sz="93566" autoAdjust="0"/>
  </p:normalViewPr>
  <p:slideViewPr>
    <p:cSldViewPr snapToGrid="0">
      <p:cViewPr varScale="1">
        <p:scale>
          <a:sx n="66" d="100"/>
          <a:sy n="66" d="100"/>
        </p:scale>
        <p:origin x="1104" y="9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5DD0C-E4FB-45D8-B49C-E7E8BA962C2D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2D4ED671-69F3-40DC-B85D-EB87DCC6478D}">
      <dgm:prSet phldrT="[Texto]"/>
      <dgm:spPr/>
      <dgm:t>
        <a:bodyPr/>
        <a:lstStyle/>
        <a:p>
          <a:r>
            <a:rPr lang="es-PE" dirty="0"/>
            <a:t>Visión del P/S (</a:t>
          </a:r>
          <a:r>
            <a:rPr lang="es-PE" dirty="0" err="1"/>
            <a:t>Why</a:t>
          </a:r>
          <a:r>
            <a:rPr lang="es-PE" dirty="0"/>
            <a:t>)</a:t>
          </a:r>
        </a:p>
      </dgm:t>
    </dgm:pt>
    <dgm:pt modelId="{E6A148A3-AC97-488E-BC1F-B0BF70D33B5A}" type="parTrans" cxnId="{6ACFD5C5-36DB-4F08-8B8A-A0978CAB1FFE}">
      <dgm:prSet/>
      <dgm:spPr/>
      <dgm:t>
        <a:bodyPr/>
        <a:lstStyle/>
        <a:p>
          <a:endParaRPr lang="es-PE"/>
        </a:p>
      </dgm:t>
    </dgm:pt>
    <dgm:pt modelId="{E1958B66-296C-46AC-BE9A-DC285FC9AF72}" type="sibTrans" cxnId="{6ACFD5C5-36DB-4F08-8B8A-A0978CAB1FFE}">
      <dgm:prSet/>
      <dgm:spPr/>
      <dgm:t>
        <a:bodyPr/>
        <a:lstStyle/>
        <a:p>
          <a:endParaRPr lang="es-PE"/>
        </a:p>
      </dgm:t>
    </dgm:pt>
    <dgm:pt modelId="{AA609E9C-A7E4-4C6E-8CE8-9178F7838A85}">
      <dgm:prSet phldrT="[Texto]"/>
      <dgm:spPr/>
      <dgm:t>
        <a:bodyPr/>
        <a:lstStyle/>
        <a:p>
          <a:r>
            <a:rPr lang="es-PE" dirty="0"/>
            <a:t>Perfil del usuario (Who)</a:t>
          </a:r>
        </a:p>
      </dgm:t>
    </dgm:pt>
    <dgm:pt modelId="{A37131A6-0BDC-476A-B381-A98A838C583A}" type="parTrans" cxnId="{F4A82A43-9279-49B0-B7B7-BB039B20A8B5}">
      <dgm:prSet/>
      <dgm:spPr/>
      <dgm:t>
        <a:bodyPr/>
        <a:lstStyle/>
        <a:p>
          <a:endParaRPr lang="es-PE"/>
        </a:p>
      </dgm:t>
    </dgm:pt>
    <dgm:pt modelId="{35D4B27F-726B-401C-A987-4882FC43E20B}" type="sibTrans" cxnId="{F4A82A43-9279-49B0-B7B7-BB039B20A8B5}">
      <dgm:prSet/>
      <dgm:spPr/>
      <dgm:t>
        <a:bodyPr/>
        <a:lstStyle/>
        <a:p>
          <a:endParaRPr lang="es-PE"/>
        </a:p>
      </dgm:t>
    </dgm:pt>
    <dgm:pt modelId="{CCACFD73-5368-430D-92C8-ACEAF5E2AD9D}">
      <dgm:prSet phldrT="[Texto]"/>
      <dgm:spPr/>
      <dgm:t>
        <a:bodyPr/>
        <a:lstStyle/>
        <a:p>
          <a:r>
            <a:rPr lang="es-PE" dirty="0"/>
            <a:t>Aprendizaje continuo</a:t>
          </a:r>
        </a:p>
      </dgm:t>
    </dgm:pt>
    <dgm:pt modelId="{4EDB527D-DAC5-49E0-891E-5EA3BE66AC0F}" type="parTrans" cxnId="{67F2645A-7C00-4AD0-AD0D-96DDBF9C0946}">
      <dgm:prSet/>
      <dgm:spPr/>
      <dgm:t>
        <a:bodyPr/>
        <a:lstStyle/>
        <a:p>
          <a:endParaRPr lang="es-PE"/>
        </a:p>
      </dgm:t>
    </dgm:pt>
    <dgm:pt modelId="{FB6A593C-6755-49BF-B46B-BCA761A4DE75}" type="sibTrans" cxnId="{67F2645A-7C00-4AD0-AD0D-96DDBF9C0946}">
      <dgm:prSet/>
      <dgm:spPr/>
      <dgm:t>
        <a:bodyPr/>
        <a:lstStyle/>
        <a:p>
          <a:endParaRPr lang="es-PE"/>
        </a:p>
      </dgm:t>
    </dgm:pt>
    <dgm:pt modelId="{46A02144-B75B-458D-B4DB-D8E32F21BF27}">
      <dgm:prSet phldrT="[Texto]"/>
      <dgm:spPr/>
      <dgm:t>
        <a:bodyPr/>
        <a:lstStyle/>
        <a:p>
          <a:r>
            <a:rPr lang="es-PE" dirty="0"/>
            <a:t>Ahorro de recursos</a:t>
          </a:r>
        </a:p>
      </dgm:t>
    </dgm:pt>
    <dgm:pt modelId="{0AE41776-E22A-406F-AE21-8444444927D7}" type="parTrans" cxnId="{AADFA606-792A-44ED-ABBC-3E8ABCEF5253}">
      <dgm:prSet/>
      <dgm:spPr/>
      <dgm:t>
        <a:bodyPr/>
        <a:lstStyle/>
        <a:p>
          <a:endParaRPr lang="es-PE"/>
        </a:p>
      </dgm:t>
    </dgm:pt>
    <dgm:pt modelId="{B5919633-FFB2-4F6D-A1BD-37B350602D31}" type="sibTrans" cxnId="{AADFA606-792A-44ED-ABBC-3E8ABCEF5253}">
      <dgm:prSet/>
      <dgm:spPr/>
      <dgm:t>
        <a:bodyPr/>
        <a:lstStyle/>
        <a:p>
          <a:endParaRPr lang="es-PE"/>
        </a:p>
      </dgm:t>
    </dgm:pt>
    <dgm:pt modelId="{7CA3373A-AF16-4E89-9378-1BD17AFE4BBB}">
      <dgm:prSet phldrT="[Texto]"/>
      <dgm:spPr/>
      <dgm:t>
        <a:bodyPr/>
        <a:lstStyle/>
        <a:p>
          <a:r>
            <a:rPr lang="es-PE" dirty="0"/>
            <a:t>Llegar al mercado más rápido</a:t>
          </a:r>
        </a:p>
      </dgm:t>
    </dgm:pt>
    <dgm:pt modelId="{37CC1636-EA20-47E7-BDDE-0E0819448F48}" type="parTrans" cxnId="{7A2BD598-CBCB-4961-84B2-EC084E0EBF81}">
      <dgm:prSet/>
      <dgm:spPr/>
      <dgm:t>
        <a:bodyPr/>
        <a:lstStyle/>
        <a:p>
          <a:endParaRPr lang="es-PE"/>
        </a:p>
      </dgm:t>
    </dgm:pt>
    <dgm:pt modelId="{91BC778C-633F-4AEC-8061-ABEE33A81927}" type="sibTrans" cxnId="{7A2BD598-CBCB-4961-84B2-EC084E0EBF81}">
      <dgm:prSet/>
      <dgm:spPr/>
      <dgm:t>
        <a:bodyPr/>
        <a:lstStyle/>
        <a:p>
          <a:endParaRPr lang="es-PE"/>
        </a:p>
      </dgm:t>
    </dgm:pt>
    <dgm:pt modelId="{F55099AB-1312-4AD9-B7DE-ACBF30301E7F}">
      <dgm:prSet phldrT="[Texto]"/>
      <dgm:spPr/>
      <dgm:t>
        <a:bodyPr/>
        <a:lstStyle/>
        <a:p>
          <a:r>
            <a:rPr lang="es-PE" dirty="0"/>
            <a:t>Objetivo del P/S (</a:t>
          </a:r>
          <a:r>
            <a:rPr lang="es-PE" dirty="0" err="1"/>
            <a:t>What</a:t>
          </a:r>
          <a:r>
            <a:rPr lang="es-PE" dirty="0"/>
            <a:t>)</a:t>
          </a:r>
        </a:p>
      </dgm:t>
    </dgm:pt>
    <dgm:pt modelId="{444CD2EA-5D53-4612-8C44-3F3EF5D3C13F}" type="parTrans" cxnId="{EE6113BF-41B9-43E8-AD50-B0879CC65C62}">
      <dgm:prSet/>
      <dgm:spPr/>
      <dgm:t>
        <a:bodyPr/>
        <a:lstStyle/>
        <a:p>
          <a:endParaRPr lang="es-PE"/>
        </a:p>
      </dgm:t>
    </dgm:pt>
    <dgm:pt modelId="{106D9E2C-1FEF-456A-9259-928AA91CBBC9}" type="sibTrans" cxnId="{EE6113BF-41B9-43E8-AD50-B0879CC65C62}">
      <dgm:prSet/>
      <dgm:spPr/>
      <dgm:t>
        <a:bodyPr/>
        <a:lstStyle/>
        <a:p>
          <a:endParaRPr lang="es-PE"/>
        </a:p>
      </dgm:t>
    </dgm:pt>
    <dgm:pt modelId="{93A33825-BE5E-46BC-AF1A-609652C7EA8F}">
      <dgm:prSet phldrT="[Texto]"/>
      <dgm:spPr/>
      <dgm:t>
        <a:bodyPr/>
        <a:lstStyle/>
        <a:p>
          <a:r>
            <a:rPr lang="es-PE" dirty="0"/>
            <a:t>Definir el problema y Cliente</a:t>
          </a:r>
        </a:p>
      </dgm:t>
    </dgm:pt>
    <dgm:pt modelId="{7DC959D7-42C1-4C02-90BD-676148B56B32}" type="parTrans" cxnId="{1DB120CE-2DAD-465C-9140-BFE171121445}">
      <dgm:prSet/>
      <dgm:spPr/>
      <dgm:t>
        <a:bodyPr/>
        <a:lstStyle/>
        <a:p>
          <a:endParaRPr lang="es-PE"/>
        </a:p>
      </dgm:t>
    </dgm:pt>
    <dgm:pt modelId="{72206A04-1B2A-47E7-84C2-6EE86ED2AD3D}" type="sibTrans" cxnId="{1DB120CE-2DAD-465C-9140-BFE171121445}">
      <dgm:prSet/>
      <dgm:spPr/>
      <dgm:t>
        <a:bodyPr/>
        <a:lstStyle/>
        <a:p>
          <a:endParaRPr lang="es-PE"/>
        </a:p>
      </dgm:t>
    </dgm:pt>
    <dgm:pt modelId="{126D94B4-5B81-48FF-92CB-5FA2C3CF5CE8}" type="pres">
      <dgm:prSet presAssocID="{FFF5DD0C-E4FB-45D8-B49C-E7E8BA962C2D}" presName="linearFlow" presStyleCnt="0">
        <dgm:presLayoutVars>
          <dgm:dir/>
          <dgm:resizeHandles val="exact"/>
        </dgm:presLayoutVars>
      </dgm:prSet>
      <dgm:spPr/>
    </dgm:pt>
    <dgm:pt modelId="{3ED697E8-C7E1-4995-8A2D-B6A24A1B13E5}" type="pres">
      <dgm:prSet presAssocID="{93A33825-BE5E-46BC-AF1A-609652C7EA8F}" presName="composite" presStyleCnt="0"/>
      <dgm:spPr/>
    </dgm:pt>
    <dgm:pt modelId="{008AD28F-CA8C-49BD-B564-C4CBF587E590}" type="pres">
      <dgm:prSet presAssocID="{93A33825-BE5E-46BC-AF1A-609652C7EA8F}" presName="imgShp" presStyleLbl="fgImgPlace1" presStyleIdx="0" presStyleCnt="7"/>
      <dgm:spPr/>
    </dgm:pt>
    <dgm:pt modelId="{3452A0FD-58A7-4EFC-89BC-D5440B76BFC0}" type="pres">
      <dgm:prSet presAssocID="{93A33825-BE5E-46BC-AF1A-609652C7EA8F}" presName="txShp" presStyleLbl="node1" presStyleIdx="0" presStyleCnt="7">
        <dgm:presLayoutVars>
          <dgm:bulletEnabled val="1"/>
        </dgm:presLayoutVars>
      </dgm:prSet>
      <dgm:spPr/>
    </dgm:pt>
    <dgm:pt modelId="{DF4692E6-9499-4D9C-9AE9-19A1CAA5B124}" type="pres">
      <dgm:prSet presAssocID="{72206A04-1B2A-47E7-84C2-6EE86ED2AD3D}" presName="spacing" presStyleCnt="0"/>
      <dgm:spPr/>
    </dgm:pt>
    <dgm:pt modelId="{F4268485-AFE8-4EE6-BFC3-D880F0783FF3}" type="pres">
      <dgm:prSet presAssocID="{2D4ED671-69F3-40DC-B85D-EB87DCC6478D}" presName="composite" presStyleCnt="0"/>
      <dgm:spPr/>
    </dgm:pt>
    <dgm:pt modelId="{C8C4FB9A-F93D-4705-BBB8-0958A26D45B7}" type="pres">
      <dgm:prSet presAssocID="{2D4ED671-69F3-40DC-B85D-EB87DCC6478D}" presName="imgShp" presStyleLbl="fgImgPlace1" presStyleIdx="1" presStyleCnt="7"/>
      <dgm:spPr/>
    </dgm:pt>
    <dgm:pt modelId="{D6E0B517-7E88-499B-B943-93DE962464B4}" type="pres">
      <dgm:prSet presAssocID="{2D4ED671-69F3-40DC-B85D-EB87DCC6478D}" presName="txShp" presStyleLbl="node1" presStyleIdx="1" presStyleCnt="7">
        <dgm:presLayoutVars>
          <dgm:bulletEnabled val="1"/>
        </dgm:presLayoutVars>
      </dgm:prSet>
      <dgm:spPr/>
    </dgm:pt>
    <dgm:pt modelId="{6A6D446D-52F4-4928-A72E-C2F2335B64E9}" type="pres">
      <dgm:prSet presAssocID="{E1958B66-296C-46AC-BE9A-DC285FC9AF72}" presName="spacing" presStyleCnt="0"/>
      <dgm:spPr/>
    </dgm:pt>
    <dgm:pt modelId="{012E5EF9-4F66-4BBC-BD7D-8E39845F5BED}" type="pres">
      <dgm:prSet presAssocID="{F55099AB-1312-4AD9-B7DE-ACBF30301E7F}" presName="composite" presStyleCnt="0"/>
      <dgm:spPr/>
    </dgm:pt>
    <dgm:pt modelId="{12B04D17-A636-421C-8C2A-F4E7541C6033}" type="pres">
      <dgm:prSet presAssocID="{F55099AB-1312-4AD9-B7DE-ACBF30301E7F}" presName="imgShp" presStyleLbl="fgImgPlace1" presStyleIdx="2" presStyleCnt="7"/>
      <dgm:spPr/>
    </dgm:pt>
    <dgm:pt modelId="{30463260-3D33-427E-AB4A-A6DBD89B649D}" type="pres">
      <dgm:prSet presAssocID="{F55099AB-1312-4AD9-B7DE-ACBF30301E7F}" presName="txShp" presStyleLbl="node1" presStyleIdx="2" presStyleCnt="7">
        <dgm:presLayoutVars>
          <dgm:bulletEnabled val="1"/>
        </dgm:presLayoutVars>
      </dgm:prSet>
      <dgm:spPr/>
    </dgm:pt>
    <dgm:pt modelId="{BEDAC978-E872-4BDB-AF37-4F786BEDF7D4}" type="pres">
      <dgm:prSet presAssocID="{106D9E2C-1FEF-456A-9259-928AA91CBBC9}" presName="spacing" presStyleCnt="0"/>
      <dgm:spPr/>
    </dgm:pt>
    <dgm:pt modelId="{3BEE2FF7-592A-46D1-A9DD-48EB141FD1B8}" type="pres">
      <dgm:prSet presAssocID="{AA609E9C-A7E4-4C6E-8CE8-9178F7838A85}" presName="composite" presStyleCnt="0"/>
      <dgm:spPr/>
    </dgm:pt>
    <dgm:pt modelId="{016A0D94-9671-4924-BCC3-E378AE79974D}" type="pres">
      <dgm:prSet presAssocID="{AA609E9C-A7E4-4C6E-8CE8-9178F7838A85}" presName="imgShp" presStyleLbl="fgImgPlace1" presStyleIdx="3" presStyleCnt="7"/>
      <dgm:spPr/>
    </dgm:pt>
    <dgm:pt modelId="{36CEAA44-0A4D-484E-958C-50D49C48AE1C}" type="pres">
      <dgm:prSet presAssocID="{AA609E9C-A7E4-4C6E-8CE8-9178F7838A85}" presName="txShp" presStyleLbl="node1" presStyleIdx="3" presStyleCnt="7">
        <dgm:presLayoutVars>
          <dgm:bulletEnabled val="1"/>
        </dgm:presLayoutVars>
      </dgm:prSet>
      <dgm:spPr/>
    </dgm:pt>
    <dgm:pt modelId="{32F60A23-2CD1-4CB5-8D76-C4ED31D4C554}" type="pres">
      <dgm:prSet presAssocID="{35D4B27F-726B-401C-A987-4882FC43E20B}" presName="spacing" presStyleCnt="0"/>
      <dgm:spPr/>
    </dgm:pt>
    <dgm:pt modelId="{048280FC-BDD7-4D37-B7FF-63380C9844AD}" type="pres">
      <dgm:prSet presAssocID="{CCACFD73-5368-430D-92C8-ACEAF5E2AD9D}" presName="composite" presStyleCnt="0"/>
      <dgm:spPr/>
    </dgm:pt>
    <dgm:pt modelId="{514F4255-5FB3-4E2A-90AB-9139FFF6E5FC}" type="pres">
      <dgm:prSet presAssocID="{CCACFD73-5368-430D-92C8-ACEAF5E2AD9D}" presName="imgShp" presStyleLbl="fgImgPlace1" presStyleIdx="4" presStyleCnt="7"/>
      <dgm:spPr/>
    </dgm:pt>
    <dgm:pt modelId="{7A121D96-819A-4524-9457-751A0D52F6B7}" type="pres">
      <dgm:prSet presAssocID="{CCACFD73-5368-430D-92C8-ACEAF5E2AD9D}" presName="txShp" presStyleLbl="node1" presStyleIdx="4" presStyleCnt="7">
        <dgm:presLayoutVars>
          <dgm:bulletEnabled val="1"/>
        </dgm:presLayoutVars>
      </dgm:prSet>
      <dgm:spPr/>
    </dgm:pt>
    <dgm:pt modelId="{058F4C74-8BAC-4C99-9ABD-1B3909F8255B}" type="pres">
      <dgm:prSet presAssocID="{FB6A593C-6755-49BF-B46B-BCA761A4DE75}" presName="spacing" presStyleCnt="0"/>
      <dgm:spPr/>
    </dgm:pt>
    <dgm:pt modelId="{3CE3ECF5-3C09-4D5B-887E-CD06ABCFCB8E}" type="pres">
      <dgm:prSet presAssocID="{46A02144-B75B-458D-B4DB-D8E32F21BF27}" presName="composite" presStyleCnt="0"/>
      <dgm:spPr/>
    </dgm:pt>
    <dgm:pt modelId="{A92AB317-90F3-446C-872C-DDB43BA962C2}" type="pres">
      <dgm:prSet presAssocID="{46A02144-B75B-458D-B4DB-D8E32F21BF27}" presName="imgShp" presStyleLbl="fgImgPlace1" presStyleIdx="5" presStyleCnt="7"/>
      <dgm:spPr/>
    </dgm:pt>
    <dgm:pt modelId="{E2438BAA-A786-47E3-9756-AA4B03ED3CA0}" type="pres">
      <dgm:prSet presAssocID="{46A02144-B75B-458D-B4DB-D8E32F21BF27}" presName="txShp" presStyleLbl="node1" presStyleIdx="5" presStyleCnt="7">
        <dgm:presLayoutVars>
          <dgm:bulletEnabled val="1"/>
        </dgm:presLayoutVars>
      </dgm:prSet>
      <dgm:spPr/>
    </dgm:pt>
    <dgm:pt modelId="{58263AD6-FAB1-4716-997F-0475125538D4}" type="pres">
      <dgm:prSet presAssocID="{B5919633-FFB2-4F6D-A1BD-37B350602D31}" presName="spacing" presStyleCnt="0"/>
      <dgm:spPr/>
    </dgm:pt>
    <dgm:pt modelId="{BC12D8A5-3396-4E17-A4BE-924E83FF0A3B}" type="pres">
      <dgm:prSet presAssocID="{7CA3373A-AF16-4E89-9378-1BD17AFE4BBB}" presName="composite" presStyleCnt="0"/>
      <dgm:spPr/>
    </dgm:pt>
    <dgm:pt modelId="{0CD93ECA-55E5-4DE1-90EE-F08AAB9E6677}" type="pres">
      <dgm:prSet presAssocID="{7CA3373A-AF16-4E89-9378-1BD17AFE4BBB}" presName="imgShp" presStyleLbl="fgImgPlace1" presStyleIdx="6" presStyleCnt="7"/>
      <dgm:spPr/>
    </dgm:pt>
    <dgm:pt modelId="{C092DCD0-713B-410D-B728-E2944E4B7209}" type="pres">
      <dgm:prSet presAssocID="{7CA3373A-AF16-4E89-9378-1BD17AFE4BBB}" presName="txShp" presStyleLbl="node1" presStyleIdx="6" presStyleCnt="7">
        <dgm:presLayoutVars>
          <dgm:bulletEnabled val="1"/>
        </dgm:presLayoutVars>
      </dgm:prSet>
      <dgm:spPr/>
    </dgm:pt>
  </dgm:ptLst>
  <dgm:cxnLst>
    <dgm:cxn modelId="{AADFA606-792A-44ED-ABBC-3E8ABCEF5253}" srcId="{FFF5DD0C-E4FB-45D8-B49C-E7E8BA962C2D}" destId="{46A02144-B75B-458D-B4DB-D8E32F21BF27}" srcOrd="5" destOrd="0" parTransId="{0AE41776-E22A-406F-AE21-8444444927D7}" sibTransId="{B5919633-FFB2-4F6D-A1BD-37B350602D31}"/>
    <dgm:cxn modelId="{74659B0D-14F8-4C5A-8780-16777B88A3C4}" type="presOf" srcId="{AA609E9C-A7E4-4C6E-8CE8-9178F7838A85}" destId="{36CEAA44-0A4D-484E-958C-50D49C48AE1C}" srcOrd="0" destOrd="0" presId="urn:microsoft.com/office/officeart/2005/8/layout/vList3"/>
    <dgm:cxn modelId="{C8B31D1D-8587-4DF5-8133-CEB06ADFC2BF}" type="presOf" srcId="{CCACFD73-5368-430D-92C8-ACEAF5E2AD9D}" destId="{7A121D96-819A-4524-9457-751A0D52F6B7}" srcOrd="0" destOrd="0" presId="urn:microsoft.com/office/officeart/2005/8/layout/vList3"/>
    <dgm:cxn modelId="{F4A82A43-9279-49B0-B7B7-BB039B20A8B5}" srcId="{FFF5DD0C-E4FB-45D8-B49C-E7E8BA962C2D}" destId="{AA609E9C-A7E4-4C6E-8CE8-9178F7838A85}" srcOrd="3" destOrd="0" parTransId="{A37131A6-0BDC-476A-B381-A98A838C583A}" sibTransId="{35D4B27F-726B-401C-A987-4882FC43E20B}"/>
    <dgm:cxn modelId="{1C243752-CB71-4A11-95A2-D0D39ACB7EF3}" type="presOf" srcId="{2D4ED671-69F3-40DC-B85D-EB87DCC6478D}" destId="{D6E0B517-7E88-499B-B943-93DE962464B4}" srcOrd="0" destOrd="0" presId="urn:microsoft.com/office/officeart/2005/8/layout/vList3"/>
    <dgm:cxn modelId="{67F2645A-7C00-4AD0-AD0D-96DDBF9C0946}" srcId="{FFF5DD0C-E4FB-45D8-B49C-E7E8BA962C2D}" destId="{CCACFD73-5368-430D-92C8-ACEAF5E2AD9D}" srcOrd="4" destOrd="0" parTransId="{4EDB527D-DAC5-49E0-891E-5EA3BE66AC0F}" sibTransId="{FB6A593C-6755-49BF-B46B-BCA761A4DE75}"/>
    <dgm:cxn modelId="{F6952B83-6AC4-43F5-8E41-25797CD07F66}" type="presOf" srcId="{46A02144-B75B-458D-B4DB-D8E32F21BF27}" destId="{E2438BAA-A786-47E3-9756-AA4B03ED3CA0}" srcOrd="0" destOrd="0" presId="urn:microsoft.com/office/officeart/2005/8/layout/vList3"/>
    <dgm:cxn modelId="{8DBBAA88-5258-4B8D-B494-7B7E80B4A2D8}" type="presOf" srcId="{FFF5DD0C-E4FB-45D8-B49C-E7E8BA962C2D}" destId="{126D94B4-5B81-48FF-92CB-5FA2C3CF5CE8}" srcOrd="0" destOrd="0" presId="urn:microsoft.com/office/officeart/2005/8/layout/vList3"/>
    <dgm:cxn modelId="{12921D91-4336-43E9-AA28-CB1CE0C5A6CF}" type="presOf" srcId="{7CA3373A-AF16-4E89-9378-1BD17AFE4BBB}" destId="{C092DCD0-713B-410D-B728-E2944E4B7209}" srcOrd="0" destOrd="0" presId="urn:microsoft.com/office/officeart/2005/8/layout/vList3"/>
    <dgm:cxn modelId="{7A2BD598-CBCB-4961-84B2-EC084E0EBF81}" srcId="{FFF5DD0C-E4FB-45D8-B49C-E7E8BA962C2D}" destId="{7CA3373A-AF16-4E89-9378-1BD17AFE4BBB}" srcOrd="6" destOrd="0" parTransId="{37CC1636-EA20-47E7-BDDE-0E0819448F48}" sibTransId="{91BC778C-633F-4AEC-8061-ABEE33A81927}"/>
    <dgm:cxn modelId="{0A844AA2-BFFD-44DB-996E-F556C4D69A1F}" type="presOf" srcId="{F55099AB-1312-4AD9-B7DE-ACBF30301E7F}" destId="{30463260-3D33-427E-AB4A-A6DBD89B649D}" srcOrd="0" destOrd="0" presId="urn:microsoft.com/office/officeart/2005/8/layout/vList3"/>
    <dgm:cxn modelId="{35611FAB-995D-4C0D-BDA2-99D0F3954E63}" type="presOf" srcId="{93A33825-BE5E-46BC-AF1A-609652C7EA8F}" destId="{3452A0FD-58A7-4EFC-89BC-D5440B76BFC0}" srcOrd="0" destOrd="0" presId="urn:microsoft.com/office/officeart/2005/8/layout/vList3"/>
    <dgm:cxn modelId="{EE6113BF-41B9-43E8-AD50-B0879CC65C62}" srcId="{FFF5DD0C-E4FB-45D8-B49C-E7E8BA962C2D}" destId="{F55099AB-1312-4AD9-B7DE-ACBF30301E7F}" srcOrd="2" destOrd="0" parTransId="{444CD2EA-5D53-4612-8C44-3F3EF5D3C13F}" sibTransId="{106D9E2C-1FEF-456A-9259-928AA91CBBC9}"/>
    <dgm:cxn modelId="{6ACFD5C5-36DB-4F08-8B8A-A0978CAB1FFE}" srcId="{FFF5DD0C-E4FB-45D8-B49C-E7E8BA962C2D}" destId="{2D4ED671-69F3-40DC-B85D-EB87DCC6478D}" srcOrd="1" destOrd="0" parTransId="{E6A148A3-AC97-488E-BC1F-B0BF70D33B5A}" sibTransId="{E1958B66-296C-46AC-BE9A-DC285FC9AF72}"/>
    <dgm:cxn modelId="{1DB120CE-2DAD-465C-9140-BFE171121445}" srcId="{FFF5DD0C-E4FB-45D8-B49C-E7E8BA962C2D}" destId="{93A33825-BE5E-46BC-AF1A-609652C7EA8F}" srcOrd="0" destOrd="0" parTransId="{7DC959D7-42C1-4C02-90BD-676148B56B32}" sibTransId="{72206A04-1B2A-47E7-84C2-6EE86ED2AD3D}"/>
    <dgm:cxn modelId="{2EA25589-FB69-4D44-8632-C6DD7B775A49}" type="presParOf" srcId="{126D94B4-5B81-48FF-92CB-5FA2C3CF5CE8}" destId="{3ED697E8-C7E1-4995-8A2D-B6A24A1B13E5}" srcOrd="0" destOrd="0" presId="urn:microsoft.com/office/officeart/2005/8/layout/vList3"/>
    <dgm:cxn modelId="{CF116474-241A-4C40-BB0D-C7458332118B}" type="presParOf" srcId="{3ED697E8-C7E1-4995-8A2D-B6A24A1B13E5}" destId="{008AD28F-CA8C-49BD-B564-C4CBF587E590}" srcOrd="0" destOrd="0" presId="urn:microsoft.com/office/officeart/2005/8/layout/vList3"/>
    <dgm:cxn modelId="{14197CE0-361C-432A-8907-97328DDE2F74}" type="presParOf" srcId="{3ED697E8-C7E1-4995-8A2D-B6A24A1B13E5}" destId="{3452A0FD-58A7-4EFC-89BC-D5440B76BFC0}" srcOrd="1" destOrd="0" presId="urn:microsoft.com/office/officeart/2005/8/layout/vList3"/>
    <dgm:cxn modelId="{4C31EDC2-9C33-4287-8AE8-A6BA65F60CB0}" type="presParOf" srcId="{126D94B4-5B81-48FF-92CB-5FA2C3CF5CE8}" destId="{DF4692E6-9499-4D9C-9AE9-19A1CAA5B124}" srcOrd="1" destOrd="0" presId="urn:microsoft.com/office/officeart/2005/8/layout/vList3"/>
    <dgm:cxn modelId="{9D7934D4-09D1-4557-8D97-95A17B54DFCA}" type="presParOf" srcId="{126D94B4-5B81-48FF-92CB-5FA2C3CF5CE8}" destId="{F4268485-AFE8-4EE6-BFC3-D880F0783FF3}" srcOrd="2" destOrd="0" presId="urn:microsoft.com/office/officeart/2005/8/layout/vList3"/>
    <dgm:cxn modelId="{A3E5F233-56A3-4E51-84D5-2A292AD3F5C6}" type="presParOf" srcId="{F4268485-AFE8-4EE6-BFC3-D880F0783FF3}" destId="{C8C4FB9A-F93D-4705-BBB8-0958A26D45B7}" srcOrd="0" destOrd="0" presId="urn:microsoft.com/office/officeart/2005/8/layout/vList3"/>
    <dgm:cxn modelId="{A7DFB6B2-01FF-434C-ACE4-A7BD5CAA89CF}" type="presParOf" srcId="{F4268485-AFE8-4EE6-BFC3-D880F0783FF3}" destId="{D6E0B517-7E88-499B-B943-93DE962464B4}" srcOrd="1" destOrd="0" presId="urn:microsoft.com/office/officeart/2005/8/layout/vList3"/>
    <dgm:cxn modelId="{FC6AB78E-961D-4510-8621-A0285705A43E}" type="presParOf" srcId="{126D94B4-5B81-48FF-92CB-5FA2C3CF5CE8}" destId="{6A6D446D-52F4-4928-A72E-C2F2335B64E9}" srcOrd="3" destOrd="0" presId="urn:microsoft.com/office/officeart/2005/8/layout/vList3"/>
    <dgm:cxn modelId="{A69128D7-1B21-46AB-B910-0AE2113A2371}" type="presParOf" srcId="{126D94B4-5B81-48FF-92CB-5FA2C3CF5CE8}" destId="{012E5EF9-4F66-4BBC-BD7D-8E39845F5BED}" srcOrd="4" destOrd="0" presId="urn:microsoft.com/office/officeart/2005/8/layout/vList3"/>
    <dgm:cxn modelId="{A5AC1506-0EB2-4759-A36F-D567DEF7DBD1}" type="presParOf" srcId="{012E5EF9-4F66-4BBC-BD7D-8E39845F5BED}" destId="{12B04D17-A636-421C-8C2A-F4E7541C6033}" srcOrd="0" destOrd="0" presId="urn:microsoft.com/office/officeart/2005/8/layout/vList3"/>
    <dgm:cxn modelId="{A891113A-28FE-4326-9F1C-5E8607650AF0}" type="presParOf" srcId="{012E5EF9-4F66-4BBC-BD7D-8E39845F5BED}" destId="{30463260-3D33-427E-AB4A-A6DBD89B649D}" srcOrd="1" destOrd="0" presId="urn:microsoft.com/office/officeart/2005/8/layout/vList3"/>
    <dgm:cxn modelId="{0C43D7C9-FD43-401B-9256-57125A00EDC3}" type="presParOf" srcId="{126D94B4-5B81-48FF-92CB-5FA2C3CF5CE8}" destId="{BEDAC978-E872-4BDB-AF37-4F786BEDF7D4}" srcOrd="5" destOrd="0" presId="urn:microsoft.com/office/officeart/2005/8/layout/vList3"/>
    <dgm:cxn modelId="{DF52A687-82F1-405F-BFA6-6CBCD2FB2CD4}" type="presParOf" srcId="{126D94B4-5B81-48FF-92CB-5FA2C3CF5CE8}" destId="{3BEE2FF7-592A-46D1-A9DD-48EB141FD1B8}" srcOrd="6" destOrd="0" presId="urn:microsoft.com/office/officeart/2005/8/layout/vList3"/>
    <dgm:cxn modelId="{C8E02A9E-70DD-4720-9CB8-5FB4E1E108D8}" type="presParOf" srcId="{3BEE2FF7-592A-46D1-A9DD-48EB141FD1B8}" destId="{016A0D94-9671-4924-BCC3-E378AE79974D}" srcOrd="0" destOrd="0" presId="urn:microsoft.com/office/officeart/2005/8/layout/vList3"/>
    <dgm:cxn modelId="{AF444A37-3DE7-4CFB-A4B7-6053BC516C32}" type="presParOf" srcId="{3BEE2FF7-592A-46D1-A9DD-48EB141FD1B8}" destId="{36CEAA44-0A4D-484E-958C-50D49C48AE1C}" srcOrd="1" destOrd="0" presId="urn:microsoft.com/office/officeart/2005/8/layout/vList3"/>
    <dgm:cxn modelId="{93B441D5-5B1A-4894-AA85-B34D6BE00CBF}" type="presParOf" srcId="{126D94B4-5B81-48FF-92CB-5FA2C3CF5CE8}" destId="{32F60A23-2CD1-4CB5-8D76-C4ED31D4C554}" srcOrd="7" destOrd="0" presId="urn:microsoft.com/office/officeart/2005/8/layout/vList3"/>
    <dgm:cxn modelId="{9BB95633-BE5C-4E67-B103-102DD6D71DED}" type="presParOf" srcId="{126D94B4-5B81-48FF-92CB-5FA2C3CF5CE8}" destId="{048280FC-BDD7-4D37-B7FF-63380C9844AD}" srcOrd="8" destOrd="0" presId="urn:microsoft.com/office/officeart/2005/8/layout/vList3"/>
    <dgm:cxn modelId="{7B441419-34D7-4651-BCB4-D8EB6A46A472}" type="presParOf" srcId="{048280FC-BDD7-4D37-B7FF-63380C9844AD}" destId="{514F4255-5FB3-4E2A-90AB-9139FFF6E5FC}" srcOrd="0" destOrd="0" presId="urn:microsoft.com/office/officeart/2005/8/layout/vList3"/>
    <dgm:cxn modelId="{A3BCE285-BE6C-4923-9A51-0192420DFA59}" type="presParOf" srcId="{048280FC-BDD7-4D37-B7FF-63380C9844AD}" destId="{7A121D96-819A-4524-9457-751A0D52F6B7}" srcOrd="1" destOrd="0" presId="urn:microsoft.com/office/officeart/2005/8/layout/vList3"/>
    <dgm:cxn modelId="{3BC71C64-9E97-4941-B4F0-B5D705C2123C}" type="presParOf" srcId="{126D94B4-5B81-48FF-92CB-5FA2C3CF5CE8}" destId="{058F4C74-8BAC-4C99-9ABD-1B3909F8255B}" srcOrd="9" destOrd="0" presId="urn:microsoft.com/office/officeart/2005/8/layout/vList3"/>
    <dgm:cxn modelId="{A01612C5-5A71-46FD-B52F-A60B9F39787E}" type="presParOf" srcId="{126D94B4-5B81-48FF-92CB-5FA2C3CF5CE8}" destId="{3CE3ECF5-3C09-4D5B-887E-CD06ABCFCB8E}" srcOrd="10" destOrd="0" presId="urn:microsoft.com/office/officeart/2005/8/layout/vList3"/>
    <dgm:cxn modelId="{28AE087E-BE76-40C2-A462-F77225763B3B}" type="presParOf" srcId="{3CE3ECF5-3C09-4D5B-887E-CD06ABCFCB8E}" destId="{A92AB317-90F3-446C-872C-DDB43BA962C2}" srcOrd="0" destOrd="0" presId="urn:microsoft.com/office/officeart/2005/8/layout/vList3"/>
    <dgm:cxn modelId="{74A47844-9829-4A8F-B895-31865C529482}" type="presParOf" srcId="{3CE3ECF5-3C09-4D5B-887E-CD06ABCFCB8E}" destId="{E2438BAA-A786-47E3-9756-AA4B03ED3CA0}" srcOrd="1" destOrd="0" presId="urn:microsoft.com/office/officeart/2005/8/layout/vList3"/>
    <dgm:cxn modelId="{B5CE071B-4DD8-416E-B4B7-16A97E15C179}" type="presParOf" srcId="{126D94B4-5B81-48FF-92CB-5FA2C3CF5CE8}" destId="{58263AD6-FAB1-4716-997F-0475125538D4}" srcOrd="11" destOrd="0" presId="urn:microsoft.com/office/officeart/2005/8/layout/vList3"/>
    <dgm:cxn modelId="{9FCBCC2C-9264-47A2-81D9-E2C66B7E382B}" type="presParOf" srcId="{126D94B4-5B81-48FF-92CB-5FA2C3CF5CE8}" destId="{BC12D8A5-3396-4E17-A4BE-924E83FF0A3B}" srcOrd="12" destOrd="0" presId="urn:microsoft.com/office/officeart/2005/8/layout/vList3"/>
    <dgm:cxn modelId="{135490E4-14D9-4B52-8931-E489CC25C258}" type="presParOf" srcId="{BC12D8A5-3396-4E17-A4BE-924E83FF0A3B}" destId="{0CD93ECA-55E5-4DE1-90EE-F08AAB9E6677}" srcOrd="0" destOrd="0" presId="urn:microsoft.com/office/officeart/2005/8/layout/vList3"/>
    <dgm:cxn modelId="{82F205B5-1AD9-415D-8FCE-800A2C7E62DA}" type="presParOf" srcId="{BC12D8A5-3396-4E17-A4BE-924E83FF0A3B}" destId="{C092DCD0-713B-410D-B728-E2944E4B72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5DD0C-E4FB-45D8-B49C-E7E8BA962C2D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2D4ED671-69F3-40DC-B85D-EB87DCC6478D}">
      <dgm:prSet phldrT="[Texto]"/>
      <dgm:spPr>
        <a:solidFill>
          <a:srgbClr val="CC00FF"/>
        </a:solidFill>
      </dgm:spPr>
      <dgm:t>
        <a:bodyPr/>
        <a:lstStyle/>
        <a:p>
          <a:r>
            <a:rPr lang="es-PE" dirty="0"/>
            <a:t>Conocer a mi cliente</a:t>
          </a:r>
        </a:p>
      </dgm:t>
    </dgm:pt>
    <dgm:pt modelId="{E6A148A3-AC97-488E-BC1F-B0BF70D33B5A}" type="parTrans" cxnId="{6ACFD5C5-36DB-4F08-8B8A-A0978CAB1FFE}">
      <dgm:prSet/>
      <dgm:spPr/>
      <dgm:t>
        <a:bodyPr/>
        <a:lstStyle/>
        <a:p>
          <a:endParaRPr lang="es-PE"/>
        </a:p>
      </dgm:t>
    </dgm:pt>
    <dgm:pt modelId="{E1958B66-296C-46AC-BE9A-DC285FC9AF72}" type="sibTrans" cxnId="{6ACFD5C5-36DB-4F08-8B8A-A0978CAB1FFE}">
      <dgm:prSet/>
      <dgm:spPr/>
      <dgm:t>
        <a:bodyPr/>
        <a:lstStyle/>
        <a:p>
          <a:endParaRPr lang="es-PE"/>
        </a:p>
      </dgm:t>
    </dgm:pt>
    <dgm:pt modelId="{AA609E9C-A7E4-4C6E-8CE8-9178F7838A85}">
      <dgm:prSet phldrT="[Texto]"/>
      <dgm:spPr/>
      <dgm:t>
        <a:bodyPr/>
        <a:lstStyle/>
        <a:p>
          <a:r>
            <a:rPr lang="es-PE" dirty="0"/>
            <a:t>Perfil del usuario (Who)</a:t>
          </a:r>
        </a:p>
      </dgm:t>
    </dgm:pt>
    <dgm:pt modelId="{A37131A6-0BDC-476A-B381-A98A838C583A}" type="parTrans" cxnId="{F4A82A43-9279-49B0-B7B7-BB039B20A8B5}">
      <dgm:prSet/>
      <dgm:spPr/>
      <dgm:t>
        <a:bodyPr/>
        <a:lstStyle/>
        <a:p>
          <a:endParaRPr lang="es-PE"/>
        </a:p>
      </dgm:t>
    </dgm:pt>
    <dgm:pt modelId="{35D4B27F-726B-401C-A987-4882FC43E20B}" type="sibTrans" cxnId="{F4A82A43-9279-49B0-B7B7-BB039B20A8B5}">
      <dgm:prSet/>
      <dgm:spPr/>
      <dgm:t>
        <a:bodyPr/>
        <a:lstStyle/>
        <a:p>
          <a:endParaRPr lang="es-PE"/>
        </a:p>
      </dgm:t>
    </dgm:pt>
    <dgm:pt modelId="{CCACFD73-5368-430D-92C8-ACEAF5E2AD9D}">
      <dgm:prSet phldrT="[Texto]"/>
      <dgm:spPr/>
      <dgm:t>
        <a:bodyPr/>
        <a:lstStyle/>
        <a:p>
          <a:r>
            <a:rPr lang="es-PE" dirty="0"/>
            <a:t>Aprendizaje continuo</a:t>
          </a:r>
        </a:p>
      </dgm:t>
    </dgm:pt>
    <dgm:pt modelId="{4EDB527D-DAC5-49E0-891E-5EA3BE66AC0F}" type="parTrans" cxnId="{67F2645A-7C00-4AD0-AD0D-96DDBF9C0946}">
      <dgm:prSet/>
      <dgm:spPr/>
      <dgm:t>
        <a:bodyPr/>
        <a:lstStyle/>
        <a:p>
          <a:endParaRPr lang="es-PE"/>
        </a:p>
      </dgm:t>
    </dgm:pt>
    <dgm:pt modelId="{FB6A593C-6755-49BF-B46B-BCA761A4DE75}" type="sibTrans" cxnId="{67F2645A-7C00-4AD0-AD0D-96DDBF9C0946}">
      <dgm:prSet/>
      <dgm:spPr/>
      <dgm:t>
        <a:bodyPr/>
        <a:lstStyle/>
        <a:p>
          <a:endParaRPr lang="es-PE"/>
        </a:p>
      </dgm:t>
    </dgm:pt>
    <dgm:pt modelId="{46A02144-B75B-458D-B4DB-D8E32F21BF27}">
      <dgm:prSet phldrT="[Texto]"/>
      <dgm:spPr/>
      <dgm:t>
        <a:bodyPr/>
        <a:lstStyle/>
        <a:p>
          <a:r>
            <a:rPr lang="es-PE" dirty="0"/>
            <a:t>Ahorro de recursos</a:t>
          </a:r>
        </a:p>
      </dgm:t>
    </dgm:pt>
    <dgm:pt modelId="{0AE41776-E22A-406F-AE21-8444444927D7}" type="parTrans" cxnId="{AADFA606-792A-44ED-ABBC-3E8ABCEF5253}">
      <dgm:prSet/>
      <dgm:spPr/>
      <dgm:t>
        <a:bodyPr/>
        <a:lstStyle/>
        <a:p>
          <a:endParaRPr lang="es-PE"/>
        </a:p>
      </dgm:t>
    </dgm:pt>
    <dgm:pt modelId="{B5919633-FFB2-4F6D-A1BD-37B350602D31}" type="sibTrans" cxnId="{AADFA606-792A-44ED-ABBC-3E8ABCEF5253}">
      <dgm:prSet/>
      <dgm:spPr/>
      <dgm:t>
        <a:bodyPr/>
        <a:lstStyle/>
        <a:p>
          <a:endParaRPr lang="es-PE"/>
        </a:p>
      </dgm:t>
    </dgm:pt>
    <dgm:pt modelId="{7CA3373A-AF16-4E89-9378-1BD17AFE4BBB}">
      <dgm:prSet phldrT="[Texto]"/>
      <dgm:spPr/>
      <dgm:t>
        <a:bodyPr/>
        <a:lstStyle/>
        <a:p>
          <a:r>
            <a:rPr lang="es-PE" dirty="0"/>
            <a:t>Llegar al mercado más rápido</a:t>
          </a:r>
        </a:p>
      </dgm:t>
    </dgm:pt>
    <dgm:pt modelId="{37CC1636-EA20-47E7-BDDE-0E0819448F48}" type="parTrans" cxnId="{7A2BD598-CBCB-4961-84B2-EC084E0EBF81}">
      <dgm:prSet/>
      <dgm:spPr/>
      <dgm:t>
        <a:bodyPr/>
        <a:lstStyle/>
        <a:p>
          <a:endParaRPr lang="es-PE"/>
        </a:p>
      </dgm:t>
    </dgm:pt>
    <dgm:pt modelId="{91BC778C-633F-4AEC-8061-ABEE33A81927}" type="sibTrans" cxnId="{7A2BD598-CBCB-4961-84B2-EC084E0EBF81}">
      <dgm:prSet/>
      <dgm:spPr/>
      <dgm:t>
        <a:bodyPr/>
        <a:lstStyle/>
        <a:p>
          <a:endParaRPr lang="es-PE"/>
        </a:p>
      </dgm:t>
    </dgm:pt>
    <dgm:pt modelId="{F55099AB-1312-4AD9-B7DE-ACBF30301E7F}">
      <dgm:prSet phldrT="[Texto]"/>
      <dgm:spPr/>
      <dgm:t>
        <a:bodyPr/>
        <a:lstStyle/>
        <a:p>
          <a:r>
            <a:rPr lang="es-PE" dirty="0"/>
            <a:t>Objetivo del P/S (</a:t>
          </a:r>
          <a:r>
            <a:rPr lang="es-PE" dirty="0" err="1"/>
            <a:t>What</a:t>
          </a:r>
          <a:r>
            <a:rPr lang="es-PE" dirty="0"/>
            <a:t>)</a:t>
          </a:r>
        </a:p>
      </dgm:t>
    </dgm:pt>
    <dgm:pt modelId="{444CD2EA-5D53-4612-8C44-3F3EF5D3C13F}" type="parTrans" cxnId="{EE6113BF-41B9-43E8-AD50-B0879CC65C62}">
      <dgm:prSet/>
      <dgm:spPr/>
      <dgm:t>
        <a:bodyPr/>
        <a:lstStyle/>
        <a:p>
          <a:endParaRPr lang="es-PE"/>
        </a:p>
      </dgm:t>
    </dgm:pt>
    <dgm:pt modelId="{106D9E2C-1FEF-456A-9259-928AA91CBBC9}" type="sibTrans" cxnId="{EE6113BF-41B9-43E8-AD50-B0879CC65C62}">
      <dgm:prSet/>
      <dgm:spPr/>
      <dgm:t>
        <a:bodyPr/>
        <a:lstStyle/>
        <a:p>
          <a:endParaRPr lang="es-PE"/>
        </a:p>
      </dgm:t>
    </dgm:pt>
    <dgm:pt modelId="{93A33825-BE5E-46BC-AF1A-609652C7EA8F}">
      <dgm:prSet phldrT="[Texto]"/>
      <dgm:spPr/>
      <dgm:t>
        <a:bodyPr/>
        <a:lstStyle/>
        <a:p>
          <a:r>
            <a:rPr lang="es-PE" dirty="0"/>
            <a:t>Definir el problema y cliente</a:t>
          </a:r>
        </a:p>
      </dgm:t>
    </dgm:pt>
    <dgm:pt modelId="{7DC959D7-42C1-4C02-90BD-676148B56B32}" type="parTrans" cxnId="{1DB120CE-2DAD-465C-9140-BFE171121445}">
      <dgm:prSet/>
      <dgm:spPr/>
      <dgm:t>
        <a:bodyPr/>
        <a:lstStyle/>
        <a:p>
          <a:endParaRPr lang="es-PE"/>
        </a:p>
      </dgm:t>
    </dgm:pt>
    <dgm:pt modelId="{72206A04-1B2A-47E7-84C2-6EE86ED2AD3D}" type="sibTrans" cxnId="{1DB120CE-2DAD-465C-9140-BFE171121445}">
      <dgm:prSet/>
      <dgm:spPr/>
      <dgm:t>
        <a:bodyPr/>
        <a:lstStyle/>
        <a:p>
          <a:endParaRPr lang="es-PE"/>
        </a:p>
      </dgm:t>
    </dgm:pt>
    <dgm:pt modelId="{126D94B4-5B81-48FF-92CB-5FA2C3CF5CE8}" type="pres">
      <dgm:prSet presAssocID="{FFF5DD0C-E4FB-45D8-B49C-E7E8BA962C2D}" presName="linearFlow" presStyleCnt="0">
        <dgm:presLayoutVars>
          <dgm:dir/>
          <dgm:resizeHandles val="exact"/>
        </dgm:presLayoutVars>
      </dgm:prSet>
      <dgm:spPr/>
    </dgm:pt>
    <dgm:pt modelId="{3ED697E8-C7E1-4995-8A2D-B6A24A1B13E5}" type="pres">
      <dgm:prSet presAssocID="{93A33825-BE5E-46BC-AF1A-609652C7EA8F}" presName="composite" presStyleCnt="0"/>
      <dgm:spPr/>
    </dgm:pt>
    <dgm:pt modelId="{008AD28F-CA8C-49BD-B564-C4CBF587E590}" type="pres">
      <dgm:prSet presAssocID="{93A33825-BE5E-46BC-AF1A-609652C7EA8F}" presName="imgShp" presStyleLbl="fgImgPlace1" presStyleIdx="0" presStyleCnt="7"/>
      <dgm:spPr/>
    </dgm:pt>
    <dgm:pt modelId="{3452A0FD-58A7-4EFC-89BC-D5440B76BFC0}" type="pres">
      <dgm:prSet presAssocID="{93A33825-BE5E-46BC-AF1A-609652C7EA8F}" presName="txShp" presStyleLbl="node1" presStyleIdx="0" presStyleCnt="7">
        <dgm:presLayoutVars>
          <dgm:bulletEnabled val="1"/>
        </dgm:presLayoutVars>
      </dgm:prSet>
      <dgm:spPr/>
    </dgm:pt>
    <dgm:pt modelId="{DF4692E6-9499-4D9C-9AE9-19A1CAA5B124}" type="pres">
      <dgm:prSet presAssocID="{72206A04-1B2A-47E7-84C2-6EE86ED2AD3D}" presName="spacing" presStyleCnt="0"/>
      <dgm:spPr/>
    </dgm:pt>
    <dgm:pt modelId="{F4268485-AFE8-4EE6-BFC3-D880F0783FF3}" type="pres">
      <dgm:prSet presAssocID="{2D4ED671-69F3-40DC-B85D-EB87DCC6478D}" presName="composite" presStyleCnt="0"/>
      <dgm:spPr/>
    </dgm:pt>
    <dgm:pt modelId="{C8C4FB9A-F93D-4705-BBB8-0958A26D45B7}" type="pres">
      <dgm:prSet presAssocID="{2D4ED671-69F3-40DC-B85D-EB87DCC6478D}" presName="imgShp" presStyleLbl="fgImgPlace1" presStyleIdx="1" presStyleCnt="7"/>
      <dgm:spPr>
        <a:solidFill>
          <a:srgbClr val="E7D7F3"/>
        </a:solidFill>
      </dgm:spPr>
    </dgm:pt>
    <dgm:pt modelId="{D6E0B517-7E88-499B-B943-93DE962464B4}" type="pres">
      <dgm:prSet presAssocID="{2D4ED671-69F3-40DC-B85D-EB87DCC6478D}" presName="txShp" presStyleLbl="node1" presStyleIdx="1" presStyleCnt="7">
        <dgm:presLayoutVars>
          <dgm:bulletEnabled val="1"/>
        </dgm:presLayoutVars>
      </dgm:prSet>
      <dgm:spPr/>
    </dgm:pt>
    <dgm:pt modelId="{6A6D446D-52F4-4928-A72E-C2F2335B64E9}" type="pres">
      <dgm:prSet presAssocID="{E1958B66-296C-46AC-BE9A-DC285FC9AF72}" presName="spacing" presStyleCnt="0"/>
      <dgm:spPr/>
    </dgm:pt>
    <dgm:pt modelId="{012E5EF9-4F66-4BBC-BD7D-8E39845F5BED}" type="pres">
      <dgm:prSet presAssocID="{F55099AB-1312-4AD9-B7DE-ACBF30301E7F}" presName="composite" presStyleCnt="0"/>
      <dgm:spPr/>
    </dgm:pt>
    <dgm:pt modelId="{12B04D17-A636-421C-8C2A-F4E7541C6033}" type="pres">
      <dgm:prSet presAssocID="{F55099AB-1312-4AD9-B7DE-ACBF30301E7F}" presName="imgShp" presStyleLbl="fgImgPlace1" presStyleIdx="2" presStyleCnt="7"/>
      <dgm:spPr/>
    </dgm:pt>
    <dgm:pt modelId="{30463260-3D33-427E-AB4A-A6DBD89B649D}" type="pres">
      <dgm:prSet presAssocID="{F55099AB-1312-4AD9-B7DE-ACBF30301E7F}" presName="txShp" presStyleLbl="node1" presStyleIdx="2" presStyleCnt="7">
        <dgm:presLayoutVars>
          <dgm:bulletEnabled val="1"/>
        </dgm:presLayoutVars>
      </dgm:prSet>
      <dgm:spPr/>
    </dgm:pt>
    <dgm:pt modelId="{BEDAC978-E872-4BDB-AF37-4F786BEDF7D4}" type="pres">
      <dgm:prSet presAssocID="{106D9E2C-1FEF-456A-9259-928AA91CBBC9}" presName="spacing" presStyleCnt="0"/>
      <dgm:spPr/>
    </dgm:pt>
    <dgm:pt modelId="{3BEE2FF7-592A-46D1-A9DD-48EB141FD1B8}" type="pres">
      <dgm:prSet presAssocID="{AA609E9C-A7E4-4C6E-8CE8-9178F7838A85}" presName="composite" presStyleCnt="0"/>
      <dgm:spPr/>
    </dgm:pt>
    <dgm:pt modelId="{016A0D94-9671-4924-BCC3-E378AE79974D}" type="pres">
      <dgm:prSet presAssocID="{AA609E9C-A7E4-4C6E-8CE8-9178F7838A85}" presName="imgShp" presStyleLbl="fgImgPlace1" presStyleIdx="3" presStyleCnt="7"/>
      <dgm:spPr/>
    </dgm:pt>
    <dgm:pt modelId="{36CEAA44-0A4D-484E-958C-50D49C48AE1C}" type="pres">
      <dgm:prSet presAssocID="{AA609E9C-A7E4-4C6E-8CE8-9178F7838A85}" presName="txShp" presStyleLbl="node1" presStyleIdx="3" presStyleCnt="7">
        <dgm:presLayoutVars>
          <dgm:bulletEnabled val="1"/>
        </dgm:presLayoutVars>
      </dgm:prSet>
      <dgm:spPr/>
    </dgm:pt>
    <dgm:pt modelId="{32F60A23-2CD1-4CB5-8D76-C4ED31D4C554}" type="pres">
      <dgm:prSet presAssocID="{35D4B27F-726B-401C-A987-4882FC43E20B}" presName="spacing" presStyleCnt="0"/>
      <dgm:spPr/>
    </dgm:pt>
    <dgm:pt modelId="{048280FC-BDD7-4D37-B7FF-63380C9844AD}" type="pres">
      <dgm:prSet presAssocID="{CCACFD73-5368-430D-92C8-ACEAF5E2AD9D}" presName="composite" presStyleCnt="0"/>
      <dgm:spPr/>
    </dgm:pt>
    <dgm:pt modelId="{514F4255-5FB3-4E2A-90AB-9139FFF6E5FC}" type="pres">
      <dgm:prSet presAssocID="{CCACFD73-5368-430D-92C8-ACEAF5E2AD9D}" presName="imgShp" presStyleLbl="fgImgPlace1" presStyleIdx="4" presStyleCnt="7"/>
      <dgm:spPr/>
    </dgm:pt>
    <dgm:pt modelId="{7A121D96-819A-4524-9457-751A0D52F6B7}" type="pres">
      <dgm:prSet presAssocID="{CCACFD73-5368-430D-92C8-ACEAF5E2AD9D}" presName="txShp" presStyleLbl="node1" presStyleIdx="4" presStyleCnt="7">
        <dgm:presLayoutVars>
          <dgm:bulletEnabled val="1"/>
        </dgm:presLayoutVars>
      </dgm:prSet>
      <dgm:spPr/>
    </dgm:pt>
    <dgm:pt modelId="{058F4C74-8BAC-4C99-9ABD-1B3909F8255B}" type="pres">
      <dgm:prSet presAssocID="{FB6A593C-6755-49BF-B46B-BCA761A4DE75}" presName="spacing" presStyleCnt="0"/>
      <dgm:spPr/>
    </dgm:pt>
    <dgm:pt modelId="{3CE3ECF5-3C09-4D5B-887E-CD06ABCFCB8E}" type="pres">
      <dgm:prSet presAssocID="{46A02144-B75B-458D-B4DB-D8E32F21BF27}" presName="composite" presStyleCnt="0"/>
      <dgm:spPr/>
    </dgm:pt>
    <dgm:pt modelId="{A92AB317-90F3-446C-872C-DDB43BA962C2}" type="pres">
      <dgm:prSet presAssocID="{46A02144-B75B-458D-B4DB-D8E32F21BF27}" presName="imgShp" presStyleLbl="fgImgPlace1" presStyleIdx="5" presStyleCnt="7"/>
      <dgm:spPr/>
    </dgm:pt>
    <dgm:pt modelId="{E2438BAA-A786-47E3-9756-AA4B03ED3CA0}" type="pres">
      <dgm:prSet presAssocID="{46A02144-B75B-458D-B4DB-D8E32F21BF27}" presName="txShp" presStyleLbl="node1" presStyleIdx="5" presStyleCnt="7">
        <dgm:presLayoutVars>
          <dgm:bulletEnabled val="1"/>
        </dgm:presLayoutVars>
      </dgm:prSet>
      <dgm:spPr/>
    </dgm:pt>
    <dgm:pt modelId="{58263AD6-FAB1-4716-997F-0475125538D4}" type="pres">
      <dgm:prSet presAssocID="{B5919633-FFB2-4F6D-A1BD-37B350602D31}" presName="spacing" presStyleCnt="0"/>
      <dgm:spPr/>
    </dgm:pt>
    <dgm:pt modelId="{BC12D8A5-3396-4E17-A4BE-924E83FF0A3B}" type="pres">
      <dgm:prSet presAssocID="{7CA3373A-AF16-4E89-9378-1BD17AFE4BBB}" presName="composite" presStyleCnt="0"/>
      <dgm:spPr/>
    </dgm:pt>
    <dgm:pt modelId="{0CD93ECA-55E5-4DE1-90EE-F08AAB9E6677}" type="pres">
      <dgm:prSet presAssocID="{7CA3373A-AF16-4E89-9378-1BD17AFE4BBB}" presName="imgShp" presStyleLbl="fgImgPlace1" presStyleIdx="6" presStyleCnt="7"/>
      <dgm:spPr/>
    </dgm:pt>
    <dgm:pt modelId="{C092DCD0-713B-410D-B728-E2944E4B7209}" type="pres">
      <dgm:prSet presAssocID="{7CA3373A-AF16-4E89-9378-1BD17AFE4BBB}" presName="txShp" presStyleLbl="node1" presStyleIdx="6" presStyleCnt="7">
        <dgm:presLayoutVars>
          <dgm:bulletEnabled val="1"/>
        </dgm:presLayoutVars>
      </dgm:prSet>
      <dgm:spPr/>
    </dgm:pt>
  </dgm:ptLst>
  <dgm:cxnLst>
    <dgm:cxn modelId="{AADFA606-792A-44ED-ABBC-3E8ABCEF5253}" srcId="{FFF5DD0C-E4FB-45D8-B49C-E7E8BA962C2D}" destId="{46A02144-B75B-458D-B4DB-D8E32F21BF27}" srcOrd="5" destOrd="0" parTransId="{0AE41776-E22A-406F-AE21-8444444927D7}" sibTransId="{B5919633-FFB2-4F6D-A1BD-37B350602D31}"/>
    <dgm:cxn modelId="{74659B0D-14F8-4C5A-8780-16777B88A3C4}" type="presOf" srcId="{AA609E9C-A7E4-4C6E-8CE8-9178F7838A85}" destId="{36CEAA44-0A4D-484E-958C-50D49C48AE1C}" srcOrd="0" destOrd="0" presId="urn:microsoft.com/office/officeart/2005/8/layout/vList3"/>
    <dgm:cxn modelId="{C8B31D1D-8587-4DF5-8133-CEB06ADFC2BF}" type="presOf" srcId="{CCACFD73-5368-430D-92C8-ACEAF5E2AD9D}" destId="{7A121D96-819A-4524-9457-751A0D52F6B7}" srcOrd="0" destOrd="0" presId="urn:microsoft.com/office/officeart/2005/8/layout/vList3"/>
    <dgm:cxn modelId="{F4A82A43-9279-49B0-B7B7-BB039B20A8B5}" srcId="{FFF5DD0C-E4FB-45D8-B49C-E7E8BA962C2D}" destId="{AA609E9C-A7E4-4C6E-8CE8-9178F7838A85}" srcOrd="3" destOrd="0" parTransId="{A37131A6-0BDC-476A-B381-A98A838C583A}" sibTransId="{35D4B27F-726B-401C-A987-4882FC43E20B}"/>
    <dgm:cxn modelId="{1C243752-CB71-4A11-95A2-D0D39ACB7EF3}" type="presOf" srcId="{2D4ED671-69F3-40DC-B85D-EB87DCC6478D}" destId="{D6E0B517-7E88-499B-B943-93DE962464B4}" srcOrd="0" destOrd="0" presId="urn:microsoft.com/office/officeart/2005/8/layout/vList3"/>
    <dgm:cxn modelId="{67F2645A-7C00-4AD0-AD0D-96DDBF9C0946}" srcId="{FFF5DD0C-E4FB-45D8-B49C-E7E8BA962C2D}" destId="{CCACFD73-5368-430D-92C8-ACEAF5E2AD9D}" srcOrd="4" destOrd="0" parTransId="{4EDB527D-DAC5-49E0-891E-5EA3BE66AC0F}" sibTransId="{FB6A593C-6755-49BF-B46B-BCA761A4DE75}"/>
    <dgm:cxn modelId="{F6952B83-6AC4-43F5-8E41-25797CD07F66}" type="presOf" srcId="{46A02144-B75B-458D-B4DB-D8E32F21BF27}" destId="{E2438BAA-A786-47E3-9756-AA4B03ED3CA0}" srcOrd="0" destOrd="0" presId="urn:microsoft.com/office/officeart/2005/8/layout/vList3"/>
    <dgm:cxn modelId="{8DBBAA88-5258-4B8D-B494-7B7E80B4A2D8}" type="presOf" srcId="{FFF5DD0C-E4FB-45D8-B49C-E7E8BA962C2D}" destId="{126D94B4-5B81-48FF-92CB-5FA2C3CF5CE8}" srcOrd="0" destOrd="0" presId="urn:microsoft.com/office/officeart/2005/8/layout/vList3"/>
    <dgm:cxn modelId="{12921D91-4336-43E9-AA28-CB1CE0C5A6CF}" type="presOf" srcId="{7CA3373A-AF16-4E89-9378-1BD17AFE4BBB}" destId="{C092DCD0-713B-410D-B728-E2944E4B7209}" srcOrd="0" destOrd="0" presId="urn:microsoft.com/office/officeart/2005/8/layout/vList3"/>
    <dgm:cxn modelId="{7A2BD598-CBCB-4961-84B2-EC084E0EBF81}" srcId="{FFF5DD0C-E4FB-45D8-B49C-E7E8BA962C2D}" destId="{7CA3373A-AF16-4E89-9378-1BD17AFE4BBB}" srcOrd="6" destOrd="0" parTransId="{37CC1636-EA20-47E7-BDDE-0E0819448F48}" sibTransId="{91BC778C-633F-4AEC-8061-ABEE33A81927}"/>
    <dgm:cxn modelId="{0A844AA2-BFFD-44DB-996E-F556C4D69A1F}" type="presOf" srcId="{F55099AB-1312-4AD9-B7DE-ACBF30301E7F}" destId="{30463260-3D33-427E-AB4A-A6DBD89B649D}" srcOrd="0" destOrd="0" presId="urn:microsoft.com/office/officeart/2005/8/layout/vList3"/>
    <dgm:cxn modelId="{35611FAB-995D-4C0D-BDA2-99D0F3954E63}" type="presOf" srcId="{93A33825-BE5E-46BC-AF1A-609652C7EA8F}" destId="{3452A0FD-58A7-4EFC-89BC-D5440B76BFC0}" srcOrd="0" destOrd="0" presId="urn:microsoft.com/office/officeart/2005/8/layout/vList3"/>
    <dgm:cxn modelId="{EE6113BF-41B9-43E8-AD50-B0879CC65C62}" srcId="{FFF5DD0C-E4FB-45D8-B49C-E7E8BA962C2D}" destId="{F55099AB-1312-4AD9-B7DE-ACBF30301E7F}" srcOrd="2" destOrd="0" parTransId="{444CD2EA-5D53-4612-8C44-3F3EF5D3C13F}" sibTransId="{106D9E2C-1FEF-456A-9259-928AA91CBBC9}"/>
    <dgm:cxn modelId="{6ACFD5C5-36DB-4F08-8B8A-A0978CAB1FFE}" srcId="{FFF5DD0C-E4FB-45D8-B49C-E7E8BA962C2D}" destId="{2D4ED671-69F3-40DC-B85D-EB87DCC6478D}" srcOrd="1" destOrd="0" parTransId="{E6A148A3-AC97-488E-BC1F-B0BF70D33B5A}" sibTransId="{E1958B66-296C-46AC-BE9A-DC285FC9AF72}"/>
    <dgm:cxn modelId="{1DB120CE-2DAD-465C-9140-BFE171121445}" srcId="{FFF5DD0C-E4FB-45D8-B49C-E7E8BA962C2D}" destId="{93A33825-BE5E-46BC-AF1A-609652C7EA8F}" srcOrd="0" destOrd="0" parTransId="{7DC959D7-42C1-4C02-90BD-676148B56B32}" sibTransId="{72206A04-1B2A-47E7-84C2-6EE86ED2AD3D}"/>
    <dgm:cxn modelId="{2EA25589-FB69-4D44-8632-C6DD7B775A49}" type="presParOf" srcId="{126D94B4-5B81-48FF-92CB-5FA2C3CF5CE8}" destId="{3ED697E8-C7E1-4995-8A2D-B6A24A1B13E5}" srcOrd="0" destOrd="0" presId="urn:microsoft.com/office/officeart/2005/8/layout/vList3"/>
    <dgm:cxn modelId="{CF116474-241A-4C40-BB0D-C7458332118B}" type="presParOf" srcId="{3ED697E8-C7E1-4995-8A2D-B6A24A1B13E5}" destId="{008AD28F-CA8C-49BD-B564-C4CBF587E590}" srcOrd="0" destOrd="0" presId="urn:microsoft.com/office/officeart/2005/8/layout/vList3"/>
    <dgm:cxn modelId="{14197CE0-361C-432A-8907-97328DDE2F74}" type="presParOf" srcId="{3ED697E8-C7E1-4995-8A2D-B6A24A1B13E5}" destId="{3452A0FD-58A7-4EFC-89BC-D5440B76BFC0}" srcOrd="1" destOrd="0" presId="urn:microsoft.com/office/officeart/2005/8/layout/vList3"/>
    <dgm:cxn modelId="{4C31EDC2-9C33-4287-8AE8-A6BA65F60CB0}" type="presParOf" srcId="{126D94B4-5B81-48FF-92CB-5FA2C3CF5CE8}" destId="{DF4692E6-9499-4D9C-9AE9-19A1CAA5B124}" srcOrd="1" destOrd="0" presId="urn:microsoft.com/office/officeart/2005/8/layout/vList3"/>
    <dgm:cxn modelId="{9D7934D4-09D1-4557-8D97-95A17B54DFCA}" type="presParOf" srcId="{126D94B4-5B81-48FF-92CB-5FA2C3CF5CE8}" destId="{F4268485-AFE8-4EE6-BFC3-D880F0783FF3}" srcOrd="2" destOrd="0" presId="urn:microsoft.com/office/officeart/2005/8/layout/vList3"/>
    <dgm:cxn modelId="{A3E5F233-56A3-4E51-84D5-2A292AD3F5C6}" type="presParOf" srcId="{F4268485-AFE8-4EE6-BFC3-D880F0783FF3}" destId="{C8C4FB9A-F93D-4705-BBB8-0958A26D45B7}" srcOrd="0" destOrd="0" presId="urn:microsoft.com/office/officeart/2005/8/layout/vList3"/>
    <dgm:cxn modelId="{A7DFB6B2-01FF-434C-ACE4-A7BD5CAA89CF}" type="presParOf" srcId="{F4268485-AFE8-4EE6-BFC3-D880F0783FF3}" destId="{D6E0B517-7E88-499B-B943-93DE962464B4}" srcOrd="1" destOrd="0" presId="urn:microsoft.com/office/officeart/2005/8/layout/vList3"/>
    <dgm:cxn modelId="{FC6AB78E-961D-4510-8621-A0285705A43E}" type="presParOf" srcId="{126D94B4-5B81-48FF-92CB-5FA2C3CF5CE8}" destId="{6A6D446D-52F4-4928-A72E-C2F2335B64E9}" srcOrd="3" destOrd="0" presId="urn:microsoft.com/office/officeart/2005/8/layout/vList3"/>
    <dgm:cxn modelId="{A69128D7-1B21-46AB-B910-0AE2113A2371}" type="presParOf" srcId="{126D94B4-5B81-48FF-92CB-5FA2C3CF5CE8}" destId="{012E5EF9-4F66-4BBC-BD7D-8E39845F5BED}" srcOrd="4" destOrd="0" presId="urn:microsoft.com/office/officeart/2005/8/layout/vList3"/>
    <dgm:cxn modelId="{A5AC1506-0EB2-4759-A36F-D567DEF7DBD1}" type="presParOf" srcId="{012E5EF9-4F66-4BBC-BD7D-8E39845F5BED}" destId="{12B04D17-A636-421C-8C2A-F4E7541C6033}" srcOrd="0" destOrd="0" presId="urn:microsoft.com/office/officeart/2005/8/layout/vList3"/>
    <dgm:cxn modelId="{A891113A-28FE-4326-9F1C-5E8607650AF0}" type="presParOf" srcId="{012E5EF9-4F66-4BBC-BD7D-8E39845F5BED}" destId="{30463260-3D33-427E-AB4A-A6DBD89B649D}" srcOrd="1" destOrd="0" presId="urn:microsoft.com/office/officeart/2005/8/layout/vList3"/>
    <dgm:cxn modelId="{0C43D7C9-FD43-401B-9256-57125A00EDC3}" type="presParOf" srcId="{126D94B4-5B81-48FF-92CB-5FA2C3CF5CE8}" destId="{BEDAC978-E872-4BDB-AF37-4F786BEDF7D4}" srcOrd="5" destOrd="0" presId="urn:microsoft.com/office/officeart/2005/8/layout/vList3"/>
    <dgm:cxn modelId="{DF52A687-82F1-405F-BFA6-6CBCD2FB2CD4}" type="presParOf" srcId="{126D94B4-5B81-48FF-92CB-5FA2C3CF5CE8}" destId="{3BEE2FF7-592A-46D1-A9DD-48EB141FD1B8}" srcOrd="6" destOrd="0" presId="urn:microsoft.com/office/officeart/2005/8/layout/vList3"/>
    <dgm:cxn modelId="{C8E02A9E-70DD-4720-9CB8-5FB4E1E108D8}" type="presParOf" srcId="{3BEE2FF7-592A-46D1-A9DD-48EB141FD1B8}" destId="{016A0D94-9671-4924-BCC3-E378AE79974D}" srcOrd="0" destOrd="0" presId="urn:microsoft.com/office/officeart/2005/8/layout/vList3"/>
    <dgm:cxn modelId="{AF444A37-3DE7-4CFB-A4B7-6053BC516C32}" type="presParOf" srcId="{3BEE2FF7-592A-46D1-A9DD-48EB141FD1B8}" destId="{36CEAA44-0A4D-484E-958C-50D49C48AE1C}" srcOrd="1" destOrd="0" presId="urn:microsoft.com/office/officeart/2005/8/layout/vList3"/>
    <dgm:cxn modelId="{93B441D5-5B1A-4894-AA85-B34D6BE00CBF}" type="presParOf" srcId="{126D94B4-5B81-48FF-92CB-5FA2C3CF5CE8}" destId="{32F60A23-2CD1-4CB5-8D76-C4ED31D4C554}" srcOrd="7" destOrd="0" presId="urn:microsoft.com/office/officeart/2005/8/layout/vList3"/>
    <dgm:cxn modelId="{9BB95633-BE5C-4E67-B103-102DD6D71DED}" type="presParOf" srcId="{126D94B4-5B81-48FF-92CB-5FA2C3CF5CE8}" destId="{048280FC-BDD7-4D37-B7FF-63380C9844AD}" srcOrd="8" destOrd="0" presId="urn:microsoft.com/office/officeart/2005/8/layout/vList3"/>
    <dgm:cxn modelId="{7B441419-34D7-4651-BCB4-D8EB6A46A472}" type="presParOf" srcId="{048280FC-BDD7-4D37-B7FF-63380C9844AD}" destId="{514F4255-5FB3-4E2A-90AB-9139FFF6E5FC}" srcOrd="0" destOrd="0" presId="urn:microsoft.com/office/officeart/2005/8/layout/vList3"/>
    <dgm:cxn modelId="{A3BCE285-BE6C-4923-9A51-0192420DFA59}" type="presParOf" srcId="{048280FC-BDD7-4D37-B7FF-63380C9844AD}" destId="{7A121D96-819A-4524-9457-751A0D52F6B7}" srcOrd="1" destOrd="0" presId="urn:microsoft.com/office/officeart/2005/8/layout/vList3"/>
    <dgm:cxn modelId="{3BC71C64-9E97-4941-B4F0-B5D705C2123C}" type="presParOf" srcId="{126D94B4-5B81-48FF-92CB-5FA2C3CF5CE8}" destId="{058F4C74-8BAC-4C99-9ABD-1B3909F8255B}" srcOrd="9" destOrd="0" presId="urn:microsoft.com/office/officeart/2005/8/layout/vList3"/>
    <dgm:cxn modelId="{A01612C5-5A71-46FD-B52F-A60B9F39787E}" type="presParOf" srcId="{126D94B4-5B81-48FF-92CB-5FA2C3CF5CE8}" destId="{3CE3ECF5-3C09-4D5B-887E-CD06ABCFCB8E}" srcOrd="10" destOrd="0" presId="urn:microsoft.com/office/officeart/2005/8/layout/vList3"/>
    <dgm:cxn modelId="{28AE087E-BE76-40C2-A462-F77225763B3B}" type="presParOf" srcId="{3CE3ECF5-3C09-4D5B-887E-CD06ABCFCB8E}" destId="{A92AB317-90F3-446C-872C-DDB43BA962C2}" srcOrd="0" destOrd="0" presId="urn:microsoft.com/office/officeart/2005/8/layout/vList3"/>
    <dgm:cxn modelId="{74A47844-9829-4A8F-B895-31865C529482}" type="presParOf" srcId="{3CE3ECF5-3C09-4D5B-887E-CD06ABCFCB8E}" destId="{E2438BAA-A786-47E3-9756-AA4B03ED3CA0}" srcOrd="1" destOrd="0" presId="urn:microsoft.com/office/officeart/2005/8/layout/vList3"/>
    <dgm:cxn modelId="{B5CE071B-4DD8-416E-B4B7-16A97E15C179}" type="presParOf" srcId="{126D94B4-5B81-48FF-92CB-5FA2C3CF5CE8}" destId="{58263AD6-FAB1-4716-997F-0475125538D4}" srcOrd="11" destOrd="0" presId="urn:microsoft.com/office/officeart/2005/8/layout/vList3"/>
    <dgm:cxn modelId="{9FCBCC2C-9264-47A2-81D9-E2C66B7E382B}" type="presParOf" srcId="{126D94B4-5B81-48FF-92CB-5FA2C3CF5CE8}" destId="{BC12D8A5-3396-4E17-A4BE-924E83FF0A3B}" srcOrd="12" destOrd="0" presId="urn:microsoft.com/office/officeart/2005/8/layout/vList3"/>
    <dgm:cxn modelId="{135490E4-14D9-4B52-8931-E489CC25C258}" type="presParOf" srcId="{BC12D8A5-3396-4E17-A4BE-924E83FF0A3B}" destId="{0CD93ECA-55E5-4DE1-90EE-F08AAB9E6677}" srcOrd="0" destOrd="0" presId="urn:microsoft.com/office/officeart/2005/8/layout/vList3"/>
    <dgm:cxn modelId="{82F205B5-1AD9-415D-8FCE-800A2C7E62DA}" type="presParOf" srcId="{BC12D8A5-3396-4E17-A4BE-924E83FF0A3B}" destId="{C092DCD0-713B-410D-B728-E2944E4B72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F5DD0C-E4FB-45D8-B49C-E7E8BA962C2D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2D4ED671-69F3-40DC-B85D-EB87DCC6478D}">
      <dgm:prSet phldrT="[Texto]"/>
      <dgm:spPr>
        <a:solidFill>
          <a:srgbClr val="CC00FF"/>
        </a:solidFill>
      </dgm:spPr>
      <dgm:t>
        <a:bodyPr/>
        <a:lstStyle/>
        <a:p>
          <a:r>
            <a:rPr lang="es-PE" dirty="0"/>
            <a:t>Conocer a mi cliente</a:t>
          </a:r>
        </a:p>
      </dgm:t>
    </dgm:pt>
    <dgm:pt modelId="{E6A148A3-AC97-488E-BC1F-B0BF70D33B5A}" type="parTrans" cxnId="{6ACFD5C5-36DB-4F08-8B8A-A0978CAB1FFE}">
      <dgm:prSet/>
      <dgm:spPr/>
      <dgm:t>
        <a:bodyPr/>
        <a:lstStyle/>
        <a:p>
          <a:endParaRPr lang="es-PE"/>
        </a:p>
      </dgm:t>
    </dgm:pt>
    <dgm:pt modelId="{E1958B66-296C-46AC-BE9A-DC285FC9AF72}" type="sibTrans" cxnId="{6ACFD5C5-36DB-4F08-8B8A-A0978CAB1FFE}">
      <dgm:prSet/>
      <dgm:spPr/>
      <dgm:t>
        <a:bodyPr/>
        <a:lstStyle/>
        <a:p>
          <a:endParaRPr lang="es-PE"/>
        </a:p>
      </dgm:t>
    </dgm:pt>
    <dgm:pt modelId="{AA609E9C-A7E4-4C6E-8CE8-9178F7838A85}">
      <dgm:prSet phldrT="[Texto]"/>
      <dgm:spPr/>
      <dgm:t>
        <a:bodyPr/>
        <a:lstStyle/>
        <a:p>
          <a:r>
            <a:rPr lang="es-PE" dirty="0"/>
            <a:t>Perfil del usuario (Who)</a:t>
          </a:r>
        </a:p>
      </dgm:t>
    </dgm:pt>
    <dgm:pt modelId="{A37131A6-0BDC-476A-B381-A98A838C583A}" type="parTrans" cxnId="{F4A82A43-9279-49B0-B7B7-BB039B20A8B5}">
      <dgm:prSet/>
      <dgm:spPr/>
      <dgm:t>
        <a:bodyPr/>
        <a:lstStyle/>
        <a:p>
          <a:endParaRPr lang="es-PE"/>
        </a:p>
      </dgm:t>
    </dgm:pt>
    <dgm:pt modelId="{35D4B27F-726B-401C-A987-4882FC43E20B}" type="sibTrans" cxnId="{F4A82A43-9279-49B0-B7B7-BB039B20A8B5}">
      <dgm:prSet/>
      <dgm:spPr/>
      <dgm:t>
        <a:bodyPr/>
        <a:lstStyle/>
        <a:p>
          <a:endParaRPr lang="es-PE"/>
        </a:p>
      </dgm:t>
    </dgm:pt>
    <dgm:pt modelId="{CCACFD73-5368-430D-92C8-ACEAF5E2AD9D}">
      <dgm:prSet phldrT="[Texto]"/>
      <dgm:spPr/>
      <dgm:t>
        <a:bodyPr/>
        <a:lstStyle/>
        <a:p>
          <a:r>
            <a:rPr lang="es-PE" dirty="0"/>
            <a:t>Aprendizaje continuo</a:t>
          </a:r>
        </a:p>
      </dgm:t>
    </dgm:pt>
    <dgm:pt modelId="{4EDB527D-DAC5-49E0-891E-5EA3BE66AC0F}" type="parTrans" cxnId="{67F2645A-7C00-4AD0-AD0D-96DDBF9C0946}">
      <dgm:prSet/>
      <dgm:spPr/>
      <dgm:t>
        <a:bodyPr/>
        <a:lstStyle/>
        <a:p>
          <a:endParaRPr lang="es-PE"/>
        </a:p>
      </dgm:t>
    </dgm:pt>
    <dgm:pt modelId="{FB6A593C-6755-49BF-B46B-BCA761A4DE75}" type="sibTrans" cxnId="{67F2645A-7C00-4AD0-AD0D-96DDBF9C0946}">
      <dgm:prSet/>
      <dgm:spPr/>
      <dgm:t>
        <a:bodyPr/>
        <a:lstStyle/>
        <a:p>
          <a:endParaRPr lang="es-PE"/>
        </a:p>
      </dgm:t>
    </dgm:pt>
    <dgm:pt modelId="{46A02144-B75B-458D-B4DB-D8E32F21BF27}">
      <dgm:prSet phldrT="[Texto]"/>
      <dgm:spPr/>
      <dgm:t>
        <a:bodyPr/>
        <a:lstStyle/>
        <a:p>
          <a:r>
            <a:rPr lang="es-PE" dirty="0"/>
            <a:t>Ahorro de recursos</a:t>
          </a:r>
        </a:p>
      </dgm:t>
    </dgm:pt>
    <dgm:pt modelId="{0AE41776-E22A-406F-AE21-8444444927D7}" type="parTrans" cxnId="{AADFA606-792A-44ED-ABBC-3E8ABCEF5253}">
      <dgm:prSet/>
      <dgm:spPr/>
      <dgm:t>
        <a:bodyPr/>
        <a:lstStyle/>
        <a:p>
          <a:endParaRPr lang="es-PE"/>
        </a:p>
      </dgm:t>
    </dgm:pt>
    <dgm:pt modelId="{B5919633-FFB2-4F6D-A1BD-37B350602D31}" type="sibTrans" cxnId="{AADFA606-792A-44ED-ABBC-3E8ABCEF5253}">
      <dgm:prSet/>
      <dgm:spPr/>
      <dgm:t>
        <a:bodyPr/>
        <a:lstStyle/>
        <a:p>
          <a:endParaRPr lang="es-PE"/>
        </a:p>
      </dgm:t>
    </dgm:pt>
    <dgm:pt modelId="{7CA3373A-AF16-4E89-9378-1BD17AFE4BBB}">
      <dgm:prSet phldrT="[Texto]"/>
      <dgm:spPr/>
      <dgm:t>
        <a:bodyPr/>
        <a:lstStyle/>
        <a:p>
          <a:r>
            <a:rPr lang="es-PE" dirty="0"/>
            <a:t>Llegar al mercado más rápido</a:t>
          </a:r>
        </a:p>
      </dgm:t>
    </dgm:pt>
    <dgm:pt modelId="{37CC1636-EA20-47E7-BDDE-0E0819448F48}" type="parTrans" cxnId="{7A2BD598-CBCB-4961-84B2-EC084E0EBF81}">
      <dgm:prSet/>
      <dgm:spPr/>
      <dgm:t>
        <a:bodyPr/>
        <a:lstStyle/>
        <a:p>
          <a:endParaRPr lang="es-PE"/>
        </a:p>
      </dgm:t>
    </dgm:pt>
    <dgm:pt modelId="{91BC778C-633F-4AEC-8061-ABEE33A81927}" type="sibTrans" cxnId="{7A2BD598-CBCB-4961-84B2-EC084E0EBF81}">
      <dgm:prSet/>
      <dgm:spPr/>
      <dgm:t>
        <a:bodyPr/>
        <a:lstStyle/>
        <a:p>
          <a:endParaRPr lang="es-PE"/>
        </a:p>
      </dgm:t>
    </dgm:pt>
    <dgm:pt modelId="{F55099AB-1312-4AD9-B7DE-ACBF30301E7F}">
      <dgm:prSet phldrT="[Texto]"/>
      <dgm:spPr/>
      <dgm:t>
        <a:bodyPr/>
        <a:lstStyle/>
        <a:p>
          <a:r>
            <a:rPr lang="es-PE" dirty="0"/>
            <a:t>Objetivo del P/S (</a:t>
          </a:r>
          <a:r>
            <a:rPr lang="es-PE" dirty="0" err="1"/>
            <a:t>What</a:t>
          </a:r>
          <a:r>
            <a:rPr lang="es-PE" dirty="0"/>
            <a:t>)</a:t>
          </a:r>
        </a:p>
      </dgm:t>
    </dgm:pt>
    <dgm:pt modelId="{444CD2EA-5D53-4612-8C44-3F3EF5D3C13F}" type="parTrans" cxnId="{EE6113BF-41B9-43E8-AD50-B0879CC65C62}">
      <dgm:prSet/>
      <dgm:spPr/>
      <dgm:t>
        <a:bodyPr/>
        <a:lstStyle/>
        <a:p>
          <a:endParaRPr lang="es-PE"/>
        </a:p>
      </dgm:t>
    </dgm:pt>
    <dgm:pt modelId="{106D9E2C-1FEF-456A-9259-928AA91CBBC9}" type="sibTrans" cxnId="{EE6113BF-41B9-43E8-AD50-B0879CC65C62}">
      <dgm:prSet/>
      <dgm:spPr/>
      <dgm:t>
        <a:bodyPr/>
        <a:lstStyle/>
        <a:p>
          <a:endParaRPr lang="es-PE"/>
        </a:p>
      </dgm:t>
    </dgm:pt>
    <dgm:pt modelId="{93A33825-BE5E-46BC-AF1A-609652C7EA8F}">
      <dgm:prSet phldrT="[Texto]"/>
      <dgm:spPr/>
      <dgm:t>
        <a:bodyPr/>
        <a:lstStyle/>
        <a:p>
          <a:r>
            <a:rPr lang="es-PE" dirty="0"/>
            <a:t>Definir el problema y Cliente</a:t>
          </a:r>
        </a:p>
      </dgm:t>
    </dgm:pt>
    <dgm:pt modelId="{7DC959D7-42C1-4C02-90BD-676148B56B32}" type="parTrans" cxnId="{1DB120CE-2DAD-465C-9140-BFE171121445}">
      <dgm:prSet/>
      <dgm:spPr/>
      <dgm:t>
        <a:bodyPr/>
        <a:lstStyle/>
        <a:p>
          <a:endParaRPr lang="es-PE"/>
        </a:p>
      </dgm:t>
    </dgm:pt>
    <dgm:pt modelId="{72206A04-1B2A-47E7-84C2-6EE86ED2AD3D}" type="sibTrans" cxnId="{1DB120CE-2DAD-465C-9140-BFE171121445}">
      <dgm:prSet/>
      <dgm:spPr/>
      <dgm:t>
        <a:bodyPr/>
        <a:lstStyle/>
        <a:p>
          <a:endParaRPr lang="es-PE"/>
        </a:p>
      </dgm:t>
    </dgm:pt>
    <dgm:pt modelId="{126D94B4-5B81-48FF-92CB-5FA2C3CF5CE8}" type="pres">
      <dgm:prSet presAssocID="{FFF5DD0C-E4FB-45D8-B49C-E7E8BA962C2D}" presName="linearFlow" presStyleCnt="0">
        <dgm:presLayoutVars>
          <dgm:dir/>
          <dgm:resizeHandles val="exact"/>
        </dgm:presLayoutVars>
      </dgm:prSet>
      <dgm:spPr/>
    </dgm:pt>
    <dgm:pt modelId="{3ED697E8-C7E1-4995-8A2D-B6A24A1B13E5}" type="pres">
      <dgm:prSet presAssocID="{93A33825-BE5E-46BC-AF1A-609652C7EA8F}" presName="composite" presStyleCnt="0"/>
      <dgm:spPr/>
    </dgm:pt>
    <dgm:pt modelId="{008AD28F-CA8C-49BD-B564-C4CBF587E590}" type="pres">
      <dgm:prSet presAssocID="{93A33825-BE5E-46BC-AF1A-609652C7EA8F}" presName="imgShp" presStyleLbl="fgImgPlace1" presStyleIdx="0" presStyleCnt="7"/>
      <dgm:spPr/>
    </dgm:pt>
    <dgm:pt modelId="{3452A0FD-58A7-4EFC-89BC-D5440B76BFC0}" type="pres">
      <dgm:prSet presAssocID="{93A33825-BE5E-46BC-AF1A-609652C7EA8F}" presName="txShp" presStyleLbl="node1" presStyleIdx="0" presStyleCnt="7">
        <dgm:presLayoutVars>
          <dgm:bulletEnabled val="1"/>
        </dgm:presLayoutVars>
      </dgm:prSet>
      <dgm:spPr/>
    </dgm:pt>
    <dgm:pt modelId="{DF4692E6-9499-4D9C-9AE9-19A1CAA5B124}" type="pres">
      <dgm:prSet presAssocID="{72206A04-1B2A-47E7-84C2-6EE86ED2AD3D}" presName="spacing" presStyleCnt="0"/>
      <dgm:spPr/>
    </dgm:pt>
    <dgm:pt modelId="{F4268485-AFE8-4EE6-BFC3-D880F0783FF3}" type="pres">
      <dgm:prSet presAssocID="{2D4ED671-69F3-40DC-B85D-EB87DCC6478D}" presName="composite" presStyleCnt="0"/>
      <dgm:spPr/>
    </dgm:pt>
    <dgm:pt modelId="{C8C4FB9A-F93D-4705-BBB8-0958A26D45B7}" type="pres">
      <dgm:prSet presAssocID="{2D4ED671-69F3-40DC-B85D-EB87DCC6478D}" presName="imgShp" presStyleLbl="fgImgPlace1" presStyleIdx="1" presStyleCnt="7"/>
      <dgm:spPr>
        <a:solidFill>
          <a:srgbClr val="E7D7F3"/>
        </a:solidFill>
      </dgm:spPr>
    </dgm:pt>
    <dgm:pt modelId="{D6E0B517-7E88-499B-B943-93DE962464B4}" type="pres">
      <dgm:prSet presAssocID="{2D4ED671-69F3-40DC-B85D-EB87DCC6478D}" presName="txShp" presStyleLbl="node1" presStyleIdx="1" presStyleCnt="7">
        <dgm:presLayoutVars>
          <dgm:bulletEnabled val="1"/>
        </dgm:presLayoutVars>
      </dgm:prSet>
      <dgm:spPr/>
    </dgm:pt>
    <dgm:pt modelId="{6A6D446D-52F4-4928-A72E-C2F2335B64E9}" type="pres">
      <dgm:prSet presAssocID="{E1958B66-296C-46AC-BE9A-DC285FC9AF72}" presName="spacing" presStyleCnt="0"/>
      <dgm:spPr/>
    </dgm:pt>
    <dgm:pt modelId="{012E5EF9-4F66-4BBC-BD7D-8E39845F5BED}" type="pres">
      <dgm:prSet presAssocID="{F55099AB-1312-4AD9-B7DE-ACBF30301E7F}" presName="composite" presStyleCnt="0"/>
      <dgm:spPr/>
    </dgm:pt>
    <dgm:pt modelId="{12B04D17-A636-421C-8C2A-F4E7541C6033}" type="pres">
      <dgm:prSet presAssocID="{F55099AB-1312-4AD9-B7DE-ACBF30301E7F}" presName="imgShp" presStyleLbl="fgImgPlace1" presStyleIdx="2" presStyleCnt="7"/>
      <dgm:spPr/>
    </dgm:pt>
    <dgm:pt modelId="{30463260-3D33-427E-AB4A-A6DBD89B649D}" type="pres">
      <dgm:prSet presAssocID="{F55099AB-1312-4AD9-B7DE-ACBF30301E7F}" presName="txShp" presStyleLbl="node1" presStyleIdx="2" presStyleCnt="7">
        <dgm:presLayoutVars>
          <dgm:bulletEnabled val="1"/>
        </dgm:presLayoutVars>
      </dgm:prSet>
      <dgm:spPr/>
    </dgm:pt>
    <dgm:pt modelId="{BEDAC978-E872-4BDB-AF37-4F786BEDF7D4}" type="pres">
      <dgm:prSet presAssocID="{106D9E2C-1FEF-456A-9259-928AA91CBBC9}" presName="spacing" presStyleCnt="0"/>
      <dgm:spPr/>
    </dgm:pt>
    <dgm:pt modelId="{3BEE2FF7-592A-46D1-A9DD-48EB141FD1B8}" type="pres">
      <dgm:prSet presAssocID="{AA609E9C-A7E4-4C6E-8CE8-9178F7838A85}" presName="composite" presStyleCnt="0"/>
      <dgm:spPr/>
    </dgm:pt>
    <dgm:pt modelId="{016A0D94-9671-4924-BCC3-E378AE79974D}" type="pres">
      <dgm:prSet presAssocID="{AA609E9C-A7E4-4C6E-8CE8-9178F7838A85}" presName="imgShp" presStyleLbl="fgImgPlace1" presStyleIdx="3" presStyleCnt="7"/>
      <dgm:spPr/>
    </dgm:pt>
    <dgm:pt modelId="{36CEAA44-0A4D-484E-958C-50D49C48AE1C}" type="pres">
      <dgm:prSet presAssocID="{AA609E9C-A7E4-4C6E-8CE8-9178F7838A85}" presName="txShp" presStyleLbl="node1" presStyleIdx="3" presStyleCnt="7">
        <dgm:presLayoutVars>
          <dgm:bulletEnabled val="1"/>
        </dgm:presLayoutVars>
      </dgm:prSet>
      <dgm:spPr/>
    </dgm:pt>
    <dgm:pt modelId="{32F60A23-2CD1-4CB5-8D76-C4ED31D4C554}" type="pres">
      <dgm:prSet presAssocID="{35D4B27F-726B-401C-A987-4882FC43E20B}" presName="spacing" presStyleCnt="0"/>
      <dgm:spPr/>
    </dgm:pt>
    <dgm:pt modelId="{048280FC-BDD7-4D37-B7FF-63380C9844AD}" type="pres">
      <dgm:prSet presAssocID="{CCACFD73-5368-430D-92C8-ACEAF5E2AD9D}" presName="composite" presStyleCnt="0"/>
      <dgm:spPr/>
    </dgm:pt>
    <dgm:pt modelId="{514F4255-5FB3-4E2A-90AB-9139FFF6E5FC}" type="pres">
      <dgm:prSet presAssocID="{CCACFD73-5368-430D-92C8-ACEAF5E2AD9D}" presName="imgShp" presStyleLbl="fgImgPlace1" presStyleIdx="4" presStyleCnt="7"/>
      <dgm:spPr/>
    </dgm:pt>
    <dgm:pt modelId="{7A121D96-819A-4524-9457-751A0D52F6B7}" type="pres">
      <dgm:prSet presAssocID="{CCACFD73-5368-430D-92C8-ACEAF5E2AD9D}" presName="txShp" presStyleLbl="node1" presStyleIdx="4" presStyleCnt="7">
        <dgm:presLayoutVars>
          <dgm:bulletEnabled val="1"/>
        </dgm:presLayoutVars>
      </dgm:prSet>
      <dgm:spPr/>
    </dgm:pt>
    <dgm:pt modelId="{058F4C74-8BAC-4C99-9ABD-1B3909F8255B}" type="pres">
      <dgm:prSet presAssocID="{FB6A593C-6755-49BF-B46B-BCA761A4DE75}" presName="spacing" presStyleCnt="0"/>
      <dgm:spPr/>
    </dgm:pt>
    <dgm:pt modelId="{3CE3ECF5-3C09-4D5B-887E-CD06ABCFCB8E}" type="pres">
      <dgm:prSet presAssocID="{46A02144-B75B-458D-B4DB-D8E32F21BF27}" presName="composite" presStyleCnt="0"/>
      <dgm:spPr/>
    </dgm:pt>
    <dgm:pt modelId="{A92AB317-90F3-446C-872C-DDB43BA962C2}" type="pres">
      <dgm:prSet presAssocID="{46A02144-B75B-458D-B4DB-D8E32F21BF27}" presName="imgShp" presStyleLbl="fgImgPlace1" presStyleIdx="5" presStyleCnt="7"/>
      <dgm:spPr/>
    </dgm:pt>
    <dgm:pt modelId="{E2438BAA-A786-47E3-9756-AA4B03ED3CA0}" type="pres">
      <dgm:prSet presAssocID="{46A02144-B75B-458D-B4DB-D8E32F21BF27}" presName="txShp" presStyleLbl="node1" presStyleIdx="5" presStyleCnt="7">
        <dgm:presLayoutVars>
          <dgm:bulletEnabled val="1"/>
        </dgm:presLayoutVars>
      </dgm:prSet>
      <dgm:spPr/>
    </dgm:pt>
    <dgm:pt modelId="{58263AD6-FAB1-4716-997F-0475125538D4}" type="pres">
      <dgm:prSet presAssocID="{B5919633-FFB2-4F6D-A1BD-37B350602D31}" presName="spacing" presStyleCnt="0"/>
      <dgm:spPr/>
    </dgm:pt>
    <dgm:pt modelId="{BC12D8A5-3396-4E17-A4BE-924E83FF0A3B}" type="pres">
      <dgm:prSet presAssocID="{7CA3373A-AF16-4E89-9378-1BD17AFE4BBB}" presName="composite" presStyleCnt="0"/>
      <dgm:spPr/>
    </dgm:pt>
    <dgm:pt modelId="{0CD93ECA-55E5-4DE1-90EE-F08AAB9E6677}" type="pres">
      <dgm:prSet presAssocID="{7CA3373A-AF16-4E89-9378-1BD17AFE4BBB}" presName="imgShp" presStyleLbl="fgImgPlace1" presStyleIdx="6" presStyleCnt="7"/>
      <dgm:spPr/>
    </dgm:pt>
    <dgm:pt modelId="{C092DCD0-713B-410D-B728-E2944E4B7209}" type="pres">
      <dgm:prSet presAssocID="{7CA3373A-AF16-4E89-9378-1BD17AFE4BBB}" presName="txShp" presStyleLbl="node1" presStyleIdx="6" presStyleCnt="7">
        <dgm:presLayoutVars>
          <dgm:bulletEnabled val="1"/>
        </dgm:presLayoutVars>
      </dgm:prSet>
      <dgm:spPr/>
    </dgm:pt>
  </dgm:ptLst>
  <dgm:cxnLst>
    <dgm:cxn modelId="{AADFA606-792A-44ED-ABBC-3E8ABCEF5253}" srcId="{FFF5DD0C-E4FB-45D8-B49C-E7E8BA962C2D}" destId="{46A02144-B75B-458D-B4DB-D8E32F21BF27}" srcOrd="5" destOrd="0" parTransId="{0AE41776-E22A-406F-AE21-8444444927D7}" sibTransId="{B5919633-FFB2-4F6D-A1BD-37B350602D31}"/>
    <dgm:cxn modelId="{74659B0D-14F8-4C5A-8780-16777B88A3C4}" type="presOf" srcId="{AA609E9C-A7E4-4C6E-8CE8-9178F7838A85}" destId="{36CEAA44-0A4D-484E-958C-50D49C48AE1C}" srcOrd="0" destOrd="0" presId="urn:microsoft.com/office/officeart/2005/8/layout/vList3"/>
    <dgm:cxn modelId="{C8B31D1D-8587-4DF5-8133-CEB06ADFC2BF}" type="presOf" srcId="{CCACFD73-5368-430D-92C8-ACEAF5E2AD9D}" destId="{7A121D96-819A-4524-9457-751A0D52F6B7}" srcOrd="0" destOrd="0" presId="urn:microsoft.com/office/officeart/2005/8/layout/vList3"/>
    <dgm:cxn modelId="{F4A82A43-9279-49B0-B7B7-BB039B20A8B5}" srcId="{FFF5DD0C-E4FB-45D8-B49C-E7E8BA962C2D}" destId="{AA609E9C-A7E4-4C6E-8CE8-9178F7838A85}" srcOrd="3" destOrd="0" parTransId="{A37131A6-0BDC-476A-B381-A98A838C583A}" sibTransId="{35D4B27F-726B-401C-A987-4882FC43E20B}"/>
    <dgm:cxn modelId="{1C243752-CB71-4A11-95A2-D0D39ACB7EF3}" type="presOf" srcId="{2D4ED671-69F3-40DC-B85D-EB87DCC6478D}" destId="{D6E0B517-7E88-499B-B943-93DE962464B4}" srcOrd="0" destOrd="0" presId="urn:microsoft.com/office/officeart/2005/8/layout/vList3"/>
    <dgm:cxn modelId="{67F2645A-7C00-4AD0-AD0D-96DDBF9C0946}" srcId="{FFF5DD0C-E4FB-45D8-B49C-E7E8BA962C2D}" destId="{CCACFD73-5368-430D-92C8-ACEAF5E2AD9D}" srcOrd="4" destOrd="0" parTransId="{4EDB527D-DAC5-49E0-891E-5EA3BE66AC0F}" sibTransId="{FB6A593C-6755-49BF-B46B-BCA761A4DE75}"/>
    <dgm:cxn modelId="{F6952B83-6AC4-43F5-8E41-25797CD07F66}" type="presOf" srcId="{46A02144-B75B-458D-B4DB-D8E32F21BF27}" destId="{E2438BAA-A786-47E3-9756-AA4B03ED3CA0}" srcOrd="0" destOrd="0" presId="urn:microsoft.com/office/officeart/2005/8/layout/vList3"/>
    <dgm:cxn modelId="{8DBBAA88-5258-4B8D-B494-7B7E80B4A2D8}" type="presOf" srcId="{FFF5DD0C-E4FB-45D8-B49C-E7E8BA962C2D}" destId="{126D94B4-5B81-48FF-92CB-5FA2C3CF5CE8}" srcOrd="0" destOrd="0" presId="urn:microsoft.com/office/officeart/2005/8/layout/vList3"/>
    <dgm:cxn modelId="{12921D91-4336-43E9-AA28-CB1CE0C5A6CF}" type="presOf" srcId="{7CA3373A-AF16-4E89-9378-1BD17AFE4BBB}" destId="{C092DCD0-713B-410D-B728-E2944E4B7209}" srcOrd="0" destOrd="0" presId="urn:microsoft.com/office/officeart/2005/8/layout/vList3"/>
    <dgm:cxn modelId="{7A2BD598-CBCB-4961-84B2-EC084E0EBF81}" srcId="{FFF5DD0C-E4FB-45D8-B49C-E7E8BA962C2D}" destId="{7CA3373A-AF16-4E89-9378-1BD17AFE4BBB}" srcOrd="6" destOrd="0" parTransId="{37CC1636-EA20-47E7-BDDE-0E0819448F48}" sibTransId="{91BC778C-633F-4AEC-8061-ABEE33A81927}"/>
    <dgm:cxn modelId="{0A844AA2-BFFD-44DB-996E-F556C4D69A1F}" type="presOf" srcId="{F55099AB-1312-4AD9-B7DE-ACBF30301E7F}" destId="{30463260-3D33-427E-AB4A-A6DBD89B649D}" srcOrd="0" destOrd="0" presId="urn:microsoft.com/office/officeart/2005/8/layout/vList3"/>
    <dgm:cxn modelId="{35611FAB-995D-4C0D-BDA2-99D0F3954E63}" type="presOf" srcId="{93A33825-BE5E-46BC-AF1A-609652C7EA8F}" destId="{3452A0FD-58A7-4EFC-89BC-D5440B76BFC0}" srcOrd="0" destOrd="0" presId="urn:microsoft.com/office/officeart/2005/8/layout/vList3"/>
    <dgm:cxn modelId="{EE6113BF-41B9-43E8-AD50-B0879CC65C62}" srcId="{FFF5DD0C-E4FB-45D8-B49C-E7E8BA962C2D}" destId="{F55099AB-1312-4AD9-B7DE-ACBF30301E7F}" srcOrd="2" destOrd="0" parTransId="{444CD2EA-5D53-4612-8C44-3F3EF5D3C13F}" sibTransId="{106D9E2C-1FEF-456A-9259-928AA91CBBC9}"/>
    <dgm:cxn modelId="{6ACFD5C5-36DB-4F08-8B8A-A0978CAB1FFE}" srcId="{FFF5DD0C-E4FB-45D8-B49C-E7E8BA962C2D}" destId="{2D4ED671-69F3-40DC-B85D-EB87DCC6478D}" srcOrd="1" destOrd="0" parTransId="{E6A148A3-AC97-488E-BC1F-B0BF70D33B5A}" sibTransId="{E1958B66-296C-46AC-BE9A-DC285FC9AF72}"/>
    <dgm:cxn modelId="{1DB120CE-2DAD-465C-9140-BFE171121445}" srcId="{FFF5DD0C-E4FB-45D8-B49C-E7E8BA962C2D}" destId="{93A33825-BE5E-46BC-AF1A-609652C7EA8F}" srcOrd="0" destOrd="0" parTransId="{7DC959D7-42C1-4C02-90BD-676148B56B32}" sibTransId="{72206A04-1B2A-47E7-84C2-6EE86ED2AD3D}"/>
    <dgm:cxn modelId="{2EA25589-FB69-4D44-8632-C6DD7B775A49}" type="presParOf" srcId="{126D94B4-5B81-48FF-92CB-5FA2C3CF5CE8}" destId="{3ED697E8-C7E1-4995-8A2D-B6A24A1B13E5}" srcOrd="0" destOrd="0" presId="urn:microsoft.com/office/officeart/2005/8/layout/vList3"/>
    <dgm:cxn modelId="{CF116474-241A-4C40-BB0D-C7458332118B}" type="presParOf" srcId="{3ED697E8-C7E1-4995-8A2D-B6A24A1B13E5}" destId="{008AD28F-CA8C-49BD-B564-C4CBF587E590}" srcOrd="0" destOrd="0" presId="urn:microsoft.com/office/officeart/2005/8/layout/vList3"/>
    <dgm:cxn modelId="{14197CE0-361C-432A-8907-97328DDE2F74}" type="presParOf" srcId="{3ED697E8-C7E1-4995-8A2D-B6A24A1B13E5}" destId="{3452A0FD-58A7-4EFC-89BC-D5440B76BFC0}" srcOrd="1" destOrd="0" presId="urn:microsoft.com/office/officeart/2005/8/layout/vList3"/>
    <dgm:cxn modelId="{4C31EDC2-9C33-4287-8AE8-A6BA65F60CB0}" type="presParOf" srcId="{126D94B4-5B81-48FF-92CB-5FA2C3CF5CE8}" destId="{DF4692E6-9499-4D9C-9AE9-19A1CAA5B124}" srcOrd="1" destOrd="0" presId="urn:microsoft.com/office/officeart/2005/8/layout/vList3"/>
    <dgm:cxn modelId="{9D7934D4-09D1-4557-8D97-95A17B54DFCA}" type="presParOf" srcId="{126D94B4-5B81-48FF-92CB-5FA2C3CF5CE8}" destId="{F4268485-AFE8-4EE6-BFC3-D880F0783FF3}" srcOrd="2" destOrd="0" presId="urn:microsoft.com/office/officeart/2005/8/layout/vList3"/>
    <dgm:cxn modelId="{A3E5F233-56A3-4E51-84D5-2A292AD3F5C6}" type="presParOf" srcId="{F4268485-AFE8-4EE6-BFC3-D880F0783FF3}" destId="{C8C4FB9A-F93D-4705-BBB8-0958A26D45B7}" srcOrd="0" destOrd="0" presId="urn:microsoft.com/office/officeart/2005/8/layout/vList3"/>
    <dgm:cxn modelId="{A7DFB6B2-01FF-434C-ACE4-A7BD5CAA89CF}" type="presParOf" srcId="{F4268485-AFE8-4EE6-BFC3-D880F0783FF3}" destId="{D6E0B517-7E88-499B-B943-93DE962464B4}" srcOrd="1" destOrd="0" presId="urn:microsoft.com/office/officeart/2005/8/layout/vList3"/>
    <dgm:cxn modelId="{FC6AB78E-961D-4510-8621-A0285705A43E}" type="presParOf" srcId="{126D94B4-5B81-48FF-92CB-5FA2C3CF5CE8}" destId="{6A6D446D-52F4-4928-A72E-C2F2335B64E9}" srcOrd="3" destOrd="0" presId="urn:microsoft.com/office/officeart/2005/8/layout/vList3"/>
    <dgm:cxn modelId="{A69128D7-1B21-46AB-B910-0AE2113A2371}" type="presParOf" srcId="{126D94B4-5B81-48FF-92CB-5FA2C3CF5CE8}" destId="{012E5EF9-4F66-4BBC-BD7D-8E39845F5BED}" srcOrd="4" destOrd="0" presId="urn:microsoft.com/office/officeart/2005/8/layout/vList3"/>
    <dgm:cxn modelId="{A5AC1506-0EB2-4759-A36F-D567DEF7DBD1}" type="presParOf" srcId="{012E5EF9-4F66-4BBC-BD7D-8E39845F5BED}" destId="{12B04D17-A636-421C-8C2A-F4E7541C6033}" srcOrd="0" destOrd="0" presId="urn:microsoft.com/office/officeart/2005/8/layout/vList3"/>
    <dgm:cxn modelId="{A891113A-28FE-4326-9F1C-5E8607650AF0}" type="presParOf" srcId="{012E5EF9-4F66-4BBC-BD7D-8E39845F5BED}" destId="{30463260-3D33-427E-AB4A-A6DBD89B649D}" srcOrd="1" destOrd="0" presId="urn:microsoft.com/office/officeart/2005/8/layout/vList3"/>
    <dgm:cxn modelId="{0C43D7C9-FD43-401B-9256-57125A00EDC3}" type="presParOf" srcId="{126D94B4-5B81-48FF-92CB-5FA2C3CF5CE8}" destId="{BEDAC978-E872-4BDB-AF37-4F786BEDF7D4}" srcOrd="5" destOrd="0" presId="urn:microsoft.com/office/officeart/2005/8/layout/vList3"/>
    <dgm:cxn modelId="{DF52A687-82F1-405F-BFA6-6CBCD2FB2CD4}" type="presParOf" srcId="{126D94B4-5B81-48FF-92CB-5FA2C3CF5CE8}" destId="{3BEE2FF7-592A-46D1-A9DD-48EB141FD1B8}" srcOrd="6" destOrd="0" presId="urn:microsoft.com/office/officeart/2005/8/layout/vList3"/>
    <dgm:cxn modelId="{C8E02A9E-70DD-4720-9CB8-5FB4E1E108D8}" type="presParOf" srcId="{3BEE2FF7-592A-46D1-A9DD-48EB141FD1B8}" destId="{016A0D94-9671-4924-BCC3-E378AE79974D}" srcOrd="0" destOrd="0" presId="urn:microsoft.com/office/officeart/2005/8/layout/vList3"/>
    <dgm:cxn modelId="{AF444A37-3DE7-4CFB-A4B7-6053BC516C32}" type="presParOf" srcId="{3BEE2FF7-592A-46D1-A9DD-48EB141FD1B8}" destId="{36CEAA44-0A4D-484E-958C-50D49C48AE1C}" srcOrd="1" destOrd="0" presId="urn:microsoft.com/office/officeart/2005/8/layout/vList3"/>
    <dgm:cxn modelId="{93B441D5-5B1A-4894-AA85-B34D6BE00CBF}" type="presParOf" srcId="{126D94B4-5B81-48FF-92CB-5FA2C3CF5CE8}" destId="{32F60A23-2CD1-4CB5-8D76-C4ED31D4C554}" srcOrd="7" destOrd="0" presId="urn:microsoft.com/office/officeart/2005/8/layout/vList3"/>
    <dgm:cxn modelId="{9BB95633-BE5C-4E67-B103-102DD6D71DED}" type="presParOf" srcId="{126D94B4-5B81-48FF-92CB-5FA2C3CF5CE8}" destId="{048280FC-BDD7-4D37-B7FF-63380C9844AD}" srcOrd="8" destOrd="0" presId="urn:microsoft.com/office/officeart/2005/8/layout/vList3"/>
    <dgm:cxn modelId="{7B441419-34D7-4651-BCB4-D8EB6A46A472}" type="presParOf" srcId="{048280FC-BDD7-4D37-B7FF-63380C9844AD}" destId="{514F4255-5FB3-4E2A-90AB-9139FFF6E5FC}" srcOrd="0" destOrd="0" presId="urn:microsoft.com/office/officeart/2005/8/layout/vList3"/>
    <dgm:cxn modelId="{A3BCE285-BE6C-4923-9A51-0192420DFA59}" type="presParOf" srcId="{048280FC-BDD7-4D37-B7FF-63380C9844AD}" destId="{7A121D96-819A-4524-9457-751A0D52F6B7}" srcOrd="1" destOrd="0" presId="urn:microsoft.com/office/officeart/2005/8/layout/vList3"/>
    <dgm:cxn modelId="{3BC71C64-9E97-4941-B4F0-B5D705C2123C}" type="presParOf" srcId="{126D94B4-5B81-48FF-92CB-5FA2C3CF5CE8}" destId="{058F4C74-8BAC-4C99-9ABD-1B3909F8255B}" srcOrd="9" destOrd="0" presId="urn:microsoft.com/office/officeart/2005/8/layout/vList3"/>
    <dgm:cxn modelId="{A01612C5-5A71-46FD-B52F-A60B9F39787E}" type="presParOf" srcId="{126D94B4-5B81-48FF-92CB-5FA2C3CF5CE8}" destId="{3CE3ECF5-3C09-4D5B-887E-CD06ABCFCB8E}" srcOrd="10" destOrd="0" presId="urn:microsoft.com/office/officeart/2005/8/layout/vList3"/>
    <dgm:cxn modelId="{28AE087E-BE76-40C2-A462-F77225763B3B}" type="presParOf" srcId="{3CE3ECF5-3C09-4D5B-887E-CD06ABCFCB8E}" destId="{A92AB317-90F3-446C-872C-DDB43BA962C2}" srcOrd="0" destOrd="0" presId="urn:microsoft.com/office/officeart/2005/8/layout/vList3"/>
    <dgm:cxn modelId="{74A47844-9829-4A8F-B895-31865C529482}" type="presParOf" srcId="{3CE3ECF5-3C09-4D5B-887E-CD06ABCFCB8E}" destId="{E2438BAA-A786-47E3-9756-AA4B03ED3CA0}" srcOrd="1" destOrd="0" presId="urn:microsoft.com/office/officeart/2005/8/layout/vList3"/>
    <dgm:cxn modelId="{B5CE071B-4DD8-416E-B4B7-16A97E15C179}" type="presParOf" srcId="{126D94B4-5B81-48FF-92CB-5FA2C3CF5CE8}" destId="{58263AD6-FAB1-4716-997F-0475125538D4}" srcOrd="11" destOrd="0" presId="urn:microsoft.com/office/officeart/2005/8/layout/vList3"/>
    <dgm:cxn modelId="{9FCBCC2C-9264-47A2-81D9-E2C66B7E382B}" type="presParOf" srcId="{126D94B4-5B81-48FF-92CB-5FA2C3CF5CE8}" destId="{BC12D8A5-3396-4E17-A4BE-924E83FF0A3B}" srcOrd="12" destOrd="0" presId="urn:microsoft.com/office/officeart/2005/8/layout/vList3"/>
    <dgm:cxn modelId="{135490E4-14D9-4B52-8931-E489CC25C258}" type="presParOf" srcId="{BC12D8A5-3396-4E17-A4BE-924E83FF0A3B}" destId="{0CD93ECA-55E5-4DE1-90EE-F08AAB9E6677}" srcOrd="0" destOrd="0" presId="urn:microsoft.com/office/officeart/2005/8/layout/vList3"/>
    <dgm:cxn modelId="{82F205B5-1AD9-415D-8FCE-800A2C7E62DA}" type="presParOf" srcId="{BC12D8A5-3396-4E17-A4BE-924E83FF0A3B}" destId="{C092DCD0-713B-410D-B728-E2944E4B72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2A0FD-58A7-4EFC-89BC-D5440B76BFC0}">
      <dsp:nvSpPr>
        <dsp:cNvPr id="0" name=""/>
        <dsp:cNvSpPr/>
      </dsp:nvSpPr>
      <dsp:spPr>
        <a:xfrm rot="10800000">
          <a:off x="3857119" y="145"/>
          <a:ext cx="14459902" cy="85985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7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Definir el problema y Cliente</a:t>
          </a:r>
        </a:p>
      </dsp:txBody>
      <dsp:txXfrm rot="10800000">
        <a:off x="4072082" y="145"/>
        <a:ext cx="14244939" cy="859854"/>
      </dsp:txXfrm>
    </dsp:sp>
    <dsp:sp modelId="{008AD28F-CA8C-49BD-B564-C4CBF587E590}">
      <dsp:nvSpPr>
        <dsp:cNvPr id="0" name=""/>
        <dsp:cNvSpPr/>
      </dsp:nvSpPr>
      <dsp:spPr>
        <a:xfrm>
          <a:off x="3427192" y="145"/>
          <a:ext cx="859854" cy="85985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0B517-7E88-499B-B943-93DE962464B4}">
      <dsp:nvSpPr>
        <dsp:cNvPr id="0" name=""/>
        <dsp:cNvSpPr/>
      </dsp:nvSpPr>
      <dsp:spPr>
        <a:xfrm rot="10800000">
          <a:off x="3857119" y="1075851"/>
          <a:ext cx="14459902" cy="859854"/>
        </a:xfrm>
        <a:prstGeom prst="homePlate">
          <a:avLst/>
        </a:prstGeom>
        <a:solidFill>
          <a:schemeClr val="accent4">
            <a:hueOff val="1521359"/>
            <a:satOff val="0"/>
            <a:lumOff val="-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7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Visión del P/S (</a:t>
          </a:r>
          <a:r>
            <a:rPr lang="es-PE" sz="4100" kern="1200" dirty="0" err="1"/>
            <a:t>Why</a:t>
          </a:r>
          <a:r>
            <a:rPr lang="es-PE" sz="4100" kern="1200" dirty="0"/>
            <a:t>)</a:t>
          </a:r>
        </a:p>
      </dsp:txBody>
      <dsp:txXfrm rot="10800000">
        <a:off x="4072082" y="1075851"/>
        <a:ext cx="14244939" cy="859854"/>
      </dsp:txXfrm>
    </dsp:sp>
    <dsp:sp modelId="{C8C4FB9A-F93D-4705-BBB8-0958A26D45B7}">
      <dsp:nvSpPr>
        <dsp:cNvPr id="0" name=""/>
        <dsp:cNvSpPr/>
      </dsp:nvSpPr>
      <dsp:spPr>
        <a:xfrm>
          <a:off x="3427192" y="1075851"/>
          <a:ext cx="859854" cy="859854"/>
        </a:xfrm>
        <a:prstGeom prst="ellipse">
          <a:avLst/>
        </a:prstGeom>
        <a:solidFill>
          <a:schemeClr val="accent4">
            <a:tint val="50000"/>
            <a:hueOff val="1658628"/>
            <a:satOff val="-12026"/>
            <a:lumOff val="-1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63260-3D33-427E-AB4A-A6DBD89B649D}">
      <dsp:nvSpPr>
        <dsp:cNvPr id="0" name=""/>
        <dsp:cNvSpPr/>
      </dsp:nvSpPr>
      <dsp:spPr>
        <a:xfrm rot="10800000">
          <a:off x="3857119" y="2151557"/>
          <a:ext cx="14459902" cy="859854"/>
        </a:xfrm>
        <a:prstGeom prst="homePlate">
          <a:avLst/>
        </a:prstGeom>
        <a:solidFill>
          <a:schemeClr val="accent4">
            <a:hueOff val="3042719"/>
            <a:satOff val="0"/>
            <a:lumOff val="-99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7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Objetivo del P/S (</a:t>
          </a:r>
          <a:r>
            <a:rPr lang="es-PE" sz="4100" kern="1200" dirty="0" err="1"/>
            <a:t>What</a:t>
          </a:r>
          <a:r>
            <a:rPr lang="es-PE" sz="4100" kern="1200" dirty="0"/>
            <a:t>)</a:t>
          </a:r>
        </a:p>
      </dsp:txBody>
      <dsp:txXfrm rot="10800000">
        <a:off x="4072082" y="2151557"/>
        <a:ext cx="14244939" cy="859854"/>
      </dsp:txXfrm>
    </dsp:sp>
    <dsp:sp modelId="{12B04D17-A636-421C-8C2A-F4E7541C6033}">
      <dsp:nvSpPr>
        <dsp:cNvPr id="0" name=""/>
        <dsp:cNvSpPr/>
      </dsp:nvSpPr>
      <dsp:spPr>
        <a:xfrm>
          <a:off x="3427192" y="2151557"/>
          <a:ext cx="859854" cy="859854"/>
        </a:xfrm>
        <a:prstGeom prst="ellipse">
          <a:avLst/>
        </a:prstGeom>
        <a:solidFill>
          <a:schemeClr val="accent4">
            <a:tint val="50000"/>
            <a:hueOff val="3317255"/>
            <a:satOff val="-24053"/>
            <a:lumOff val="-27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EAA44-0A4D-484E-958C-50D49C48AE1C}">
      <dsp:nvSpPr>
        <dsp:cNvPr id="0" name=""/>
        <dsp:cNvSpPr/>
      </dsp:nvSpPr>
      <dsp:spPr>
        <a:xfrm rot="10800000">
          <a:off x="3857119" y="3227263"/>
          <a:ext cx="14459902" cy="859854"/>
        </a:xfrm>
        <a:prstGeom prst="homePlate">
          <a:avLst/>
        </a:prstGeom>
        <a:solidFill>
          <a:schemeClr val="accent4">
            <a:hueOff val="4564078"/>
            <a:satOff val="0"/>
            <a:lumOff val="-1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7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Perfil del usuario (Who)</a:t>
          </a:r>
        </a:p>
      </dsp:txBody>
      <dsp:txXfrm rot="10800000">
        <a:off x="4072082" y="3227263"/>
        <a:ext cx="14244939" cy="859854"/>
      </dsp:txXfrm>
    </dsp:sp>
    <dsp:sp modelId="{016A0D94-9671-4924-BCC3-E378AE79974D}">
      <dsp:nvSpPr>
        <dsp:cNvPr id="0" name=""/>
        <dsp:cNvSpPr/>
      </dsp:nvSpPr>
      <dsp:spPr>
        <a:xfrm>
          <a:off x="3427192" y="3227263"/>
          <a:ext cx="859854" cy="859854"/>
        </a:xfrm>
        <a:prstGeom prst="ellipse">
          <a:avLst/>
        </a:prstGeom>
        <a:solidFill>
          <a:schemeClr val="accent4">
            <a:tint val="50000"/>
            <a:hueOff val="4975883"/>
            <a:satOff val="-36079"/>
            <a:lumOff val="-41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21D96-819A-4524-9457-751A0D52F6B7}">
      <dsp:nvSpPr>
        <dsp:cNvPr id="0" name=""/>
        <dsp:cNvSpPr/>
      </dsp:nvSpPr>
      <dsp:spPr>
        <a:xfrm rot="10800000">
          <a:off x="3857119" y="4302968"/>
          <a:ext cx="14459902" cy="859854"/>
        </a:xfrm>
        <a:prstGeom prst="homePlate">
          <a:avLst/>
        </a:prstGeom>
        <a:solidFill>
          <a:schemeClr val="accent4">
            <a:hueOff val="6085437"/>
            <a:satOff val="0"/>
            <a:lumOff val="-198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7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Aprendizaje continuo</a:t>
          </a:r>
        </a:p>
      </dsp:txBody>
      <dsp:txXfrm rot="10800000">
        <a:off x="4072082" y="4302968"/>
        <a:ext cx="14244939" cy="859854"/>
      </dsp:txXfrm>
    </dsp:sp>
    <dsp:sp modelId="{514F4255-5FB3-4E2A-90AB-9139FFF6E5FC}">
      <dsp:nvSpPr>
        <dsp:cNvPr id="0" name=""/>
        <dsp:cNvSpPr/>
      </dsp:nvSpPr>
      <dsp:spPr>
        <a:xfrm>
          <a:off x="3427192" y="4302968"/>
          <a:ext cx="859854" cy="859854"/>
        </a:xfrm>
        <a:prstGeom prst="ellipse">
          <a:avLst/>
        </a:prstGeom>
        <a:solidFill>
          <a:schemeClr val="accent4">
            <a:tint val="50000"/>
            <a:hueOff val="6634511"/>
            <a:satOff val="-48105"/>
            <a:lumOff val="-55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38BAA-A786-47E3-9756-AA4B03ED3CA0}">
      <dsp:nvSpPr>
        <dsp:cNvPr id="0" name=""/>
        <dsp:cNvSpPr/>
      </dsp:nvSpPr>
      <dsp:spPr>
        <a:xfrm rot="10800000">
          <a:off x="3857119" y="5378674"/>
          <a:ext cx="14459902" cy="859854"/>
        </a:xfrm>
        <a:prstGeom prst="homePlate">
          <a:avLst/>
        </a:prstGeom>
        <a:solidFill>
          <a:schemeClr val="accent4">
            <a:hueOff val="7606796"/>
            <a:satOff val="0"/>
            <a:lumOff val="-2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7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Ahorro de recursos</a:t>
          </a:r>
        </a:p>
      </dsp:txBody>
      <dsp:txXfrm rot="10800000">
        <a:off x="4072082" y="5378674"/>
        <a:ext cx="14244939" cy="859854"/>
      </dsp:txXfrm>
    </dsp:sp>
    <dsp:sp modelId="{A92AB317-90F3-446C-872C-DDB43BA962C2}">
      <dsp:nvSpPr>
        <dsp:cNvPr id="0" name=""/>
        <dsp:cNvSpPr/>
      </dsp:nvSpPr>
      <dsp:spPr>
        <a:xfrm>
          <a:off x="3427192" y="5378674"/>
          <a:ext cx="859854" cy="859854"/>
        </a:xfrm>
        <a:prstGeom prst="ellipse">
          <a:avLst/>
        </a:prstGeom>
        <a:solidFill>
          <a:schemeClr val="accent4">
            <a:tint val="50000"/>
            <a:hueOff val="8293138"/>
            <a:satOff val="-60132"/>
            <a:lumOff val="-6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2DCD0-713B-410D-B728-E2944E4B7209}">
      <dsp:nvSpPr>
        <dsp:cNvPr id="0" name=""/>
        <dsp:cNvSpPr/>
      </dsp:nvSpPr>
      <dsp:spPr>
        <a:xfrm rot="10800000">
          <a:off x="3857119" y="6454380"/>
          <a:ext cx="14459902" cy="859854"/>
        </a:xfrm>
        <a:prstGeom prst="homePlate">
          <a:avLst/>
        </a:prstGeom>
        <a:solidFill>
          <a:schemeClr val="accent4">
            <a:hueOff val="9128156"/>
            <a:satOff val="0"/>
            <a:lumOff val="-2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7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Llegar al mercado más rápido</a:t>
          </a:r>
        </a:p>
      </dsp:txBody>
      <dsp:txXfrm rot="10800000">
        <a:off x="4072082" y="6454380"/>
        <a:ext cx="14244939" cy="859854"/>
      </dsp:txXfrm>
    </dsp:sp>
    <dsp:sp modelId="{0CD93ECA-55E5-4DE1-90EE-F08AAB9E6677}">
      <dsp:nvSpPr>
        <dsp:cNvPr id="0" name=""/>
        <dsp:cNvSpPr/>
      </dsp:nvSpPr>
      <dsp:spPr>
        <a:xfrm>
          <a:off x="3427192" y="6454380"/>
          <a:ext cx="859854" cy="859854"/>
        </a:xfrm>
        <a:prstGeom prst="ellipse">
          <a:avLst/>
        </a:prstGeom>
        <a:solidFill>
          <a:schemeClr val="accent4">
            <a:tint val="50000"/>
            <a:hueOff val="9951766"/>
            <a:satOff val="-72158"/>
            <a:lumOff val="-83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2A0FD-58A7-4EFC-89BC-D5440B76BFC0}">
      <dsp:nvSpPr>
        <dsp:cNvPr id="0" name=""/>
        <dsp:cNvSpPr/>
      </dsp:nvSpPr>
      <dsp:spPr>
        <a:xfrm rot="10800000">
          <a:off x="4007819" y="2901"/>
          <a:ext cx="15058224" cy="85983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Definir el problema y cliente</a:t>
          </a:r>
        </a:p>
      </dsp:txBody>
      <dsp:txXfrm rot="10800000">
        <a:off x="4222777" y="2901"/>
        <a:ext cx="14843266" cy="859832"/>
      </dsp:txXfrm>
    </dsp:sp>
    <dsp:sp modelId="{008AD28F-CA8C-49BD-B564-C4CBF587E590}">
      <dsp:nvSpPr>
        <dsp:cNvPr id="0" name=""/>
        <dsp:cNvSpPr/>
      </dsp:nvSpPr>
      <dsp:spPr>
        <a:xfrm>
          <a:off x="3577902" y="2901"/>
          <a:ext cx="859832" cy="85983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0B517-7E88-499B-B943-93DE962464B4}">
      <dsp:nvSpPr>
        <dsp:cNvPr id="0" name=""/>
        <dsp:cNvSpPr/>
      </dsp:nvSpPr>
      <dsp:spPr>
        <a:xfrm rot="10800000">
          <a:off x="4007819" y="1077692"/>
          <a:ext cx="15058224" cy="859832"/>
        </a:xfrm>
        <a:prstGeom prst="homePlate">
          <a:avLst/>
        </a:prstGeom>
        <a:solidFill>
          <a:srgbClr val="CC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Conocer a mi cliente</a:t>
          </a:r>
        </a:p>
      </dsp:txBody>
      <dsp:txXfrm rot="10800000">
        <a:off x="4222777" y="1077692"/>
        <a:ext cx="14843266" cy="859832"/>
      </dsp:txXfrm>
    </dsp:sp>
    <dsp:sp modelId="{C8C4FB9A-F93D-4705-BBB8-0958A26D45B7}">
      <dsp:nvSpPr>
        <dsp:cNvPr id="0" name=""/>
        <dsp:cNvSpPr/>
      </dsp:nvSpPr>
      <dsp:spPr>
        <a:xfrm>
          <a:off x="3577902" y="1077692"/>
          <a:ext cx="859832" cy="859832"/>
        </a:xfrm>
        <a:prstGeom prst="ellipse">
          <a:avLst/>
        </a:prstGeom>
        <a:solidFill>
          <a:srgbClr val="E7D7F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63260-3D33-427E-AB4A-A6DBD89B649D}">
      <dsp:nvSpPr>
        <dsp:cNvPr id="0" name=""/>
        <dsp:cNvSpPr/>
      </dsp:nvSpPr>
      <dsp:spPr>
        <a:xfrm rot="10800000">
          <a:off x="4007819" y="2152483"/>
          <a:ext cx="15058224" cy="859832"/>
        </a:xfrm>
        <a:prstGeom prst="homePlate">
          <a:avLst/>
        </a:prstGeom>
        <a:solidFill>
          <a:schemeClr val="accent4">
            <a:hueOff val="3042719"/>
            <a:satOff val="0"/>
            <a:lumOff val="-99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Objetivo del P/S (</a:t>
          </a:r>
          <a:r>
            <a:rPr lang="es-PE" sz="4100" kern="1200" dirty="0" err="1"/>
            <a:t>What</a:t>
          </a:r>
          <a:r>
            <a:rPr lang="es-PE" sz="4100" kern="1200" dirty="0"/>
            <a:t>)</a:t>
          </a:r>
        </a:p>
      </dsp:txBody>
      <dsp:txXfrm rot="10800000">
        <a:off x="4222777" y="2152483"/>
        <a:ext cx="14843266" cy="859832"/>
      </dsp:txXfrm>
    </dsp:sp>
    <dsp:sp modelId="{12B04D17-A636-421C-8C2A-F4E7541C6033}">
      <dsp:nvSpPr>
        <dsp:cNvPr id="0" name=""/>
        <dsp:cNvSpPr/>
      </dsp:nvSpPr>
      <dsp:spPr>
        <a:xfrm>
          <a:off x="3577902" y="2152483"/>
          <a:ext cx="859832" cy="859832"/>
        </a:xfrm>
        <a:prstGeom prst="ellipse">
          <a:avLst/>
        </a:prstGeom>
        <a:solidFill>
          <a:schemeClr val="accent4">
            <a:tint val="50000"/>
            <a:hueOff val="3317255"/>
            <a:satOff val="-24053"/>
            <a:lumOff val="-27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EAA44-0A4D-484E-958C-50D49C48AE1C}">
      <dsp:nvSpPr>
        <dsp:cNvPr id="0" name=""/>
        <dsp:cNvSpPr/>
      </dsp:nvSpPr>
      <dsp:spPr>
        <a:xfrm rot="10800000">
          <a:off x="4007819" y="3227274"/>
          <a:ext cx="15058224" cy="859832"/>
        </a:xfrm>
        <a:prstGeom prst="homePlate">
          <a:avLst/>
        </a:prstGeom>
        <a:solidFill>
          <a:schemeClr val="accent4">
            <a:hueOff val="4564078"/>
            <a:satOff val="0"/>
            <a:lumOff val="-1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Perfil del usuario (Who)</a:t>
          </a:r>
        </a:p>
      </dsp:txBody>
      <dsp:txXfrm rot="10800000">
        <a:off x="4222777" y="3227274"/>
        <a:ext cx="14843266" cy="859832"/>
      </dsp:txXfrm>
    </dsp:sp>
    <dsp:sp modelId="{016A0D94-9671-4924-BCC3-E378AE79974D}">
      <dsp:nvSpPr>
        <dsp:cNvPr id="0" name=""/>
        <dsp:cNvSpPr/>
      </dsp:nvSpPr>
      <dsp:spPr>
        <a:xfrm>
          <a:off x="3577902" y="3227274"/>
          <a:ext cx="859832" cy="859832"/>
        </a:xfrm>
        <a:prstGeom prst="ellipse">
          <a:avLst/>
        </a:prstGeom>
        <a:solidFill>
          <a:schemeClr val="accent4">
            <a:tint val="50000"/>
            <a:hueOff val="4975883"/>
            <a:satOff val="-36079"/>
            <a:lumOff val="-41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21D96-819A-4524-9457-751A0D52F6B7}">
      <dsp:nvSpPr>
        <dsp:cNvPr id="0" name=""/>
        <dsp:cNvSpPr/>
      </dsp:nvSpPr>
      <dsp:spPr>
        <a:xfrm rot="10800000">
          <a:off x="4007819" y="4302064"/>
          <a:ext cx="15058224" cy="859832"/>
        </a:xfrm>
        <a:prstGeom prst="homePlate">
          <a:avLst/>
        </a:prstGeom>
        <a:solidFill>
          <a:schemeClr val="accent4">
            <a:hueOff val="6085437"/>
            <a:satOff val="0"/>
            <a:lumOff val="-198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Aprendizaje continuo</a:t>
          </a:r>
        </a:p>
      </dsp:txBody>
      <dsp:txXfrm rot="10800000">
        <a:off x="4222777" y="4302064"/>
        <a:ext cx="14843266" cy="859832"/>
      </dsp:txXfrm>
    </dsp:sp>
    <dsp:sp modelId="{514F4255-5FB3-4E2A-90AB-9139FFF6E5FC}">
      <dsp:nvSpPr>
        <dsp:cNvPr id="0" name=""/>
        <dsp:cNvSpPr/>
      </dsp:nvSpPr>
      <dsp:spPr>
        <a:xfrm>
          <a:off x="3577902" y="4302064"/>
          <a:ext cx="859832" cy="859832"/>
        </a:xfrm>
        <a:prstGeom prst="ellipse">
          <a:avLst/>
        </a:prstGeom>
        <a:solidFill>
          <a:schemeClr val="accent4">
            <a:tint val="50000"/>
            <a:hueOff val="6634511"/>
            <a:satOff val="-48105"/>
            <a:lumOff val="-55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38BAA-A786-47E3-9756-AA4B03ED3CA0}">
      <dsp:nvSpPr>
        <dsp:cNvPr id="0" name=""/>
        <dsp:cNvSpPr/>
      </dsp:nvSpPr>
      <dsp:spPr>
        <a:xfrm rot="10800000">
          <a:off x="4007819" y="5376855"/>
          <a:ext cx="15058224" cy="859832"/>
        </a:xfrm>
        <a:prstGeom prst="homePlate">
          <a:avLst/>
        </a:prstGeom>
        <a:solidFill>
          <a:schemeClr val="accent4">
            <a:hueOff val="7606796"/>
            <a:satOff val="0"/>
            <a:lumOff val="-2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Ahorro de recursos</a:t>
          </a:r>
        </a:p>
      </dsp:txBody>
      <dsp:txXfrm rot="10800000">
        <a:off x="4222777" y="5376855"/>
        <a:ext cx="14843266" cy="859832"/>
      </dsp:txXfrm>
    </dsp:sp>
    <dsp:sp modelId="{A92AB317-90F3-446C-872C-DDB43BA962C2}">
      <dsp:nvSpPr>
        <dsp:cNvPr id="0" name=""/>
        <dsp:cNvSpPr/>
      </dsp:nvSpPr>
      <dsp:spPr>
        <a:xfrm>
          <a:off x="3577902" y="5376855"/>
          <a:ext cx="859832" cy="859832"/>
        </a:xfrm>
        <a:prstGeom prst="ellipse">
          <a:avLst/>
        </a:prstGeom>
        <a:solidFill>
          <a:schemeClr val="accent4">
            <a:tint val="50000"/>
            <a:hueOff val="8293138"/>
            <a:satOff val="-60132"/>
            <a:lumOff val="-6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2DCD0-713B-410D-B728-E2944E4B7209}">
      <dsp:nvSpPr>
        <dsp:cNvPr id="0" name=""/>
        <dsp:cNvSpPr/>
      </dsp:nvSpPr>
      <dsp:spPr>
        <a:xfrm rot="10800000">
          <a:off x="4007819" y="6451646"/>
          <a:ext cx="15058224" cy="859832"/>
        </a:xfrm>
        <a:prstGeom prst="homePlate">
          <a:avLst/>
        </a:prstGeom>
        <a:solidFill>
          <a:schemeClr val="accent4">
            <a:hueOff val="9128156"/>
            <a:satOff val="0"/>
            <a:lumOff val="-2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Llegar al mercado más rápido</a:t>
          </a:r>
        </a:p>
      </dsp:txBody>
      <dsp:txXfrm rot="10800000">
        <a:off x="4222777" y="6451646"/>
        <a:ext cx="14843266" cy="859832"/>
      </dsp:txXfrm>
    </dsp:sp>
    <dsp:sp modelId="{0CD93ECA-55E5-4DE1-90EE-F08AAB9E6677}">
      <dsp:nvSpPr>
        <dsp:cNvPr id="0" name=""/>
        <dsp:cNvSpPr/>
      </dsp:nvSpPr>
      <dsp:spPr>
        <a:xfrm>
          <a:off x="3577902" y="6451646"/>
          <a:ext cx="859832" cy="859832"/>
        </a:xfrm>
        <a:prstGeom prst="ellipse">
          <a:avLst/>
        </a:prstGeom>
        <a:solidFill>
          <a:schemeClr val="accent4">
            <a:tint val="50000"/>
            <a:hueOff val="9951766"/>
            <a:satOff val="-72158"/>
            <a:lumOff val="-83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2A0FD-58A7-4EFC-89BC-D5440B76BFC0}">
      <dsp:nvSpPr>
        <dsp:cNvPr id="0" name=""/>
        <dsp:cNvSpPr/>
      </dsp:nvSpPr>
      <dsp:spPr>
        <a:xfrm rot="10800000">
          <a:off x="4007819" y="2901"/>
          <a:ext cx="15058224" cy="85983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Definir el problema y Cliente</a:t>
          </a:r>
        </a:p>
      </dsp:txBody>
      <dsp:txXfrm rot="10800000">
        <a:off x="4222777" y="2901"/>
        <a:ext cx="14843266" cy="859832"/>
      </dsp:txXfrm>
    </dsp:sp>
    <dsp:sp modelId="{008AD28F-CA8C-49BD-B564-C4CBF587E590}">
      <dsp:nvSpPr>
        <dsp:cNvPr id="0" name=""/>
        <dsp:cNvSpPr/>
      </dsp:nvSpPr>
      <dsp:spPr>
        <a:xfrm>
          <a:off x="3577902" y="2901"/>
          <a:ext cx="859832" cy="85983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0B517-7E88-499B-B943-93DE962464B4}">
      <dsp:nvSpPr>
        <dsp:cNvPr id="0" name=""/>
        <dsp:cNvSpPr/>
      </dsp:nvSpPr>
      <dsp:spPr>
        <a:xfrm rot="10800000">
          <a:off x="4007819" y="1077692"/>
          <a:ext cx="15058224" cy="859832"/>
        </a:xfrm>
        <a:prstGeom prst="homePlate">
          <a:avLst/>
        </a:prstGeom>
        <a:solidFill>
          <a:srgbClr val="CC0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Conocer a mi cliente</a:t>
          </a:r>
        </a:p>
      </dsp:txBody>
      <dsp:txXfrm rot="10800000">
        <a:off x="4222777" y="1077692"/>
        <a:ext cx="14843266" cy="859832"/>
      </dsp:txXfrm>
    </dsp:sp>
    <dsp:sp modelId="{C8C4FB9A-F93D-4705-BBB8-0958A26D45B7}">
      <dsp:nvSpPr>
        <dsp:cNvPr id="0" name=""/>
        <dsp:cNvSpPr/>
      </dsp:nvSpPr>
      <dsp:spPr>
        <a:xfrm>
          <a:off x="3577902" y="1077692"/>
          <a:ext cx="859832" cy="859832"/>
        </a:xfrm>
        <a:prstGeom prst="ellipse">
          <a:avLst/>
        </a:prstGeom>
        <a:solidFill>
          <a:srgbClr val="E7D7F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63260-3D33-427E-AB4A-A6DBD89B649D}">
      <dsp:nvSpPr>
        <dsp:cNvPr id="0" name=""/>
        <dsp:cNvSpPr/>
      </dsp:nvSpPr>
      <dsp:spPr>
        <a:xfrm rot="10800000">
          <a:off x="4007819" y="2152483"/>
          <a:ext cx="15058224" cy="859832"/>
        </a:xfrm>
        <a:prstGeom prst="homePlate">
          <a:avLst/>
        </a:prstGeom>
        <a:solidFill>
          <a:schemeClr val="accent4">
            <a:hueOff val="3042719"/>
            <a:satOff val="0"/>
            <a:lumOff val="-99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Objetivo del P/S (</a:t>
          </a:r>
          <a:r>
            <a:rPr lang="es-PE" sz="4100" kern="1200" dirty="0" err="1"/>
            <a:t>What</a:t>
          </a:r>
          <a:r>
            <a:rPr lang="es-PE" sz="4100" kern="1200" dirty="0"/>
            <a:t>)</a:t>
          </a:r>
        </a:p>
      </dsp:txBody>
      <dsp:txXfrm rot="10800000">
        <a:off x="4222777" y="2152483"/>
        <a:ext cx="14843266" cy="859832"/>
      </dsp:txXfrm>
    </dsp:sp>
    <dsp:sp modelId="{12B04D17-A636-421C-8C2A-F4E7541C6033}">
      <dsp:nvSpPr>
        <dsp:cNvPr id="0" name=""/>
        <dsp:cNvSpPr/>
      </dsp:nvSpPr>
      <dsp:spPr>
        <a:xfrm>
          <a:off x="3577902" y="2152483"/>
          <a:ext cx="859832" cy="859832"/>
        </a:xfrm>
        <a:prstGeom prst="ellipse">
          <a:avLst/>
        </a:prstGeom>
        <a:solidFill>
          <a:schemeClr val="accent4">
            <a:tint val="50000"/>
            <a:hueOff val="3317255"/>
            <a:satOff val="-24053"/>
            <a:lumOff val="-27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EAA44-0A4D-484E-958C-50D49C48AE1C}">
      <dsp:nvSpPr>
        <dsp:cNvPr id="0" name=""/>
        <dsp:cNvSpPr/>
      </dsp:nvSpPr>
      <dsp:spPr>
        <a:xfrm rot="10800000">
          <a:off x="4007819" y="3227274"/>
          <a:ext cx="15058224" cy="859832"/>
        </a:xfrm>
        <a:prstGeom prst="homePlate">
          <a:avLst/>
        </a:prstGeom>
        <a:solidFill>
          <a:schemeClr val="accent4">
            <a:hueOff val="4564078"/>
            <a:satOff val="0"/>
            <a:lumOff val="-1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Perfil del usuario (Who)</a:t>
          </a:r>
        </a:p>
      </dsp:txBody>
      <dsp:txXfrm rot="10800000">
        <a:off x="4222777" y="3227274"/>
        <a:ext cx="14843266" cy="859832"/>
      </dsp:txXfrm>
    </dsp:sp>
    <dsp:sp modelId="{016A0D94-9671-4924-BCC3-E378AE79974D}">
      <dsp:nvSpPr>
        <dsp:cNvPr id="0" name=""/>
        <dsp:cNvSpPr/>
      </dsp:nvSpPr>
      <dsp:spPr>
        <a:xfrm>
          <a:off x="3577902" y="3227274"/>
          <a:ext cx="859832" cy="859832"/>
        </a:xfrm>
        <a:prstGeom prst="ellipse">
          <a:avLst/>
        </a:prstGeom>
        <a:solidFill>
          <a:schemeClr val="accent4">
            <a:tint val="50000"/>
            <a:hueOff val="4975883"/>
            <a:satOff val="-36079"/>
            <a:lumOff val="-41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21D96-819A-4524-9457-751A0D52F6B7}">
      <dsp:nvSpPr>
        <dsp:cNvPr id="0" name=""/>
        <dsp:cNvSpPr/>
      </dsp:nvSpPr>
      <dsp:spPr>
        <a:xfrm rot="10800000">
          <a:off x="4007819" y="4302064"/>
          <a:ext cx="15058224" cy="859832"/>
        </a:xfrm>
        <a:prstGeom prst="homePlate">
          <a:avLst/>
        </a:prstGeom>
        <a:solidFill>
          <a:schemeClr val="accent4">
            <a:hueOff val="6085437"/>
            <a:satOff val="0"/>
            <a:lumOff val="-198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Aprendizaje continuo</a:t>
          </a:r>
        </a:p>
      </dsp:txBody>
      <dsp:txXfrm rot="10800000">
        <a:off x="4222777" y="4302064"/>
        <a:ext cx="14843266" cy="859832"/>
      </dsp:txXfrm>
    </dsp:sp>
    <dsp:sp modelId="{514F4255-5FB3-4E2A-90AB-9139FFF6E5FC}">
      <dsp:nvSpPr>
        <dsp:cNvPr id="0" name=""/>
        <dsp:cNvSpPr/>
      </dsp:nvSpPr>
      <dsp:spPr>
        <a:xfrm>
          <a:off x="3577902" y="4302064"/>
          <a:ext cx="859832" cy="859832"/>
        </a:xfrm>
        <a:prstGeom prst="ellipse">
          <a:avLst/>
        </a:prstGeom>
        <a:solidFill>
          <a:schemeClr val="accent4">
            <a:tint val="50000"/>
            <a:hueOff val="6634511"/>
            <a:satOff val="-48105"/>
            <a:lumOff val="-55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38BAA-A786-47E3-9756-AA4B03ED3CA0}">
      <dsp:nvSpPr>
        <dsp:cNvPr id="0" name=""/>
        <dsp:cNvSpPr/>
      </dsp:nvSpPr>
      <dsp:spPr>
        <a:xfrm rot="10800000">
          <a:off x="4007819" y="5376855"/>
          <a:ext cx="15058224" cy="859832"/>
        </a:xfrm>
        <a:prstGeom prst="homePlate">
          <a:avLst/>
        </a:prstGeom>
        <a:solidFill>
          <a:schemeClr val="accent4">
            <a:hueOff val="7606796"/>
            <a:satOff val="0"/>
            <a:lumOff val="-2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Ahorro de recursos</a:t>
          </a:r>
        </a:p>
      </dsp:txBody>
      <dsp:txXfrm rot="10800000">
        <a:off x="4222777" y="5376855"/>
        <a:ext cx="14843266" cy="859832"/>
      </dsp:txXfrm>
    </dsp:sp>
    <dsp:sp modelId="{A92AB317-90F3-446C-872C-DDB43BA962C2}">
      <dsp:nvSpPr>
        <dsp:cNvPr id="0" name=""/>
        <dsp:cNvSpPr/>
      </dsp:nvSpPr>
      <dsp:spPr>
        <a:xfrm>
          <a:off x="3577902" y="5376855"/>
          <a:ext cx="859832" cy="859832"/>
        </a:xfrm>
        <a:prstGeom prst="ellipse">
          <a:avLst/>
        </a:prstGeom>
        <a:solidFill>
          <a:schemeClr val="accent4">
            <a:tint val="50000"/>
            <a:hueOff val="8293138"/>
            <a:satOff val="-60132"/>
            <a:lumOff val="-6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2DCD0-713B-410D-B728-E2944E4B7209}">
      <dsp:nvSpPr>
        <dsp:cNvPr id="0" name=""/>
        <dsp:cNvSpPr/>
      </dsp:nvSpPr>
      <dsp:spPr>
        <a:xfrm rot="10800000">
          <a:off x="4007819" y="6451646"/>
          <a:ext cx="15058224" cy="859832"/>
        </a:xfrm>
        <a:prstGeom prst="homePlate">
          <a:avLst/>
        </a:prstGeom>
        <a:solidFill>
          <a:schemeClr val="accent4">
            <a:hueOff val="9128156"/>
            <a:satOff val="0"/>
            <a:lumOff val="-2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100" kern="1200" dirty="0"/>
            <a:t>Llegar al mercado más rápido</a:t>
          </a:r>
        </a:p>
      </dsp:txBody>
      <dsp:txXfrm rot="10800000">
        <a:off x="4222777" y="6451646"/>
        <a:ext cx="14843266" cy="859832"/>
      </dsp:txXfrm>
    </dsp:sp>
    <dsp:sp modelId="{0CD93ECA-55E5-4DE1-90EE-F08AAB9E6677}">
      <dsp:nvSpPr>
        <dsp:cNvPr id="0" name=""/>
        <dsp:cNvSpPr/>
      </dsp:nvSpPr>
      <dsp:spPr>
        <a:xfrm>
          <a:off x="3577902" y="6451646"/>
          <a:ext cx="859832" cy="859832"/>
        </a:xfrm>
        <a:prstGeom prst="ellipse">
          <a:avLst/>
        </a:prstGeom>
        <a:solidFill>
          <a:schemeClr val="accent4">
            <a:tint val="50000"/>
            <a:hueOff val="9951766"/>
            <a:satOff val="-72158"/>
            <a:lumOff val="-83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validar supuestos (y también descartarlos) sobre tu modelo o idea de negocio.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MX" b="1" i="0" dirty="0">
                <a:solidFill>
                  <a:srgbClr val="121212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Maqueta visual</a:t>
            </a:r>
            <a:r>
              <a:rPr lang="es-MX" b="0" i="0" dirty="0">
                <a:solidFill>
                  <a:srgbClr val="121212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: trata de crear un dibujo o gráfico en el que apoyarte para explicar cómo va a funcionar tu producto. Por ejemplo el esquema de cómo se va a estructurar tu web o tu app. Con </a:t>
            </a:r>
            <a:r>
              <a:rPr lang="es-MX" b="0" i="0" dirty="0" err="1">
                <a:solidFill>
                  <a:srgbClr val="121212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Canva</a:t>
            </a:r>
            <a:r>
              <a:rPr lang="es-MX" b="0" i="0" dirty="0">
                <a:solidFill>
                  <a:srgbClr val="121212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 y otros programas en la nube puedes recrear cómo serán las pantallas principales de tu app o tu web.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MX" b="0" i="0" dirty="0">
                <a:solidFill>
                  <a:srgbClr val="213343"/>
                </a:solidFill>
                <a:effectLst/>
                <a:highlight>
                  <a:srgbClr val="F6F9FC"/>
                </a:highlight>
                <a:latin typeface="Lexend Deca"/>
              </a:rPr>
              <a:t>El MVP es la versión de prueba de un nuevo producto, e incluye las características básicas para satisfacer las necesidades de los clientes. Permite a una empresa conocer el nivel de interés y aceptación que puede tener gracias a los clientes pioneros, para así mejorar el producto y lanzarlo a un público más amplio.</a:t>
            </a:r>
            <a:endParaRPr lang="es-MX" b="0" i="0" dirty="0">
              <a:solidFill>
                <a:srgbClr val="121212"/>
              </a:solidFill>
              <a:effectLst/>
              <a:highlight>
                <a:srgbClr val="FFFFFF"/>
              </a:highlight>
              <a:latin typeface="IBM Plex Sans" panose="020B0503050203000203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057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73B4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validar supuestos (y también descartarlos) sobre tu modelo o idea de negocio.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MX" b="1" i="0" dirty="0">
                <a:solidFill>
                  <a:srgbClr val="121212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Maqueta visual</a:t>
            </a:r>
            <a:r>
              <a:rPr lang="es-MX" b="0" i="0" dirty="0">
                <a:solidFill>
                  <a:srgbClr val="121212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: trata de crear un dibujo o gráfico en el que apoyarte para explicar cómo va a funcionar tu producto. Por ejemplo el esquema de cómo se va a estructurar tu web o tu app. Con </a:t>
            </a:r>
            <a:r>
              <a:rPr lang="es-MX" b="0" i="0" dirty="0" err="1">
                <a:solidFill>
                  <a:srgbClr val="121212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Canva</a:t>
            </a:r>
            <a:r>
              <a:rPr lang="es-MX" b="0" i="0" dirty="0">
                <a:solidFill>
                  <a:srgbClr val="121212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 y otros programas en la nube puedes recrear cómo serán las pantallas principales de tu app o tu web.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MX" b="0" i="0" dirty="0">
                <a:solidFill>
                  <a:srgbClr val="213343"/>
                </a:solidFill>
                <a:effectLst/>
                <a:highlight>
                  <a:srgbClr val="F6F9FC"/>
                </a:highlight>
                <a:latin typeface="Lexend Deca"/>
              </a:rPr>
              <a:t>El MVP es la versión de prueba de un nuevo producto, e incluye las características básicas para satisfacer las necesidades de los clientes. Permite a una empresa conocer el nivel de interés y aceptación que puede tener gracias a los clientes pioneros, para así mejorar el producto y lanzarlo a un público más amplio.</a:t>
            </a:r>
            <a:endParaRPr lang="es-MX" b="0" i="0" dirty="0">
              <a:solidFill>
                <a:srgbClr val="121212"/>
              </a:solidFill>
              <a:effectLst/>
              <a:highlight>
                <a:srgbClr val="FFFFFF"/>
              </a:highlight>
              <a:latin typeface="IBM Plex Sans" panose="020B0503050203000203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9965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">
  <p:cSld name="CUSTOM_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0E23F32-AFC9-6279-7996-EAAEDC62676C}"/>
              </a:ext>
            </a:extLst>
          </p:cNvPr>
          <p:cNvSpPr/>
          <p:nvPr/>
        </p:nvSpPr>
        <p:spPr>
          <a:xfrm>
            <a:off x="1066800" y="481934"/>
            <a:ext cx="15245768" cy="8390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4320" algn="ctr"/>
            <a:r>
              <a:rPr lang="es-MX" sz="4200" dirty="0">
                <a:latin typeface="Montserrat Medium" panose="00000600000000000000" pitchFamily="2" charset="0"/>
                <a:ea typeface="Verdana" panose="020B0604030504040204" pitchFamily="34" charset="0"/>
              </a:rPr>
              <a:t>Definir problema</a:t>
            </a:r>
            <a:endParaRPr lang="es-PE" sz="4200" i="1" dirty="0">
              <a:latin typeface="Montserrat Medium" panose="00000600000000000000" pitchFamily="2" charset="0"/>
              <a:ea typeface="Verdana" panose="020B060403050404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5769B00-840D-4F48-0A55-CE9E13EBD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535671"/>
              </p:ext>
            </p:extLst>
          </p:nvPr>
        </p:nvGraphicFramePr>
        <p:xfrm>
          <a:off x="-2558144" y="2145396"/>
          <a:ext cx="21744215" cy="7314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E8245AFF-4E5B-1BBC-323A-CBEAEC000224}"/>
              </a:ext>
            </a:extLst>
          </p:cNvPr>
          <p:cNvSpPr/>
          <p:nvPr/>
        </p:nvSpPr>
        <p:spPr>
          <a:xfrm>
            <a:off x="440871" y="3167743"/>
            <a:ext cx="15871697" cy="648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DDFCE8-7231-AC1C-6B5D-4F3868B76126}"/>
              </a:ext>
            </a:extLst>
          </p:cNvPr>
          <p:cNvSpPr/>
          <p:nvPr/>
        </p:nvSpPr>
        <p:spPr>
          <a:xfrm>
            <a:off x="1719942" y="3559628"/>
            <a:ext cx="13911943" cy="2734846"/>
          </a:xfrm>
          <a:prstGeom prst="roundRect">
            <a:avLst>
              <a:gd name="adj" fmla="val 2698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3000" b="1" dirty="0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[Who]</a:t>
            </a:r>
            <a:r>
              <a:rPr lang="es-PE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 tiene el problema </a:t>
            </a:r>
            <a:r>
              <a:rPr lang="es-PE" sz="3000" b="1" dirty="0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[</a:t>
            </a:r>
            <a:r>
              <a:rPr lang="es-PE" sz="3000" b="1" dirty="0" err="1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What</a:t>
            </a:r>
            <a:r>
              <a:rPr lang="es-PE" sz="3000" b="1" dirty="0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]</a:t>
            </a:r>
            <a:r>
              <a:rPr lang="es-PE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 cuando está intentado </a:t>
            </a:r>
            <a:r>
              <a:rPr lang="es-PE" sz="3000" b="1" dirty="0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[</a:t>
            </a:r>
            <a:r>
              <a:rPr lang="es-PE" sz="3000" b="1" dirty="0" err="1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When</a:t>
            </a:r>
            <a:r>
              <a:rPr lang="es-PE" sz="3000" b="1" dirty="0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/</a:t>
            </a:r>
            <a:r>
              <a:rPr lang="es-PE" sz="3000" b="1" dirty="0" err="1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where</a:t>
            </a:r>
            <a:r>
              <a:rPr lang="es-PE" sz="3000" b="1" dirty="0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s-PE" sz="3000" b="1" dirty="0">
                <a:solidFill>
                  <a:schemeClr val="bg1"/>
                </a:solidFill>
                <a:latin typeface="Montserrat" panose="00000500000000000000" pitchFamily="2" charset="0"/>
              </a:rPr>
              <a:t> Esto es un problema </a:t>
            </a:r>
            <a:r>
              <a:rPr lang="es-PE" sz="3000" b="1" dirty="0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[</a:t>
            </a:r>
            <a:r>
              <a:rPr lang="es-PE" sz="3000" b="1" dirty="0" err="1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Why</a:t>
            </a:r>
            <a:r>
              <a:rPr lang="es-PE" sz="3000" b="1" dirty="0">
                <a:solidFill>
                  <a:schemeClr val="tx1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5328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8AD28F-CA8C-49BD-B564-C4CBF587E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08AD28F-CA8C-49BD-B564-C4CBF587E5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452A0FD-58A7-4EFC-89BC-D5440B76B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3452A0FD-58A7-4EFC-89BC-D5440B76BF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C4FB9A-F93D-4705-BBB8-0958A26D4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8C4FB9A-F93D-4705-BBB8-0958A26D45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E0B517-7E88-499B-B943-93DE96246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D6E0B517-7E88-499B-B943-93DE96246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2B04D17-A636-421C-8C2A-F4E7541C6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12B04D17-A636-421C-8C2A-F4E7541C6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463260-3D33-427E-AB4A-A6DBD89B6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30463260-3D33-427E-AB4A-A6DBD89B64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6A0D94-9671-4924-BCC3-E378AE799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016A0D94-9671-4924-BCC3-E378AE799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CEAA44-0A4D-484E-958C-50D49C48A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36CEAA44-0A4D-484E-958C-50D49C48A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14F4255-5FB3-4E2A-90AB-9139FFF6E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514F4255-5FB3-4E2A-90AB-9139FFF6E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121D96-819A-4524-9457-751A0D52F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7A121D96-819A-4524-9457-751A0D52F6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2AB317-90F3-446C-872C-DDB43BA96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A92AB317-90F3-446C-872C-DDB43BA962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438BAA-A786-47E3-9756-AA4B03ED3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E2438BAA-A786-47E3-9756-AA4B03ED3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D93ECA-55E5-4DE1-90EE-F08AAB9E6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0CD93ECA-55E5-4DE1-90EE-F08AAB9E66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92DCD0-713B-410D-B728-E2944E4B72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C092DCD0-713B-410D-B728-E2944E4B72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0E23F32-AFC9-6279-7996-EAAEDC62676C}"/>
              </a:ext>
            </a:extLst>
          </p:cNvPr>
          <p:cNvSpPr/>
          <p:nvPr/>
        </p:nvSpPr>
        <p:spPr>
          <a:xfrm>
            <a:off x="1066800" y="481934"/>
            <a:ext cx="15245768" cy="8390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4320" algn="ctr"/>
            <a:r>
              <a:rPr lang="es-MX" sz="4200" dirty="0">
                <a:latin typeface="Montserrat Medium" panose="00000600000000000000" pitchFamily="2" charset="0"/>
                <a:ea typeface="Verdana" panose="020B0604030504040204" pitchFamily="34" charset="0"/>
              </a:rPr>
              <a:t>Segmento de Cliente</a:t>
            </a:r>
            <a:endParaRPr lang="es-PE" sz="4200" i="1" dirty="0">
              <a:latin typeface="Montserrat Medium" panose="00000600000000000000" pitchFamily="2" charset="0"/>
              <a:ea typeface="Verdana" panose="020B060403050404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5769B00-840D-4F48-0A55-CE9E13EBD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757048"/>
              </p:ext>
            </p:extLst>
          </p:nvPr>
        </p:nvGraphicFramePr>
        <p:xfrm>
          <a:off x="-2558144" y="2145396"/>
          <a:ext cx="22643947" cy="7314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E8245AFF-4E5B-1BBC-323A-CBEAEC000224}"/>
              </a:ext>
            </a:extLst>
          </p:cNvPr>
          <p:cNvSpPr/>
          <p:nvPr/>
        </p:nvSpPr>
        <p:spPr>
          <a:xfrm>
            <a:off x="440871" y="4267200"/>
            <a:ext cx="16780329" cy="53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840FF5-9A57-82E0-D2CE-0E8AB904DC47}"/>
              </a:ext>
            </a:extLst>
          </p:cNvPr>
          <p:cNvSpPr/>
          <p:nvPr/>
        </p:nvSpPr>
        <p:spPr>
          <a:xfrm>
            <a:off x="1066800" y="4818438"/>
            <a:ext cx="7375451" cy="1024345"/>
          </a:xfrm>
          <a:prstGeom prst="roundRect">
            <a:avLst>
              <a:gd name="adj" fmla="val 50000"/>
            </a:avLst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4320" algn="ctr"/>
            <a:r>
              <a:rPr lang="es-MX" sz="4000" dirty="0" err="1">
                <a:latin typeface="Montserrat Medium" panose="00000600000000000000" pitchFamily="2" charset="0"/>
                <a:ea typeface="Verdana" panose="020B0604030504040204" pitchFamily="34" charset="0"/>
              </a:rPr>
              <a:t>User</a:t>
            </a:r>
            <a:r>
              <a:rPr lang="es-MX" sz="4000" dirty="0">
                <a:latin typeface="Montserrat Medium" panose="00000600000000000000" pitchFamily="2" charset="0"/>
                <a:ea typeface="Verdana" panose="020B0604030504040204" pitchFamily="34" charset="0"/>
              </a:rPr>
              <a:t> Persona (Arquetipo)</a:t>
            </a:r>
            <a:endParaRPr lang="es-PE" sz="4000" i="1" dirty="0">
              <a:latin typeface="Montserrat Medium" panose="000006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6533912-E276-A178-F629-B13B783F587A}"/>
              </a:ext>
            </a:extLst>
          </p:cNvPr>
          <p:cNvSpPr/>
          <p:nvPr/>
        </p:nvSpPr>
        <p:spPr>
          <a:xfrm>
            <a:off x="8937117" y="4818362"/>
            <a:ext cx="7375451" cy="1024345"/>
          </a:xfrm>
          <a:prstGeom prst="roundRect">
            <a:avLst>
              <a:gd name="adj" fmla="val 50000"/>
            </a:avLst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4320" algn="ctr"/>
            <a:r>
              <a:rPr lang="es-MX" sz="4000" dirty="0" err="1">
                <a:latin typeface="Montserrat Medium" panose="00000600000000000000" pitchFamily="2" charset="0"/>
                <a:ea typeface="Verdana" panose="020B0604030504040204" pitchFamily="34" charset="0"/>
              </a:rPr>
              <a:t>User</a:t>
            </a:r>
            <a:r>
              <a:rPr lang="es-MX" sz="4000" dirty="0">
                <a:latin typeface="Montserrat Medium" panose="00000600000000000000" pitchFamily="2" charset="0"/>
                <a:ea typeface="Verdana" panose="020B0604030504040204" pitchFamily="34" charset="0"/>
              </a:rPr>
              <a:t> </a:t>
            </a:r>
            <a:r>
              <a:rPr lang="es-MX" sz="4000" dirty="0" err="1">
                <a:latin typeface="Montserrat Medium" panose="00000600000000000000" pitchFamily="2" charset="0"/>
                <a:ea typeface="Verdana" panose="020B0604030504040204" pitchFamily="34" charset="0"/>
              </a:rPr>
              <a:t>Journey</a:t>
            </a:r>
            <a:endParaRPr lang="es-PE" sz="4000" i="1" dirty="0">
              <a:latin typeface="Montserrat Medium" panose="00000600000000000000" pitchFamily="2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9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8AD28F-CA8C-49BD-B564-C4CBF587E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08AD28F-CA8C-49BD-B564-C4CBF587E5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452A0FD-58A7-4EFC-89BC-D5440B76B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3452A0FD-58A7-4EFC-89BC-D5440B76BF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C4FB9A-F93D-4705-BBB8-0958A26D4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8C4FB9A-F93D-4705-BBB8-0958A26D45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E0B517-7E88-499B-B943-93DE96246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D6E0B517-7E88-499B-B943-93DE96246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2B04D17-A636-421C-8C2A-F4E7541C6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12B04D17-A636-421C-8C2A-F4E7541C6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463260-3D33-427E-AB4A-A6DBD89B6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30463260-3D33-427E-AB4A-A6DBD89B64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6A0D94-9671-4924-BCC3-E378AE799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016A0D94-9671-4924-BCC3-E378AE799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CEAA44-0A4D-484E-958C-50D49C48A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36CEAA44-0A4D-484E-958C-50D49C48A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14F4255-5FB3-4E2A-90AB-9139FFF6E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514F4255-5FB3-4E2A-90AB-9139FFF6E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121D96-819A-4524-9457-751A0D52F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7A121D96-819A-4524-9457-751A0D52F6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2AB317-90F3-446C-872C-DDB43BA96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A92AB317-90F3-446C-872C-DDB43BA962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438BAA-A786-47E3-9756-AA4B03ED3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E2438BAA-A786-47E3-9756-AA4B03ED3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D93ECA-55E5-4DE1-90EE-F08AAB9E6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0CD93ECA-55E5-4DE1-90EE-F08AAB9E66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92DCD0-713B-410D-B728-E2944E4B72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C092DCD0-713B-410D-B728-E2944E4B72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455664A-8D9F-CD13-7122-1660DD6BFAEF}"/>
              </a:ext>
            </a:extLst>
          </p:cNvPr>
          <p:cNvSpPr/>
          <p:nvPr/>
        </p:nvSpPr>
        <p:spPr>
          <a:xfrm>
            <a:off x="1066800" y="481934"/>
            <a:ext cx="15245768" cy="102434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4320" algn="ctr"/>
            <a:r>
              <a:rPr lang="es-MX" sz="4200" dirty="0" err="1">
                <a:latin typeface="Montserrat Medium" panose="00000600000000000000" pitchFamily="2" charset="0"/>
                <a:ea typeface="Verdana" panose="020B0604030504040204" pitchFamily="34" charset="0"/>
              </a:rPr>
              <a:t>User</a:t>
            </a:r>
            <a:r>
              <a:rPr lang="es-MX" sz="4200" dirty="0">
                <a:latin typeface="Montserrat Medium" panose="00000600000000000000" pitchFamily="2" charset="0"/>
                <a:ea typeface="Verdana" panose="020B0604030504040204" pitchFamily="34" charset="0"/>
              </a:rPr>
              <a:t> </a:t>
            </a:r>
            <a:r>
              <a:rPr lang="es-MX" sz="4200" dirty="0" err="1">
                <a:latin typeface="Montserrat Medium" panose="00000600000000000000" pitchFamily="2" charset="0"/>
                <a:ea typeface="Verdana" panose="020B0604030504040204" pitchFamily="34" charset="0"/>
              </a:rPr>
              <a:t>Journey</a:t>
            </a:r>
            <a:endParaRPr lang="es-PE" sz="4200" i="1" dirty="0">
              <a:latin typeface="Montserrat Medium" panose="00000600000000000000" pitchFamily="2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30FA20D-CD52-0944-F4FB-9453171AD599}"/>
              </a:ext>
            </a:extLst>
          </p:cNvPr>
          <p:cNvGraphicFramePr>
            <a:graphicFrameLocks noGrp="1"/>
          </p:cNvGraphicFramePr>
          <p:nvPr/>
        </p:nvGraphicFramePr>
        <p:xfrm>
          <a:off x="1239370" y="1798136"/>
          <a:ext cx="15245768" cy="8221925"/>
        </p:xfrm>
        <a:graphic>
          <a:graphicData uri="http://schemas.openxmlformats.org/drawingml/2006/table">
            <a:tbl>
              <a:tblPr firstRow="1" bandRow="1">
                <a:tableStyleId>{3F7F35A4-4400-4069-BC7C-99DAD7CCA843}</a:tableStyleId>
              </a:tblPr>
              <a:tblGrid>
                <a:gridCol w="3811442">
                  <a:extLst>
                    <a:ext uri="{9D8B030D-6E8A-4147-A177-3AD203B41FA5}">
                      <a16:colId xmlns:a16="http://schemas.microsoft.com/office/drawing/2014/main" val="1239203667"/>
                    </a:ext>
                  </a:extLst>
                </a:gridCol>
                <a:gridCol w="3811442">
                  <a:extLst>
                    <a:ext uri="{9D8B030D-6E8A-4147-A177-3AD203B41FA5}">
                      <a16:colId xmlns:a16="http://schemas.microsoft.com/office/drawing/2014/main" val="2965039266"/>
                    </a:ext>
                  </a:extLst>
                </a:gridCol>
                <a:gridCol w="1905721">
                  <a:extLst>
                    <a:ext uri="{9D8B030D-6E8A-4147-A177-3AD203B41FA5}">
                      <a16:colId xmlns:a16="http://schemas.microsoft.com/office/drawing/2014/main" val="1903529277"/>
                    </a:ext>
                  </a:extLst>
                </a:gridCol>
                <a:gridCol w="1905721">
                  <a:extLst>
                    <a:ext uri="{9D8B030D-6E8A-4147-A177-3AD203B41FA5}">
                      <a16:colId xmlns:a16="http://schemas.microsoft.com/office/drawing/2014/main" val="833547344"/>
                    </a:ext>
                  </a:extLst>
                </a:gridCol>
                <a:gridCol w="3811442">
                  <a:extLst>
                    <a:ext uri="{9D8B030D-6E8A-4147-A177-3AD203B41FA5}">
                      <a16:colId xmlns:a16="http://schemas.microsoft.com/office/drawing/2014/main" val="2744454597"/>
                    </a:ext>
                  </a:extLst>
                </a:gridCol>
              </a:tblGrid>
              <a:tr h="907001">
                <a:tc>
                  <a:txBody>
                    <a:bodyPr/>
                    <a:lstStyle/>
                    <a:p>
                      <a:pPr algn="ctr"/>
                      <a:r>
                        <a:rPr lang="es-PE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USER PERSONA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s-PE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Escenario</a:t>
                      </a:r>
                    </a:p>
                    <a:p>
                      <a:endParaRPr lang="es-PE" sz="2000" b="1" dirty="0">
                        <a:solidFill>
                          <a:srgbClr val="00B0F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25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Logros/expectativas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2000" b="1" dirty="0">
                        <a:solidFill>
                          <a:srgbClr val="00B0F0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sz="25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22851"/>
                  </a:ext>
                </a:extLst>
              </a:tr>
              <a:tr h="6174002">
                <a:tc>
                  <a:txBody>
                    <a:bodyPr/>
                    <a:lstStyle/>
                    <a:p>
                      <a:r>
                        <a:rPr lang="es-PE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Interacción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Interacción 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PE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Interacción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Interacción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83496"/>
                  </a:ext>
                </a:extLst>
              </a:tr>
              <a:tr h="1140922">
                <a:tc>
                  <a:txBody>
                    <a:bodyPr/>
                    <a:lstStyle/>
                    <a:p>
                      <a:r>
                        <a:rPr lang="es-PE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Oportunidades </a:t>
                      </a:r>
                      <a:endParaRPr lang="es-MX" sz="1600" b="0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Oportunidades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PE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Oportunidades</a:t>
                      </a:r>
                    </a:p>
                    <a:p>
                      <a:endParaRPr lang="es-PE" sz="20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2000" b="1" dirty="0">
                          <a:solidFill>
                            <a:srgbClr val="00B0F0"/>
                          </a:solidFill>
                          <a:latin typeface="Montserrat" panose="00000500000000000000" pitchFamily="2" charset="0"/>
                        </a:rPr>
                        <a:t>Oportunidades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41468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051F0D3-9634-A475-B0FD-17662B2A00F9}"/>
              </a:ext>
            </a:extLst>
          </p:cNvPr>
          <p:cNvSpPr txBox="1"/>
          <p:nvPr/>
        </p:nvSpPr>
        <p:spPr>
          <a:xfrm>
            <a:off x="1736699" y="4799560"/>
            <a:ext cx="145417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>
                <a:latin typeface="Montserrat" panose="00000500000000000000" pitchFamily="2" charset="0"/>
              </a:rPr>
              <a:t>Identificar comportamientos, sentimientos que el usuario encontrará a lo largo de su recorrido y que pueden ser mapeados a medida que recorre las diferentes etapas.</a:t>
            </a:r>
          </a:p>
          <a:p>
            <a:r>
              <a:rPr lang="es-MX" sz="1300" dirty="0">
                <a:latin typeface="Montserrat" panose="00000500000000000000" pitchFamily="2" charset="0"/>
              </a:rPr>
              <a:t>Positivos sobre la linea de tiempo, negativos debajo.</a:t>
            </a:r>
            <a:endParaRPr lang="es-PE" sz="1300" dirty="0">
              <a:latin typeface="Montserrat" panose="00000500000000000000" pitchFamily="2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BEE8DFF-8C79-6661-7973-EC46CCC1ABEF}"/>
              </a:ext>
            </a:extLst>
          </p:cNvPr>
          <p:cNvCxnSpPr>
            <a:cxnSpLocks/>
          </p:cNvCxnSpPr>
          <p:nvPr/>
        </p:nvCxnSpPr>
        <p:spPr>
          <a:xfrm>
            <a:off x="1105788" y="5571460"/>
            <a:ext cx="157361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BE814F-8215-5939-D814-AF20C50D65CB}"/>
              </a:ext>
            </a:extLst>
          </p:cNvPr>
          <p:cNvSpPr txBox="1"/>
          <p:nvPr/>
        </p:nvSpPr>
        <p:spPr>
          <a:xfrm>
            <a:off x="290612" y="5294479"/>
            <a:ext cx="998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Montserrat" panose="00000500000000000000" pitchFamily="2" charset="0"/>
              </a:rPr>
              <a:t>Proceso de compra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BBCB95-6D00-D2AA-4658-3B503A881BB5}"/>
              </a:ext>
            </a:extLst>
          </p:cNvPr>
          <p:cNvSpPr txBox="1"/>
          <p:nvPr/>
        </p:nvSpPr>
        <p:spPr>
          <a:xfrm>
            <a:off x="16774610" y="5319289"/>
            <a:ext cx="105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Montserrat" panose="00000500000000000000" pitchFamily="2" charset="0"/>
              </a:rPr>
              <a:t>Producto vendido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041F3F6-AF9F-E8BD-12AC-F8C11C7292A1}"/>
              </a:ext>
            </a:extLst>
          </p:cNvPr>
          <p:cNvSpPr txBox="1"/>
          <p:nvPr/>
        </p:nvSpPr>
        <p:spPr>
          <a:xfrm>
            <a:off x="56709" y="3812652"/>
            <a:ext cx="1339702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sz="10000" dirty="0"/>
              <a:t>☺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F80761-A911-11C6-9E22-1A19F55B23AC}"/>
              </a:ext>
            </a:extLst>
          </p:cNvPr>
          <p:cNvSpPr txBox="1"/>
          <p:nvPr/>
        </p:nvSpPr>
        <p:spPr>
          <a:xfrm>
            <a:off x="67368" y="6085291"/>
            <a:ext cx="133970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sz="6000" b="1" dirty="0"/>
              <a:t>☹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3F51879-4F81-DE1F-6DDB-EC434C6B2ED6}"/>
              </a:ext>
            </a:extLst>
          </p:cNvPr>
          <p:cNvSpPr txBox="1"/>
          <p:nvPr/>
        </p:nvSpPr>
        <p:spPr>
          <a:xfrm>
            <a:off x="1658681" y="5637932"/>
            <a:ext cx="1468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dirty="0">
                <a:solidFill>
                  <a:srgbClr val="00B0F0"/>
                </a:solidFill>
                <a:latin typeface="Montserrat" panose="00000500000000000000" pitchFamily="2" charset="0"/>
              </a:rPr>
              <a:t>Ordenar las interacciones que realiza con el P/S a manera de línea de tiempo. </a:t>
            </a:r>
            <a:endParaRPr lang="es-PE" sz="1800" b="1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2269AD4-959D-E6F7-7305-3278C9937F24}"/>
              </a:ext>
            </a:extLst>
          </p:cNvPr>
          <p:cNvSpPr txBox="1"/>
          <p:nvPr/>
        </p:nvSpPr>
        <p:spPr>
          <a:xfrm>
            <a:off x="5235311" y="2159525"/>
            <a:ext cx="5209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00" b="0" dirty="0">
                <a:solidFill>
                  <a:schemeClr val="tx1"/>
                </a:solidFill>
                <a:latin typeface="Montserrat" panose="00000500000000000000" pitchFamily="2" charset="0"/>
              </a:rPr>
              <a:t>Contexto en que se realiza el "viaje" o recorrido que se analizará.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111B3B-9C9E-FA51-6043-4FDCC4D98C59}"/>
              </a:ext>
            </a:extLst>
          </p:cNvPr>
          <p:cNvSpPr/>
          <p:nvPr/>
        </p:nvSpPr>
        <p:spPr>
          <a:xfrm>
            <a:off x="1410615" y="7073057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Sentimientos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965CCCC-07C2-4724-7819-3C0425BAE065}"/>
              </a:ext>
            </a:extLst>
          </p:cNvPr>
          <p:cNvSpPr/>
          <p:nvPr/>
        </p:nvSpPr>
        <p:spPr>
          <a:xfrm>
            <a:off x="5241881" y="7076602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Sentimientos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21A2B2B-34DE-C807-EA03-0CA097EC817D}"/>
              </a:ext>
            </a:extLst>
          </p:cNvPr>
          <p:cNvSpPr/>
          <p:nvPr/>
        </p:nvSpPr>
        <p:spPr>
          <a:xfrm>
            <a:off x="9112125" y="7097867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Sentimientos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8946977-1D7A-46D7-D7B3-1A2EA35791B8}"/>
              </a:ext>
            </a:extLst>
          </p:cNvPr>
          <p:cNvSpPr/>
          <p:nvPr/>
        </p:nvSpPr>
        <p:spPr>
          <a:xfrm>
            <a:off x="12943391" y="7101412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Sentimientos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463CC28-9210-A1A1-78BC-674F7E0D340C}"/>
              </a:ext>
            </a:extLst>
          </p:cNvPr>
          <p:cNvCxnSpPr>
            <a:cxnSpLocks/>
          </p:cNvCxnSpPr>
          <p:nvPr/>
        </p:nvCxnSpPr>
        <p:spPr>
          <a:xfrm>
            <a:off x="1239370" y="4415610"/>
            <a:ext cx="15245768" cy="0"/>
          </a:xfrm>
          <a:prstGeom prst="line">
            <a:avLst/>
          </a:prstGeom>
          <a:ln w="285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756966E-847F-591F-12F1-4EBEAE0B88AE}"/>
              </a:ext>
            </a:extLst>
          </p:cNvPr>
          <p:cNvSpPr/>
          <p:nvPr/>
        </p:nvSpPr>
        <p:spPr>
          <a:xfrm>
            <a:off x="1435425" y="7948467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Necesidades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15B5168-6AE6-BD73-9022-19EFF9D2DA76}"/>
              </a:ext>
            </a:extLst>
          </p:cNvPr>
          <p:cNvSpPr/>
          <p:nvPr/>
        </p:nvSpPr>
        <p:spPr>
          <a:xfrm>
            <a:off x="5266691" y="7952012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Necesidades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7B4CC9-1C3E-407D-602C-266FDF349394}"/>
              </a:ext>
            </a:extLst>
          </p:cNvPr>
          <p:cNvSpPr/>
          <p:nvPr/>
        </p:nvSpPr>
        <p:spPr>
          <a:xfrm>
            <a:off x="9136935" y="7973277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Necesidades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B04CC90-039B-427F-7B77-DDD1BB098567}"/>
              </a:ext>
            </a:extLst>
          </p:cNvPr>
          <p:cNvSpPr/>
          <p:nvPr/>
        </p:nvSpPr>
        <p:spPr>
          <a:xfrm>
            <a:off x="12968201" y="7976822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Necesidades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3C11636-2B80-8833-129B-E74E9421A8AE}"/>
              </a:ext>
            </a:extLst>
          </p:cNvPr>
          <p:cNvCxnSpPr>
            <a:cxnSpLocks/>
          </p:cNvCxnSpPr>
          <p:nvPr/>
        </p:nvCxnSpPr>
        <p:spPr>
          <a:xfrm>
            <a:off x="1242915" y="6715789"/>
            <a:ext cx="15245768" cy="0"/>
          </a:xfrm>
          <a:prstGeom prst="line">
            <a:avLst/>
          </a:prstGeom>
          <a:ln w="285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B419D4AA-2306-2310-020E-CEE8DDFA78A3}"/>
              </a:ext>
            </a:extLst>
          </p:cNvPr>
          <p:cNvSpPr/>
          <p:nvPr/>
        </p:nvSpPr>
        <p:spPr>
          <a:xfrm>
            <a:off x="1407070" y="3369383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Actividad:</a:t>
            </a:r>
          </a:p>
          <a:p>
            <a:pPr algn="ctr"/>
            <a:r>
              <a:rPr lang="es-PE" sz="1300" dirty="0">
                <a:solidFill>
                  <a:schemeClr val="tx1"/>
                </a:solidFill>
              </a:rPr>
              <a:t>Describir lo que hace de manera corta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BFC7FA-FF8F-727F-D596-0427C33DBF60}"/>
              </a:ext>
            </a:extLst>
          </p:cNvPr>
          <p:cNvSpPr/>
          <p:nvPr/>
        </p:nvSpPr>
        <p:spPr>
          <a:xfrm>
            <a:off x="5238336" y="3372928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Actividad:</a:t>
            </a:r>
          </a:p>
          <a:p>
            <a:pPr algn="ctr"/>
            <a:r>
              <a:rPr lang="es-PE" sz="1300" dirty="0">
                <a:solidFill>
                  <a:schemeClr val="tx1"/>
                </a:solidFill>
              </a:rPr>
              <a:t>Describir lo que hace de manera corta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C1FE9A-1840-32AE-CD35-1EE44C87F8E3}"/>
              </a:ext>
            </a:extLst>
          </p:cNvPr>
          <p:cNvSpPr/>
          <p:nvPr/>
        </p:nvSpPr>
        <p:spPr>
          <a:xfrm>
            <a:off x="9108580" y="3394193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Actividad:</a:t>
            </a:r>
          </a:p>
          <a:p>
            <a:pPr algn="ctr"/>
            <a:r>
              <a:rPr lang="es-PE" sz="1300" dirty="0">
                <a:solidFill>
                  <a:schemeClr val="tx1"/>
                </a:solidFill>
              </a:rPr>
              <a:t>Describir lo que hace de manera corta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D5AFF7-D49D-9716-1E7D-9BF886F5FFB7}"/>
              </a:ext>
            </a:extLst>
          </p:cNvPr>
          <p:cNvSpPr/>
          <p:nvPr/>
        </p:nvSpPr>
        <p:spPr>
          <a:xfrm>
            <a:off x="12939846" y="3397738"/>
            <a:ext cx="3338622" cy="688853"/>
          </a:xfrm>
          <a:prstGeom prst="rect">
            <a:avLst/>
          </a:prstGeom>
          <a:solidFill>
            <a:srgbClr val="DD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00" dirty="0">
                <a:solidFill>
                  <a:schemeClr val="tx1"/>
                </a:solidFill>
              </a:rPr>
              <a:t>Actividad:</a:t>
            </a:r>
          </a:p>
          <a:p>
            <a:pPr algn="ctr"/>
            <a:r>
              <a:rPr lang="es-PE" sz="1300" dirty="0">
                <a:solidFill>
                  <a:schemeClr val="tx1"/>
                </a:solidFill>
              </a:rPr>
              <a:t>Describir lo que hace de manera corta</a:t>
            </a:r>
          </a:p>
        </p:txBody>
      </p:sp>
    </p:spTree>
    <p:extLst>
      <p:ext uri="{BB962C8B-B14F-4D97-AF65-F5344CB8AC3E}">
        <p14:creationId xmlns:p14="http://schemas.microsoft.com/office/powerpoint/2010/main" val="4568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455664A-8D9F-CD13-7122-1660DD6BFAEF}"/>
              </a:ext>
            </a:extLst>
          </p:cNvPr>
          <p:cNvSpPr/>
          <p:nvPr/>
        </p:nvSpPr>
        <p:spPr>
          <a:xfrm>
            <a:off x="1066800" y="481934"/>
            <a:ext cx="15245768" cy="102434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4320" algn="ctr"/>
            <a:r>
              <a:rPr lang="es-MX" sz="4200" dirty="0" err="1">
                <a:latin typeface="Montserrat Medium" panose="00000600000000000000" pitchFamily="2" charset="0"/>
                <a:ea typeface="Verdana" panose="020B0604030504040204" pitchFamily="34" charset="0"/>
              </a:rPr>
              <a:t>User</a:t>
            </a:r>
            <a:r>
              <a:rPr lang="es-MX" sz="4200" dirty="0">
                <a:latin typeface="Montserrat Medium" panose="00000600000000000000" pitchFamily="2" charset="0"/>
                <a:ea typeface="Verdana" panose="020B0604030504040204" pitchFamily="34" charset="0"/>
              </a:rPr>
              <a:t> Persona</a:t>
            </a:r>
            <a:endParaRPr lang="es-PE" sz="4200" i="1" dirty="0">
              <a:latin typeface="Montserrat Medium" panose="00000600000000000000" pitchFamily="2" charset="0"/>
              <a:ea typeface="Verdana" panose="020B060403050404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CD217A-DD2C-D4F9-0AE1-95CFDE7F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8" y="1835581"/>
            <a:ext cx="14816381" cy="83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8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0E23F32-AFC9-6279-7996-EAAEDC62676C}"/>
              </a:ext>
            </a:extLst>
          </p:cNvPr>
          <p:cNvSpPr/>
          <p:nvPr/>
        </p:nvSpPr>
        <p:spPr>
          <a:xfrm>
            <a:off x="1066800" y="481934"/>
            <a:ext cx="15245768" cy="8390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4320" algn="ctr"/>
            <a:r>
              <a:rPr lang="es-MX" sz="4200" dirty="0">
                <a:latin typeface="Montserrat Medium" panose="00000600000000000000" pitchFamily="2" charset="0"/>
                <a:ea typeface="Verdana" panose="020B0604030504040204" pitchFamily="34" charset="0"/>
              </a:rPr>
              <a:t>Segmento de Cliente</a:t>
            </a:r>
            <a:endParaRPr lang="es-PE" sz="4200" i="1" dirty="0">
              <a:latin typeface="Montserrat Medium" panose="00000600000000000000" pitchFamily="2" charset="0"/>
              <a:ea typeface="Verdana" panose="020B060403050404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5769B00-840D-4F48-0A55-CE9E13EBD5F9}"/>
              </a:ext>
            </a:extLst>
          </p:cNvPr>
          <p:cNvGraphicFramePr/>
          <p:nvPr/>
        </p:nvGraphicFramePr>
        <p:xfrm>
          <a:off x="-2558144" y="2145396"/>
          <a:ext cx="22643947" cy="7314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E8245AFF-4E5B-1BBC-323A-CBEAEC000224}"/>
              </a:ext>
            </a:extLst>
          </p:cNvPr>
          <p:cNvSpPr/>
          <p:nvPr/>
        </p:nvSpPr>
        <p:spPr>
          <a:xfrm>
            <a:off x="440871" y="4267200"/>
            <a:ext cx="16780329" cy="53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C49CC1-A90D-4186-C587-293CE482A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267200"/>
            <a:ext cx="7916018" cy="447488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F947639-DF70-F9CA-B1FC-AE50F3187EBA}"/>
              </a:ext>
            </a:extLst>
          </p:cNvPr>
          <p:cNvSpPr/>
          <p:nvPr/>
        </p:nvSpPr>
        <p:spPr>
          <a:xfrm>
            <a:off x="6781800" y="4666592"/>
            <a:ext cx="1676400" cy="31248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70ECC9C-C7A7-4311-14D1-641A3F9D7A00}"/>
              </a:ext>
            </a:extLst>
          </p:cNvPr>
          <p:cNvSpPr/>
          <p:nvPr/>
        </p:nvSpPr>
        <p:spPr>
          <a:xfrm>
            <a:off x="9677400" y="4666592"/>
            <a:ext cx="6635168" cy="4075495"/>
          </a:xfrm>
          <a:prstGeom prst="roundRect">
            <a:avLst>
              <a:gd name="adj" fmla="val 13395"/>
            </a:avLst>
          </a:prstGeom>
          <a:solidFill>
            <a:srgbClr val="E7D7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PERFIL DEL CLIENTE</a:t>
            </a:r>
          </a:p>
          <a:p>
            <a:pPr algn="ctr"/>
            <a:endParaRPr lang="es-PE" sz="2400" b="1" dirty="0">
              <a:solidFill>
                <a:schemeClr val="tx1"/>
              </a:solidFill>
            </a:endParaRPr>
          </a:p>
          <a:p>
            <a:pPr algn="ctr"/>
            <a:endParaRPr lang="es-PE" sz="2400" b="1" dirty="0">
              <a:solidFill>
                <a:schemeClr val="tx1"/>
              </a:solidFill>
            </a:endParaRPr>
          </a:p>
          <a:p>
            <a:pPr algn="ctr"/>
            <a:r>
              <a:rPr lang="es-PE" sz="2400" dirty="0">
                <a:solidFill>
                  <a:schemeClr val="tx1"/>
                </a:solidFill>
              </a:rPr>
              <a:t>[</a:t>
            </a:r>
            <a:r>
              <a:rPr lang="es-PE" sz="2400" dirty="0">
                <a:solidFill>
                  <a:schemeClr val="tx1"/>
                </a:solidFill>
                <a:highlight>
                  <a:srgbClr val="FFFF00"/>
                </a:highlight>
              </a:rPr>
              <a:t>Segmento:</a:t>
            </a:r>
            <a:r>
              <a:rPr lang="es-PE" sz="2400" dirty="0">
                <a:solidFill>
                  <a:schemeClr val="tx1"/>
                </a:solidFill>
              </a:rPr>
              <a:t> Hombres, mujeres, adolescentes, universitarios, escolares </a:t>
            </a:r>
            <a:r>
              <a:rPr lang="es-PE" sz="2400" dirty="0" err="1">
                <a:solidFill>
                  <a:schemeClr val="tx1"/>
                </a:solidFill>
              </a:rPr>
              <a:t>etc</a:t>
            </a:r>
            <a:r>
              <a:rPr lang="es-PE" sz="2400" dirty="0">
                <a:solidFill>
                  <a:schemeClr val="tx1"/>
                </a:solidFill>
              </a:rPr>
              <a:t>] que hacen [</a:t>
            </a:r>
            <a:r>
              <a:rPr lang="es-PE" sz="2400" dirty="0">
                <a:solidFill>
                  <a:schemeClr val="tx1"/>
                </a:solidFill>
                <a:highlight>
                  <a:srgbClr val="FFFF00"/>
                </a:highlight>
              </a:rPr>
              <a:t>comportamientos del segmento</a:t>
            </a:r>
            <a:r>
              <a:rPr lang="es-PE" sz="2400" dirty="0">
                <a:solidFill>
                  <a:schemeClr val="tx1"/>
                </a:solidFill>
              </a:rPr>
              <a:t>] les gusta [</a:t>
            </a:r>
            <a:r>
              <a:rPr lang="es-PE" sz="2400" dirty="0">
                <a:solidFill>
                  <a:schemeClr val="tx1"/>
                </a:solidFill>
                <a:highlight>
                  <a:srgbClr val="FFFF00"/>
                </a:highlight>
              </a:rPr>
              <a:t>alegrías</a:t>
            </a:r>
            <a:r>
              <a:rPr lang="es-PE" sz="2400" dirty="0">
                <a:solidFill>
                  <a:schemeClr val="tx1"/>
                </a:solidFill>
              </a:rPr>
              <a:t>] y no les gusta [</a:t>
            </a:r>
            <a:r>
              <a:rPr lang="es-PE" sz="2400" dirty="0">
                <a:solidFill>
                  <a:schemeClr val="tx1"/>
                </a:solidFill>
                <a:highlight>
                  <a:srgbClr val="FFFF00"/>
                </a:highlight>
              </a:rPr>
              <a:t>dolores</a:t>
            </a:r>
            <a:r>
              <a:rPr lang="es-PE" sz="2400" dirty="0">
                <a:solidFill>
                  <a:schemeClr val="tx1"/>
                </a:solidFill>
              </a:rPr>
              <a:t>] </a:t>
            </a:r>
            <a:r>
              <a:rPr lang="es-PE" sz="2400" dirty="0" err="1">
                <a:solidFill>
                  <a:schemeClr val="tx1"/>
                </a:solidFill>
              </a:rPr>
              <a:t>etc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>
            <a:extLst>
              <a:ext uri="{FF2B5EF4-FFF2-40B4-BE49-F238E27FC236}">
                <a16:creationId xmlns:a16="http://schemas.microsoft.com/office/drawing/2014/main" id="{3710FF87-56B4-9C44-440F-96F38465F810}"/>
              </a:ext>
            </a:extLst>
          </p:cNvPr>
          <p:cNvSpPr txBox="1"/>
          <p:nvPr/>
        </p:nvSpPr>
        <p:spPr>
          <a:xfrm>
            <a:off x="6332764" y="9423189"/>
            <a:ext cx="1069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buFontTx/>
              <a:buNone/>
            </a:pPr>
            <a:r>
              <a:rPr lang="es-MX" sz="1100" kern="1200" dirty="0">
                <a:solidFill>
                  <a:prstClr val="black"/>
                </a:solidFill>
                <a:latin typeface="Montserrat" panose="00000500000000000000" pitchFamily="2" charset="0"/>
                <a:ea typeface="Verdana" panose="020B0604030504040204" pitchFamily="34" charset="0"/>
                <a:cs typeface="+mn-cs"/>
              </a:rPr>
              <a:t>Fuente: </a:t>
            </a:r>
            <a:r>
              <a:rPr lang="en-GB" sz="1100" kern="1200" dirty="0">
                <a:latin typeface="Montserrat" panose="00000500000000000000" pitchFamily="2" charset="0"/>
                <a:ea typeface="Times New Roman" panose="02020603050405020304" pitchFamily="18" charset="0"/>
                <a:cs typeface="+mn-cs"/>
              </a:rPr>
              <a:t>Osterwalder, A., Pigneur, Y., Bernarda, G., Smith, A., &amp; Papadakos, T. (2015). </a:t>
            </a:r>
            <a:r>
              <a:rPr lang="es-PE" sz="1100" kern="1200" dirty="0">
                <a:latin typeface="Montserrat" panose="00000500000000000000" pitchFamily="2" charset="0"/>
                <a:ea typeface="Times New Roman" panose="02020603050405020304" pitchFamily="18" charset="0"/>
                <a:cs typeface="+mn-cs"/>
              </a:rPr>
              <a:t>Diseñando la propuesta de valor. Leader </a:t>
            </a:r>
            <a:r>
              <a:rPr lang="es-PE" sz="1100" kern="1200" dirty="0" err="1">
                <a:latin typeface="Montserrat" panose="00000500000000000000" pitchFamily="2" charset="0"/>
                <a:ea typeface="Times New Roman" panose="02020603050405020304" pitchFamily="18" charset="0"/>
                <a:cs typeface="+mn-cs"/>
              </a:rPr>
              <a:t>Summaries</a:t>
            </a:r>
            <a:r>
              <a:rPr lang="es-PE" sz="1100" kern="1200" dirty="0">
                <a:latin typeface="Montserrat" panose="00000500000000000000" pitchFamily="2" charset="0"/>
                <a:ea typeface="Times New Roman" panose="02020603050405020304" pitchFamily="18" charset="0"/>
                <a:cs typeface="+mn-cs"/>
              </a:rPr>
              <a:t>. </a:t>
            </a:r>
            <a:endParaRPr lang="es-PE" sz="1100" kern="1200" dirty="0">
              <a:solidFill>
                <a:prstClr val="black"/>
              </a:solidFill>
              <a:latin typeface="Montserrat" panose="00000500000000000000" pitchFamily="2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25F43B9-AE6D-3C5D-E526-9CEC17945784}"/>
              </a:ext>
            </a:extLst>
          </p:cNvPr>
          <p:cNvSpPr/>
          <p:nvPr/>
        </p:nvSpPr>
        <p:spPr>
          <a:xfrm>
            <a:off x="10485179" y="3242768"/>
            <a:ext cx="5592390" cy="5592390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201A410-AF51-7D86-C3C3-A92093D0BCAA}"/>
              </a:ext>
            </a:extLst>
          </p:cNvPr>
          <p:cNvSpPr/>
          <p:nvPr/>
        </p:nvSpPr>
        <p:spPr>
          <a:xfrm>
            <a:off x="2502337" y="3242768"/>
            <a:ext cx="6038684" cy="559239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8E151233-AD30-D9BF-FFC5-AC93612A0C65}"/>
              </a:ext>
            </a:extLst>
          </p:cNvPr>
          <p:cNvSpPr/>
          <p:nvPr/>
        </p:nvSpPr>
        <p:spPr>
          <a:xfrm rot="5400000">
            <a:off x="1233600" y="4526303"/>
            <a:ext cx="5580736" cy="3019342"/>
          </a:xfrm>
          <a:prstGeom prst="triangl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FE80CB4-84F8-D171-0581-5781DDF236FF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533639" y="6014709"/>
            <a:ext cx="7525275" cy="2126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E5F97401-D9FE-2F08-A3B2-C32CA505F7E4}"/>
              </a:ext>
            </a:extLst>
          </p:cNvPr>
          <p:cNvCxnSpPr>
            <a:cxnSpLocks/>
          </p:cNvCxnSpPr>
          <p:nvPr/>
        </p:nvCxnSpPr>
        <p:spPr>
          <a:xfrm flipV="1">
            <a:off x="13043677" y="3818921"/>
            <a:ext cx="1952577" cy="218642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CA212B-CB51-EAA2-C382-61036C4CE269}"/>
              </a:ext>
            </a:extLst>
          </p:cNvPr>
          <p:cNvCxnSpPr>
            <a:cxnSpLocks/>
          </p:cNvCxnSpPr>
          <p:nvPr/>
        </p:nvCxnSpPr>
        <p:spPr>
          <a:xfrm>
            <a:off x="13043677" y="6013589"/>
            <a:ext cx="1792284" cy="23648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C71FE441-6515-F447-1C37-B3C1B2FBF2C2}"/>
              </a:ext>
            </a:extLst>
          </p:cNvPr>
          <p:cNvSpPr/>
          <p:nvPr/>
        </p:nvSpPr>
        <p:spPr>
          <a:xfrm>
            <a:off x="2514297" y="1801450"/>
            <a:ext cx="6038684" cy="70443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latin typeface="Montserrat Medium" panose="00000600000000000000" pitchFamily="2" charset="0"/>
              </a:rPr>
              <a:t>Mapa de Valor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846BAE9-C0AB-F2F4-FC1D-CAA9A02267C3}"/>
              </a:ext>
            </a:extLst>
          </p:cNvPr>
          <p:cNvSpPr/>
          <p:nvPr/>
        </p:nvSpPr>
        <p:spPr>
          <a:xfrm>
            <a:off x="10442697" y="1788437"/>
            <a:ext cx="5592390" cy="65946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latin typeface="Montserrat Medium" panose="00000600000000000000" pitchFamily="2" charset="0"/>
              </a:rPr>
              <a:t>Mapa de Cliente</a:t>
            </a:r>
          </a:p>
        </p:txBody>
      </p:sp>
      <p:sp>
        <p:nvSpPr>
          <p:cNvPr id="55" name="Google Shape;181;p20">
            <a:extLst>
              <a:ext uri="{FF2B5EF4-FFF2-40B4-BE49-F238E27FC236}">
                <a16:creationId xmlns:a16="http://schemas.microsoft.com/office/drawing/2014/main" id="{3CB95E64-FD5D-21A4-2C20-9AE2ECB9A4EE}"/>
              </a:ext>
            </a:extLst>
          </p:cNvPr>
          <p:cNvSpPr txBox="1"/>
          <p:nvPr/>
        </p:nvSpPr>
        <p:spPr>
          <a:xfrm>
            <a:off x="1181684" y="572691"/>
            <a:ext cx="15353415" cy="4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i="1" dirty="0">
                <a:solidFill>
                  <a:schemeClr val="bg2"/>
                </a:solidFill>
                <a:latin typeface="Montserrat Black"/>
                <a:ea typeface="Montserrat"/>
                <a:cs typeface="Montserrat"/>
                <a:sym typeface="Montserrat Black"/>
              </a:rPr>
              <a:t>LIENZO DE PROPUESTA DE VALOR</a:t>
            </a:r>
            <a:endParaRPr sz="4000" i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11701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636</Words>
  <Application>Microsoft Office PowerPoint</Application>
  <PresentationFormat>Personalizado</PresentationFormat>
  <Paragraphs>79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Montserrat Medium</vt:lpstr>
      <vt:lpstr>Montserrat Black</vt:lpstr>
      <vt:lpstr>Arial</vt:lpstr>
      <vt:lpstr>lato</vt:lpstr>
      <vt:lpstr>Lexend Deca</vt:lpstr>
      <vt:lpstr>Montserrat</vt:lpstr>
      <vt:lpstr>IBM Plex Sans</vt:lpstr>
      <vt:lpstr>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Susana</dc:creator>
  <cp:lastModifiedBy>SUSANA ROCIO TEJADA MATOS</cp:lastModifiedBy>
  <cp:revision>89</cp:revision>
  <dcterms:modified xsi:type="dcterms:W3CDTF">2025-04-08T20:03:07Z</dcterms:modified>
</cp:coreProperties>
</file>