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1" r:id="rId4"/>
    <p:sldId id="260" r:id="rId5"/>
    <p:sldId id="259" r:id="rId6"/>
    <p:sldId id="262" r:id="rId7"/>
    <p:sldId id="266" r:id="rId8"/>
    <p:sldId id="26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25EA-9B27-4373-A109-3F5476DAA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8915F3-30F2-4DC2-91B0-E08455822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165D26-1B76-4F5C-895F-7DB01747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1F195-032D-49E2-8270-3D9B9A5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87A5D8-0924-45A0-8EDF-60FE8B39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0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39547-994A-4E27-8C3F-65F67384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D10385-12EF-4784-9511-89E878652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A643B5-3E40-41E6-9678-A8EC85F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C24D7-E0BC-4211-BCDB-CA494B4F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EEBB25-5A6C-42F9-B787-B7EF0A0E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23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8FD63-77FB-43B3-BBA9-43B7A9E3F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434141-6128-43CA-8ADB-39247B8AE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FB8F9-30A2-4CDC-86BC-0C7FFCC1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10363-596A-4E87-B8C8-0F0D4E3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8FAE13-5F05-4F4E-B5EF-0E42BE22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93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43AC1-208C-4E24-AD34-6CF8268E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353F9B-9DB8-4824-8E2C-32AD97AB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A5977-6082-4B71-A60E-E60E7DDE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5C88FC-851B-4D7A-8F26-484F3882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4F819D-BA53-477F-9493-634D6F43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7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EF01-F823-4D6B-A159-6F53F8DE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62E104-74C5-4190-B24D-63754F6D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140AB-0B41-4859-A12B-0B84CE46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F8F71-8E53-480C-9FAC-DA32EA4A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59C582-0082-49A4-B749-E0497251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62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31A4-0FEB-4805-9EB7-A522DC97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AF5C3-70B9-4723-B117-4C4F895A9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B1C52F-44EC-44C1-8D57-01CB3A62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C4E42F-088C-45D7-9D16-E91DDCB7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6CD2CB-B5CD-4A74-9DA8-752068FC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CDF7BE-0DBF-414E-A061-BDA5866E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1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54CD-5874-4F7A-A267-AC064827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A6E71-E821-42B4-821C-80B5D8AAB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949769-36D0-412D-A9A3-804D153C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8942FB-3D89-47F4-A35F-20BD4A59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E8B360-A27E-44F2-B2E9-9A682E09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556F5D-46EC-4631-9B31-279D7144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07E42F-72F0-4394-B48F-A7409515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42C80E-5D68-47C3-8855-5E79FF7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92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3E6C2-49B2-4DFE-9A88-0F8C1592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09BAE9-3EBC-4A68-8E83-E34752D3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5C2861-838D-4C04-A8A7-9B9E38AB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5F46B4-7ACA-4911-A13C-95F40F41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16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C2172D-3CF6-48E2-961A-A8F3A9D4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DE5E2E-A960-4EE8-B65D-B1543A7F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ECDEC1-90BA-46E9-9C20-935D7A7E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5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D375C-D0F6-4BFF-B6E0-9BD81EB5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3A301F-B026-4828-8123-AB47ABA1B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37624C-A337-4710-A9AC-F838DBD84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AFCA6B-AF0F-4BF7-91C2-6731FE4F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9EE45-B0CA-4A62-9836-5A35226C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F4D9B2-78B7-4E69-8E8D-EA55CC51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4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00783-4EB6-4F4C-983F-BDF0ECD5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99266C-CAB7-4BC0-B364-16D429146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4B168-CCCF-4018-8E5D-2604F620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1C2B32-AA6C-449B-802C-57ABDE29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37E996-6550-4A7D-A8B7-C884ADD8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57A30F-4B00-499F-9909-0F3F04B7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B13C11-E3B5-4EE3-99E4-40EDBB69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70347-248D-4BA7-A3B8-E122C3C83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41C5-FF6C-4C79-B9A0-62126EDD4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8093-CA25-4743-A97F-002A381C161A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2287C-1828-4877-BC01-D21CCFBB3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C6130-E638-4FFA-8CF0-049FCF63F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9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8.219.63.233:8000/produt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8.219.63.233:8000/imagen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8.219.63.233:8000/bul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8.219.63.233:8000/deployments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207DD0DA-C907-492C-B3FD-5761CDD3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" y="713324"/>
            <a:ext cx="2866878" cy="593700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Corrigir o menu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25701ADF-A0C8-4C76-9C4F-21C6FAABAA1F}"/>
              </a:ext>
            </a:extLst>
          </p:cNvPr>
          <p:cNvSpPr/>
          <p:nvPr/>
        </p:nvSpPr>
        <p:spPr>
          <a:xfrm>
            <a:off x="1885069" y="4796918"/>
            <a:ext cx="1674056" cy="360895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9CA09D-E222-4F4D-914B-9E7714B3F01E}"/>
              </a:ext>
            </a:extLst>
          </p:cNvPr>
          <p:cNvSpPr txBox="1"/>
          <p:nvPr/>
        </p:nvSpPr>
        <p:spPr>
          <a:xfrm>
            <a:off x="3559125" y="4796918"/>
            <a:ext cx="578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Nova opção. Somente colapsar com as opções abaixo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3661973" y="1540447"/>
            <a:ext cx="87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OK</a:t>
            </a:r>
            <a:endParaRPr lang="pt-BR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0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 Cadastro do Produto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2F23B4-41FF-478D-AC7E-DF143F91D878}"/>
              </a:ext>
            </a:extLst>
          </p:cNvPr>
          <p:cNvSpPr txBox="1"/>
          <p:nvPr/>
        </p:nvSpPr>
        <p:spPr>
          <a:xfrm>
            <a:off x="224314" y="839266"/>
            <a:ext cx="587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Na página: </a:t>
            </a:r>
            <a:r>
              <a:rPr lang="pt-BR" sz="2000" dirty="0">
                <a:hlinkClick r:id="rId2"/>
              </a:rPr>
              <a:t>http://18.219.63.233:8000/produto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CF68080-1553-44A8-9912-43E00C5C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4" y="1343025"/>
            <a:ext cx="10744200" cy="41719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0E45DB-9983-4270-88E1-763AC92490FA}"/>
              </a:ext>
            </a:extLst>
          </p:cNvPr>
          <p:cNvSpPr txBox="1"/>
          <p:nvPr/>
        </p:nvSpPr>
        <p:spPr>
          <a:xfrm>
            <a:off x="3750366" y="2167028"/>
            <a:ext cx="429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Apagar o texto acima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E9593E-51E5-41A0-8918-5D6C5C13C1AC}"/>
              </a:ext>
            </a:extLst>
          </p:cNvPr>
          <p:cNvSpPr/>
          <p:nvPr/>
        </p:nvSpPr>
        <p:spPr>
          <a:xfrm>
            <a:off x="424069" y="1948070"/>
            <a:ext cx="10098157" cy="21895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C27DE85-ED9B-4AB7-9AF5-6724866F5491}"/>
              </a:ext>
            </a:extLst>
          </p:cNvPr>
          <p:cNvSpPr txBox="1"/>
          <p:nvPr/>
        </p:nvSpPr>
        <p:spPr>
          <a:xfrm>
            <a:off x="8855205" y="4093795"/>
            <a:ext cx="33340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Inserir a opção de EDITAR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5596414" y="264050"/>
            <a:ext cx="87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OK</a:t>
            </a:r>
            <a:endParaRPr lang="pt-BR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7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Cadastro de Imagem: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08C8B0-64E0-4103-B51E-21ADED52FF53}"/>
              </a:ext>
            </a:extLst>
          </p:cNvPr>
          <p:cNvSpPr txBox="1"/>
          <p:nvPr/>
        </p:nvSpPr>
        <p:spPr>
          <a:xfrm>
            <a:off x="224314" y="839266"/>
            <a:ext cx="587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Na página: </a:t>
            </a:r>
            <a:r>
              <a:rPr lang="pt-BR" sz="2000" dirty="0">
                <a:hlinkClick r:id="rId2"/>
              </a:rPr>
              <a:t>http://18.219.63.233:8000/imagens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7819F5-69D4-48C0-977C-B133F9369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98" y="1631260"/>
            <a:ext cx="10448925" cy="462915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1F12BB9-1CE7-4C70-A7C1-3E38BF781DA3}"/>
              </a:ext>
            </a:extLst>
          </p:cNvPr>
          <p:cNvSpPr txBox="1"/>
          <p:nvPr/>
        </p:nvSpPr>
        <p:spPr>
          <a:xfrm>
            <a:off x="3753120" y="2305930"/>
            <a:ext cx="429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Apagar o texto acima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980BEE2-0D99-4491-BA77-C86176B00DB6}"/>
              </a:ext>
            </a:extLst>
          </p:cNvPr>
          <p:cNvSpPr/>
          <p:nvPr/>
        </p:nvSpPr>
        <p:spPr>
          <a:xfrm>
            <a:off x="426823" y="2086972"/>
            <a:ext cx="10098157" cy="21895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4A7098E-9BFC-4691-B2D0-B11C8FACE02B}"/>
              </a:ext>
            </a:extLst>
          </p:cNvPr>
          <p:cNvSpPr txBox="1"/>
          <p:nvPr/>
        </p:nvSpPr>
        <p:spPr>
          <a:xfrm>
            <a:off x="9793357" y="4232697"/>
            <a:ext cx="207044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Inserir a opção de EDITAR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E504130-C4F0-4711-BC03-9195DE9561F8}"/>
              </a:ext>
            </a:extLst>
          </p:cNvPr>
          <p:cNvSpPr txBox="1"/>
          <p:nvPr/>
        </p:nvSpPr>
        <p:spPr>
          <a:xfrm>
            <a:off x="1802296" y="1366672"/>
            <a:ext cx="429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Apagar o botão ATUALIZAR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5757340" y="679456"/>
            <a:ext cx="87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OK</a:t>
            </a:r>
            <a:endParaRPr lang="pt-BR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4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5">
            <a:extLst>
              <a:ext uri="{FF2B5EF4-FFF2-40B4-BE49-F238E27FC236}">
                <a16:creationId xmlns:a16="http://schemas.microsoft.com/office/drawing/2014/main" id="{3AD6BBE0-3611-44CB-B7D6-713452EE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" y="1452955"/>
            <a:ext cx="4876800" cy="30384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Cadastro de Imagem: Tela de </a:t>
            </a:r>
            <a:r>
              <a:rPr lang="pt-BR" sz="3600" b="1" dirty="0">
                <a:solidFill>
                  <a:srgbClr val="FF0000"/>
                </a:solidFill>
              </a:rPr>
              <a:t>Atualização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776C1FE9-0210-4110-877C-A1CDDCE0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98" y="4992162"/>
            <a:ext cx="4352925" cy="79206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7C0C72C-3414-40D3-B652-857EA9823C8F}"/>
              </a:ext>
            </a:extLst>
          </p:cNvPr>
          <p:cNvSpPr txBox="1"/>
          <p:nvPr/>
        </p:nvSpPr>
        <p:spPr>
          <a:xfrm>
            <a:off x="385557" y="4446014"/>
            <a:ext cx="2185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Nunito"/>
              </a:rPr>
              <a:t>Tipo de Banco de Dados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9CB1198-5431-448C-8828-C1E0E0C9F6D6}"/>
              </a:ext>
            </a:extLst>
          </p:cNvPr>
          <p:cNvSpPr txBox="1"/>
          <p:nvPr/>
        </p:nvSpPr>
        <p:spPr>
          <a:xfrm>
            <a:off x="680912" y="4784568"/>
            <a:ext cx="19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Demo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DAFFE85-4E8B-4E37-8848-98391F956045}"/>
              </a:ext>
            </a:extLst>
          </p:cNvPr>
          <p:cNvSpPr txBox="1"/>
          <p:nvPr/>
        </p:nvSpPr>
        <p:spPr>
          <a:xfrm>
            <a:off x="3054707" y="4784568"/>
            <a:ext cx="19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Limpo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8A409885-2497-4258-ABCB-A22F9D33B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06" y="4832177"/>
            <a:ext cx="324000" cy="324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4C27BAA-85B9-404E-89A4-D21311AB6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103" y="4789234"/>
            <a:ext cx="276922" cy="360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7FB1BD9-317C-43A2-B825-45C0C37E3C81}"/>
              </a:ext>
            </a:extLst>
          </p:cNvPr>
          <p:cNvSpPr txBox="1"/>
          <p:nvPr/>
        </p:nvSpPr>
        <p:spPr>
          <a:xfrm>
            <a:off x="385557" y="795247"/>
            <a:ext cx="460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Atualização de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C143DF-F456-4B62-9D62-4E1ECCC99679}"/>
              </a:ext>
            </a:extLst>
          </p:cNvPr>
          <p:cNvSpPr/>
          <p:nvPr/>
        </p:nvSpPr>
        <p:spPr>
          <a:xfrm>
            <a:off x="224313" y="783665"/>
            <a:ext cx="5089810" cy="50005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2E2C759-EDCB-41BE-BF95-826A97B942A2}"/>
              </a:ext>
            </a:extLst>
          </p:cNvPr>
          <p:cNvSpPr txBox="1"/>
          <p:nvPr/>
        </p:nvSpPr>
        <p:spPr>
          <a:xfrm>
            <a:off x="5804735" y="716429"/>
            <a:ext cx="61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Alterar o título da tela para “</a:t>
            </a:r>
            <a:r>
              <a:rPr lang="pt-BR" sz="2000" b="1" dirty="0">
                <a:solidFill>
                  <a:srgbClr val="FF0000"/>
                </a:solidFill>
              </a:rPr>
              <a:t>Atualização de Imagem</a:t>
            </a:r>
            <a:r>
              <a:rPr lang="pt-BR" sz="20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69E24454-0E4E-43FD-AE15-22EB9A908CC1}"/>
              </a:ext>
            </a:extLst>
          </p:cNvPr>
          <p:cNvSpPr/>
          <p:nvPr/>
        </p:nvSpPr>
        <p:spPr>
          <a:xfrm>
            <a:off x="3444979" y="944490"/>
            <a:ext cx="2160000" cy="2221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79269B7-ED9A-4DB9-B490-1A80291BE00E}"/>
              </a:ext>
            </a:extLst>
          </p:cNvPr>
          <p:cNvSpPr txBox="1"/>
          <p:nvPr/>
        </p:nvSpPr>
        <p:spPr>
          <a:xfrm>
            <a:off x="5804734" y="1255967"/>
            <a:ext cx="61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O campo </a:t>
            </a:r>
            <a:r>
              <a:rPr lang="pt-BR" sz="2000" b="1" dirty="0">
                <a:solidFill>
                  <a:srgbClr val="FF0000"/>
                </a:solidFill>
              </a:rPr>
              <a:t>PRODUTO</a:t>
            </a:r>
            <a:r>
              <a:rPr lang="pt-BR" sz="2000" dirty="0">
                <a:solidFill>
                  <a:srgbClr val="FF0000"/>
                </a:solidFill>
              </a:rPr>
              <a:t> deverá ser o primeiro campo da tela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DDA28DD6-317E-4DDB-A80D-032A7E562770}"/>
              </a:ext>
            </a:extLst>
          </p:cNvPr>
          <p:cNvSpPr/>
          <p:nvPr/>
        </p:nvSpPr>
        <p:spPr>
          <a:xfrm>
            <a:off x="1305385" y="1401586"/>
            <a:ext cx="4320000" cy="2221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8ED5839-B55B-45C9-A2AF-EC64BCE84C60}"/>
              </a:ext>
            </a:extLst>
          </p:cNvPr>
          <p:cNvSpPr txBox="1"/>
          <p:nvPr/>
        </p:nvSpPr>
        <p:spPr>
          <a:xfrm>
            <a:off x="5804734" y="2068952"/>
            <a:ext cx="6161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O campo </a:t>
            </a:r>
            <a:r>
              <a:rPr lang="pt-BR" sz="2000" b="1" dirty="0">
                <a:solidFill>
                  <a:srgbClr val="FF0000"/>
                </a:solidFill>
              </a:rPr>
              <a:t>IMAGEM TAG</a:t>
            </a:r>
            <a:r>
              <a:rPr lang="pt-BR" sz="2000" dirty="0">
                <a:solidFill>
                  <a:srgbClr val="FF0000"/>
                </a:solidFill>
              </a:rPr>
              <a:t> deverá ser o segundo campo da tela e deverá ser um </a:t>
            </a:r>
            <a:r>
              <a:rPr lang="pt-BR" sz="2000" dirty="0" err="1">
                <a:solidFill>
                  <a:srgbClr val="FF0000"/>
                </a:solidFill>
              </a:rPr>
              <a:t>listbox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E54C6A17-CE50-4B72-A38E-14B5BB706C1F}"/>
              </a:ext>
            </a:extLst>
          </p:cNvPr>
          <p:cNvSpPr/>
          <p:nvPr/>
        </p:nvSpPr>
        <p:spPr>
          <a:xfrm>
            <a:off x="1305385" y="2214571"/>
            <a:ext cx="4320000" cy="2221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E3329E0-C71B-4941-BB56-2AD67FE6EABF}"/>
              </a:ext>
            </a:extLst>
          </p:cNvPr>
          <p:cNvSpPr txBox="1"/>
          <p:nvPr/>
        </p:nvSpPr>
        <p:spPr>
          <a:xfrm>
            <a:off x="5804734" y="4440934"/>
            <a:ext cx="61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Novo campo a ser incluído na tela de atualização</a:t>
            </a:r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4F3F91DB-0398-49D1-B333-98573A2FD32C}"/>
              </a:ext>
            </a:extLst>
          </p:cNvPr>
          <p:cNvSpPr/>
          <p:nvPr/>
        </p:nvSpPr>
        <p:spPr>
          <a:xfrm>
            <a:off x="2797865" y="4529898"/>
            <a:ext cx="2880000" cy="2221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6331033" y="5239236"/>
            <a:ext cx="87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OK</a:t>
            </a:r>
            <a:endParaRPr lang="pt-BR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9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F82321AA-DE68-4F98-8CCE-61EF7774D1EE}"/>
              </a:ext>
            </a:extLst>
          </p:cNvPr>
          <p:cNvSpPr txBox="1"/>
          <p:nvPr/>
        </p:nvSpPr>
        <p:spPr>
          <a:xfrm>
            <a:off x="324191" y="880974"/>
            <a:ext cx="11224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Reduzir a altura das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Manter a sequência dos campos: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Produto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TAG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Imagem </a:t>
            </a:r>
            <a:r>
              <a:rPr lang="pt-BR" dirty="0" err="1"/>
              <a:t>Name</a:t>
            </a:r>
            <a:endParaRPr lang="pt-BR" dirty="0"/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URL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Ações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DEC38E5-6B92-463D-87AE-57A41E0D0664}"/>
              </a:ext>
            </a:extLst>
          </p:cNvPr>
          <p:cNvSpPr txBox="1"/>
          <p:nvPr/>
        </p:nvSpPr>
        <p:spPr>
          <a:xfrm>
            <a:off x="324191" y="23464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Cadastro de Imagem: Listagem (Grid)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5497949" y="2621542"/>
            <a:ext cx="87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OK</a:t>
            </a:r>
            <a:endParaRPr lang="pt-BR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6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Atualização em Massa </a:t>
            </a:r>
            <a:endParaRPr lang="pt-BR" sz="3600" b="1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E8D160-6757-4074-93AC-02A625F44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9" y="3146791"/>
            <a:ext cx="6612511" cy="25139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6C1FA9D-1362-425B-B32C-67D435257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9" y="2613963"/>
            <a:ext cx="1276350" cy="50482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94873C-A301-433F-BB1D-261B9CF755C2}"/>
              </a:ext>
            </a:extLst>
          </p:cNvPr>
          <p:cNvSpPr txBox="1"/>
          <p:nvPr/>
        </p:nvSpPr>
        <p:spPr>
          <a:xfrm>
            <a:off x="224314" y="1318188"/>
            <a:ext cx="11743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FF0000"/>
                </a:solidFill>
              </a:rPr>
              <a:t>Corrigir o grid para ter os campos conforme abaixo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Alterar as fontes para que a altura das linhas do grid fiquem pequena. Colocar o maior número de informação na mesma tela.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7B9508-8120-4956-9426-A0B51DD5ABCF}"/>
              </a:ext>
            </a:extLst>
          </p:cNvPr>
          <p:cNvSpPr txBox="1"/>
          <p:nvPr/>
        </p:nvSpPr>
        <p:spPr>
          <a:xfrm>
            <a:off x="224314" y="797193"/>
            <a:ext cx="587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Na página: </a:t>
            </a:r>
            <a:r>
              <a:rPr lang="pt-BR" sz="2000" dirty="0">
                <a:hlinkClick r:id="rId4"/>
              </a:rPr>
              <a:t>http://18.219.63.233:8000/bulk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8438373" y="3757413"/>
            <a:ext cx="87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OK</a:t>
            </a:r>
            <a:endParaRPr lang="pt-BR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Listagem de Instâncias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7E90BF-5D97-4AEC-9B93-58C39EFD9674}"/>
              </a:ext>
            </a:extLst>
          </p:cNvPr>
          <p:cNvSpPr txBox="1"/>
          <p:nvPr/>
        </p:nvSpPr>
        <p:spPr>
          <a:xfrm>
            <a:off x="424068" y="1274693"/>
            <a:ext cx="753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Alterar o grid da página “.../</a:t>
            </a:r>
            <a:r>
              <a:rPr lang="pt-BR" sz="2000" dirty="0" err="1">
                <a:solidFill>
                  <a:srgbClr val="FF0000"/>
                </a:solidFill>
              </a:rPr>
              <a:t>deployments</a:t>
            </a:r>
            <a:r>
              <a:rPr lang="pt-BR" sz="2000" dirty="0">
                <a:solidFill>
                  <a:srgbClr val="FF0000"/>
                </a:solidFill>
              </a:rPr>
              <a:t>” conforme abaixo</a:t>
            </a: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6199463D-D13E-45DC-A129-F631D70A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810707"/>
            <a:ext cx="7809603" cy="2740969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EEB50696-BBF4-4EC1-BBBB-4FE2A1ED4238}"/>
              </a:ext>
            </a:extLst>
          </p:cNvPr>
          <p:cNvSpPr txBox="1"/>
          <p:nvPr/>
        </p:nvSpPr>
        <p:spPr>
          <a:xfrm>
            <a:off x="424067" y="4831474"/>
            <a:ext cx="753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Verificar uma forma de que as linhas sejam menores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F0D4BF-5F09-4918-808E-8510F3AA2A47}"/>
              </a:ext>
            </a:extLst>
          </p:cNvPr>
          <p:cNvSpPr txBox="1"/>
          <p:nvPr/>
        </p:nvSpPr>
        <p:spPr>
          <a:xfrm>
            <a:off x="224314" y="797193"/>
            <a:ext cx="587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Na página: </a:t>
            </a:r>
            <a:r>
              <a:rPr lang="pt-BR" sz="2000" dirty="0">
                <a:hlinkClick r:id="rId3"/>
              </a:rPr>
              <a:t>http://18.219.63.233:8000/deployments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1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Listagem de atualização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48BA70-586A-44F5-890C-7D64594332CA}"/>
              </a:ext>
            </a:extLst>
          </p:cNvPr>
          <p:cNvSpPr txBox="1"/>
          <p:nvPr/>
        </p:nvSpPr>
        <p:spPr>
          <a:xfrm>
            <a:off x="424069" y="1060174"/>
            <a:ext cx="1122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Toda vez que enviarem um </a:t>
            </a:r>
            <a:r>
              <a:rPr lang="pt-BR" dirty="0" err="1"/>
              <a:t>update</a:t>
            </a:r>
            <a:r>
              <a:rPr lang="pt-BR" dirty="0"/>
              <a:t> ou </a:t>
            </a:r>
            <a:r>
              <a:rPr lang="pt-BR" dirty="0" err="1"/>
              <a:t>rollback</a:t>
            </a:r>
            <a:r>
              <a:rPr lang="pt-BR" dirty="0"/>
              <a:t> da imagem, tem que grava no banco</a:t>
            </a:r>
          </a:p>
        </p:txBody>
      </p:sp>
    </p:spTree>
    <p:extLst>
      <p:ext uri="{BB962C8B-B14F-4D97-AF65-F5344CB8AC3E}">
        <p14:creationId xmlns:p14="http://schemas.microsoft.com/office/powerpoint/2010/main" val="3111134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237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Akira Ivanaga</dc:creator>
  <cp:lastModifiedBy>Marcelo Moreira Bueno</cp:lastModifiedBy>
  <cp:revision>10</cp:revision>
  <dcterms:created xsi:type="dcterms:W3CDTF">2019-05-02T20:13:57Z</dcterms:created>
  <dcterms:modified xsi:type="dcterms:W3CDTF">2019-06-14T22:01:56Z</dcterms:modified>
</cp:coreProperties>
</file>