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512420-B686-462B-AEBB-451C3AF828CF}" v="6324" dt="2019-06-27T15:38:03.8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Akira Ivanaga" userId="99dc84b7-44cc-44e5-8bf2-49d2c07cf14a" providerId="ADAL" clId="{21512420-B686-462B-AEBB-451C3AF828CF}"/>
    <pc:docChg chg="undo custSel addSld delSld modSld sldOrd">
      <pc:chgData name="Andre Akira Ivanaga" userId="99dc84b7-44cc-44e5-8bf2-49d2c07cf14a" providerId="ADAL" clId="{21512420-B686-462B-AEBB-451C3AF828CF}" dt="2019-06-27T15:38:03.866" v="6318" actId="313"/>
      <pc:docMkLst>
        <pc:docMk/>
      </pc:docMkLst>
      <pc:sldChg chg="addSp delSp modSp add del">
        <pc:chgData name="Andre Akira Ivanaga" userId="99dc84b7-44cc-44e5-8bf2-49d2c07cf14a" providerId="ADAL" clId="{21512420-B686-462B-AEBB-451C3AF828CF}" dt="2019-06-25T23:41:52.317" v="937"/>
        <pc:sldMkLst>
          <pc:docMk/>
          <pc:sldMk cId="137034551" sldId="262"/>
        </pc:sldMkLst>
        <pc:spChg chg="mod">
          <ac:chgData name="Andre Akira Ivanaga" userId="99dc84b7-44cc-44e5-8bf2-49d2c07cf14a" providerId="ADAL" clId="{21512420-B686-462B-AEBB-451C3AF828CF}" dt="2019-06-25T23:00:26.964" v="285" actId="1076"/>
          <ac:spMkLst>
            <pc:docMk/>
            <pc:sldMk cId="137034551" sldId="262"/>
            <ac:spMk id="4" creationId="{9FACBE60-F160-4A42-A6CA-7FA5578CFEE5}"/>
          </ac:spMkLst>
        </pc:spChg>
        <pc:spChg chg="del">
          <ac:chgData name="Andre Akira Ivanaga" userId="99dc84b7-44cc-44e5-8bf2-49d2c07cf14a" providerId="ADAL" clId="{21512420-B686-462B-AEBB-451C3AF828CF}" dt="2019-06-25T22:47:21.938" v="16" actId="478"/>
          <ac:spMkLst>
            <pc:docMk/>
            <pc:sldMk cId="137034551" sldId="262"/>
            <ac:spMk id="7" creationId="{987B9508-8120-4956-9426-A0B51DD5ABCF}"/>
          </ac:spMkLst>
        </pc:spChg>
        <pc:spChg chg="add mod">
          <ac:chgData name="Andre Akira Ivanaga" userId="99dc84b7-44cc-44e5-8bf2-49d2c07cf14a" providerId="ADAL" clId="{21512420-B686-462B-AEBB-451C3AF828CF}" dt="2019-06-25T22:56:47.335" v="239" actId="1036"/>
          <ac:spMkLst>
            <pc:docMk/>
            <pc:sldMk cId="137034551" sldId="262"/>
            <ac:spMk id="8" creationId="{67AB48D9-67DD-470C-9D21-C46524AD305B}"/>
          </ac:spMkLst>
        </pc:spChg>
        <pc:spChg chg="add mod">
          <ac:chgData name="Andre Akira Ivanaga" userId="99dc84b7-44cc-44e5-8bf2-49d2c07cf14a" providerId="ADAL" clId="{21512420-B686-462B-AEBB-451C3AF828CF}" dt="2019-06-25T22:56:47.335" v="239" actId="1036"/>
          <ac:spMkLst>
            <pc:docMk/>
            <pc:sldMk cId="137034551" sldId="262"/>
            <ac:spMk id="9" creationId="{DC2A96DB-57E9-44A7-A4FD-EBAD7E883CC8}"/>
          </ac:spMkLst>
        </pc:spChg>
        <pc:spChg chg="add mod">
          <ac:chgData name="Andre Akira Ivanaga" userId="99dc84b7-44cc-44e5-8bf2-49d2c07cf14a" providerId="ADAL" clId="{21512420-B686-462B-AEBB-451C3AF828CF}" dt="2019-06-25T23:00:15.123" v="284" actId="14100"/>
          <ac:spMkLst>
            <pc:docMk/>
            <pc:sldMk cId="137034551" sldId="262"/>
            <ac:spMk id="10" creationId="{3C33B2EB-CD0A-4A7B-B487-9B7AA3A91D1B}"/>
          </ac:spMkLst>
        </pc:spChg>
        <pc:spChg chg="add mod">
          <ac:chgData name="Andre Akira Ivanaga" userId="99dc84b7-44cc-44e5-8bf2-49d2c07cf14a" providerId="ADAL" clId="{21512420-B686-462B-AEBB-451C3AF828CF}" dt="2019-06-25T22:56:47.335" v="239" actId="1036"/>
          <ac:spMkLst>
            <pc:docMk/>
            <pc:sldMk cId="137034551" sldId="262"/>
            <ac:spMk id="11" creationId="{EA9FDAE4-4A6C-44CC-8AC7-ADF83A861798}"/>
          </ac:spMkLst>
        </pc:spChg>
        <pc:spChg chg="add mod">
          <ac:chgData name="Andre Akira Ivanaga" userId="99dc84b7-44cc-44e5-8bf2-49d2c07cf14a" providerId="ADAL" clId="{21512420-B686-462B-AEBB-451C3AF828CF}" dt="2019-06-25T22:56:47.335" v="239" actId="1036"/>
          <ac:spMkLst>
            <pc:docMk/>
            <pc:sldMk cId="137034551" sldId="262"/>
            <ac:spMk id="12" creationId="{215BF4F1-9DC1-49EA-9331-6D0B4EBA5BA9}"/>
          </ac:spMkLst>
        </pc:spChg>
        <pc:spChg chg="add mod">
          <ac:chgData name="Andre Akira Ivanaga" userId="99dc84b7-44cc-44e5-8bf2-49d2c07cf14a" providerId="ADAL" clId="{21512420-B686-462B-AEBB-451C3AF828CF}" dt="2019-06-25T22:56:47.335" v="239" actId="1036"/>
          <ac:spMkLst>
            <pc:docMk/>
            <pc:sldMk cId="137034551" sldId="262"/>
            <ac:spMk id="13" creationId="{80BD181D-26BC-454A-9F20-7F2DFB965900}"/>
          </ac:spMkLst>
        </pc:spChg>
        <pc:spChg chg="add mod">
          <ac:chgData name="Andre Akira Ivanaga" userId="99dc84b7-44cc-44e5-8bf2-49d2c07cf14a" providerId="ADAL" clId="{21512420-B686-462B-AEBB-451C3AF828CF}" dt="2019-06-25T22:56:47.335" v="239" actId="1036"/>
          <ac:spMkLst>
            <pc:docMk/>
            <pc:sldMk cId="137034551" sldId="262"/>
            <ac:spMk id="14" creationId="{A43C33D0-EA22-4EF1-ACBA-9DE5CC77139C}"/>
          </ac:spMkLst>
        </pc:spChg>
        <pc:spChg chg="add del">
          <ac:chgData name="Andre Akira Ivanaga" userId="99dc84b7-44cc-44e5-8bf2-49d2c07cf14a" providerId="ADAL" clId="{21512420-B686-462B-AEBB-451C3AF828CF}" dt="2019-06-25T22:53:15.574" v="123"/>
          <ac:spMkLst>
            <pc:docMk/>
            <pc:sldMk cId="137034551" sldId="262"/>
            <ac:spMk id="15" creationId="{512BEEC2-D830-4837-B63B-33198B2E80F0}"/>
          </ac:spMkLst>
        </pc:spChg>
        <pc:spChg chg="add del">
          <ac:chgData name="Andre Akira Ivanaga" userId="99dc84b7-44cc-44e5-8bf2-49d2c07cf14a" providerId="ADAL" clId="{21512420-B686-462B-AEBB-451C3AF828CF}" dt="2019-06-25T22:53:15.574" v="123"/>
          <ac:spMkLst>
            <pc:docMk/>
            <pc:sldMk cId="137034551" sldId="262"/>
            <ac:spMk id="16" creationId="{8726987E-D119-4B08-8C20-D1CB24E31274}"/>
          </ac:spMkLst>
        </pc:spChg>
        <pc:spChg chg="add del">
          <ac:chgData name="Andre Akira Ivanaga" userId="99dc84b7-44cc-44e5-8bf2-49d2c07cf14a" providerId="ADAL" clId="{21512420-B686-462B-AEBB-451C3AF828CF}" dt="2019-06-25T22:53:19.851" v="127"/>
          <ac:spMkLst>
            <pc:docMk/>
            <pc:sldMk cId="137034551" sldId="262"/>
            <ac:spMk id="17" creationId="{068BBDA7-AB9E-4FE1-9164-6B87F57471E2}"/>
          </ac:spMkLst>
        </pc:spChg>
        <pc:spChg chg="add del">
          <ac:chgData name="Andre Akira Ivanaga" userId="99dc84b7-44cc-44e5-8bf2-49d2c07cf14a" providerId="ADAL" clId="{21512420-B686-462B-AEBB-451C3AF828CF}" dt="2019-06-25T22:53:19.851" v="127"/>
          <ac:spMkLst>
            <pc:docMk/>
            <pc:sldMk cId="137034551" sldId="262"/>
            <ac:spMk id="18" creationId="{E33CAE4A-77E7-4828-8EBA-2C4CF49C9C04}"/>
          </ac:spMkLst>
        </pc:spChg>
        <pc:spChg chg="del">
          <ac:chgData name="Andre Akira Ivanaga" userId="99dc84b7-44cc-44e5-8bf2-49d2c07cf14a" providerId="ADAL" clId="{21512420-B686-462B-AEBB-451C3AF828CF}" dt="2019-06-25T22:47:21.938" v="16" actId="478"/>
          <ac:spMkLst>
            <pc:docMk/>
            <pc:sldMk cId="137034551" sldId="262"/>
            <ac:spMk id="19" creationId="{9194873C-A301-433F-BB1D-261B9CF755C2}"/>
          </ac:spMkLst>
        </pc:spChg>
        <pc:spChg chg="add mod">
          <ac:chgData name="Andre Akira Ivanaga" userId="99dc84b7-44cc-44e5-8bf2-49d2c07cf14a" providerId="ADAL" clId="{21512420-B686-462B-AEBB-451C3AF828CF}" dt="2019-06-25T22:56:47.335" v="239" actId="1036"/>
          <ac:spMkLst>
            <pc:docMk/>
            <pc:sldMk cId="137034551" sldId="262"/>
            <ac:spMk id="20" creationId="{BCD5A930-1BB9-4333-9923-8BC83276D4EA}"/>
          </ac:spMkLst>
        </pc:spChg>
        <pc:spChg chg="add mod">
          <ac:chgData name="Andre Akira Ivanaga" userId="99dc84b7-44cc-44e5-8bf2-49d2c07cf14a" providerId="ADAL" clId="{21512420-B686-462B-AEBB-451C3AF828CF}" dt="2019-06-25T22:56:47.335" v="239" actId="1036"/>
          <ac:spMkLst>
            <pc:docMk/>
            <pc:sldMk cId="137034551" sldId="262"/>
            <ac:spMk id="21" creationId="{C4039D9F-127C-4135-AFCF-A4B8B916492F}"/>
          </ac:spMkLst>
        </pc:spChg>
        <pc:spChg chg="add del">
          <ac:chgData name="Andre Akira Ivanaga" userId="99dc84b7-44cc-44e5-8bf2-49d2c07cf14a" providerId="ADAL" clId="{21512420-B686-462B-AEBB-451C3AF828CF}" dt="2019-06-25T22:54:01.031" v="153"/>
          <ac:spMkLst>
            <pc:docMk/>
            <pc:sldMk cId="137034551" sldId="262"/>
            <ac:spMk id="22" creationId="{7CA688EA-B302-4947-99C6-2C72EE1018CF}"/>
          </ac:spMkLst>
        </pc:spChg>
        <pc:spChg chg="add del">
          <ac:chgData name="Andre Akira Ivanaga" userId="99dc84b7-44cc-44e5-8bf2-49d2c07cf14a" providerId="ADAL" clId="{21512420-B686-462B-AEBB-451C3AF828CF}" dt="2019-06-25T22:54:01.031" v="153"/>
          <ac:spMkLst>
            <pc:docMk/>
            <pc:sldMk cId="137034551" sldId="262"/>
            <ac:spMk id="23" creationId="{B8E56AE9-6F5C-4066-9BF8-9A0018A37CA6}"/>
          </ac:spMkLst>
        </pc:spChg>
        <pc:spChg chg="add mod">
          <ac:chgData name="Andre Akira Ivanaga" userId="99dc84b7-44cc-44e5-8bf2-49d2c07cf14a" providerId="ADAL" clId="{21512420-B686-462B-AEBB-451C3AF828CF}" dt="2019-06-25T22:56:47.335" v="239" actId="1036"/>
          <ac:spMkLst>
            <pc:docMk/>
            <pc:sldMk cId="137034551" sldId="262"/>
            <ac:spMk id="24" creationId="{93206C25-F0CD-4883-9476-59DCE78085EE}"/>
          </ac:spMkLst>
        </pc:spChg>
        <pc:spChg chg="add mod">
          <ac:chgData name="Andre Akira Ivanaga" userId="99dc84b7-44cc-44e5-8bf2-49d2c07cf14a" providerId="ADAL" clId="{21512420-B686-462B-AEBB-451C3AF828CF}" dt="2019-06-25T22:56:47.335" v="239" actId="1036"/>
          <ac:spMkLst>
            <pc:docMk/>
            <pc:sldMk cId="137034551" sldId="262"/>
            <ac:spMk id="25" creationId="{3A136418-1991-475B-8D0A-2A0DE065393F}"/>
          </ac:spMkLst>
        </pc:spChg>
        <pc:spChg chg="add del mod">
          <ac:chgData name="Andre Akira Ivanaga" userId="99dc84b7-44cc-44e5-8bf2-49d2c07cf14a" providerId="ADAL" clId="{21512420-B686-462B-AEBB-451C3AF828CF}" dt="2019-06-25T22:56:10.413" v="211" actId="478"/>
          <ac:spMkLst>
            <pc:docMk/>
            <pc:sldMk cId="137034551" sldId="262"/>
            <ac:spMk id="26" creationId="{FE4AAB06-48D9-409C-91AA-29DA2C7F24E4}"/>
          </ac:spMkLst>
        </pc:spChg>
        <pc:spChg chg="add mod">
          <ac:chgData name="Andre Akira Ivanaga" userId="99dc84b7-44cc-44e5-8bf2-49d2c07cf14a" providerId="ADAL" clId="{21512420-B686-462B-AEBB-451C3AF828CF}" dt="2019-06-25T22:56:47.335" v="239" actId="1036"/>
          <ac:spMkLst>
            <pc:docMk/>
            <pc:sldMk cId="137034551" sldId="262"/>
            <ac:spMk id="27" creationId="{1F9FF131-EBBF-4D38-B282-7DDA531C2CDA}"/>
          </ac:spMkLst>
        </pc:spChg>
        <pc:spChg chg="add mod">
          <ac:chgData name="Andre Akira Ivanaga" userId="99dc84b7-44cc-44e5-8bf2-49d2c07cf14a" providerId="ADAL" clId="{21512420-B686-462B-AEBB-451C3AF828CF}" dt="2019-06-25T22:57:50.906" v="270" actId="207"/>
          <ac:spMkLst>
            <pc:docMk/>
            <pc:sldMk cId="137034551" sldId="262"/>
            <ac:spMk id="28" creationId="{1541A623-243C-4B68-A394-82DAA55C1F2A}"/>
          </ac:spMkLst>
        </pc:spChg>
        <pc:spChg chg="add mod">
          <ac:chgData name="Andre Akira Ivanaga" userId="99dc84b7-44cc-44e5-8bf2-49d2c07cf14a" providerId="ADAL" clId="{21512420-B686-462B-AEBB-451C3AF828CF}" dt="2019-06-25T22:56:47.335" v="239" actId="1036"/>
          <ac:spMkLst>
            <pc:docMk/>
            <pc:sldMk cId="137034551" sldId="262"/>
            <ac:spMk id="29" creationId="{7DB8E386-A1D7-4DD0-B9E7-8C0FE015AC2A}"/>
          </ac:spMkLst>
        </pc:spChg>
        <pc:spChg chg="add mod">
          <ac:chgData name="Andre Akira Ivanaga" userId="99dc84b7-44cc-44e5-8bf2-49d2c07cf14a" providerId="ADAL" clId="{21512420-B686-462B-AEBB-451C3AF828CF}" dt="2019-06-25T22:58:00.731" v="277" actId="20577"/>
          <ac:spMkLst>
            <pc:docMk/>
            <pc:sldMk cId="137034551" sldId="262"/>
            <ac:spMk id="30" creationId="{FB0F7427-D46B-4801-878B-C8BD221B785B}"/>
          </ac:spMkLst>
        </pc:spChg>
        <pc:spChg chg="add mod">
          <ac:chgData name="Andre Akira Ivanaga" userId="99dc84b7-44cc-44e5-8bf2-49d2c07cf14a" providerId="ADAL" clId="{21512420-B686-462B-AEBB-451C3AF828CF}" dt="2019-06-25T22:57:29.118" v="262" actId="207"/>
          <ac:spMkLst>
            <pc:docMk/>
            <pc:sldMk cId="137034551" sldId="262"/>
            <ac:spMk id="31" creationId="{C9A9361B-789B-45C5-A613-9B5939EF3ACF}"/>
          </ac:spMkLst>
        </pc:spChg>
        <pc:spChg chg="add mod">
          <ac:chgData name="Andre Akira Ivanaga" userId="99dc84b7-44cc-44e5-8bf2-49d2c07cf14a" providerId="ADAL" clId="{21512420-B686-462B-AEBB-451C3AF828CF}" dt="2019-06-25T22:57:20.737" v="261" actId="207"/>
          <ac:spMkLst>
            <pc:docMk/>
            <pc:sldMk cId="137034551" sldId="262"/>
            <ac:spMk id="32" creationId="{E80ECF7D-0FAC-4300-8689-4210F87B830E}"/>
          </ac:spMkLst>
        </pc:spChg>
        <pc:spChg chg="add mod">
          <ac:chgData name="Andre Akira Ivanaga" userId="99dc84b7-44cc-44e5-8bf2-49d2c07cf14a" providerId="ADAL" clId="{21512420-B686-462B-AEBB-451C3AF828CF}" dt="2019-06-25T23:31:47.085" v="907" actId="20577"/>
          <ac:spMkLst>
            <pc:docMk/>
            <pc:sldMk cId="137034551" sldId="262"/>
            <ac:spMk id="33" creationId="{D7CE3CBF-66CB-45CF-9138-3B8A991007FC}"/>
          </ac:spMkLst>
        </pc:spChg>
        <pc:spChg chg="add del">
          <ac:chgData name="Andre Akira Ivanaga" userId="99dc84b7-44cc-44e5-8bf2-49d2c07cf14a" providerId="ADAL" clId="{21512420-B686-462B-AEBB-451C3AF828CF}" dt="2019-06-25T23:39:30.220" v="909"/>
          <ac:spMkLst>
            <pc:docMk/>
            <pc:sldMk cId="137034551" sldId="262"/>
            <ac:spMk id="34" creationId="{7D767CFD-5201-4D0E-801A-D08034C6D4CE}"/>
          </ac:spMkLst>
        </pc:spChg>
        <pc:spChg chg="add">
          <ac:chgData name="Andre Akira Ivanaga" userId="99dc84b7-44cc-44e5-8bf2-49d2c07cf14a" providerId="ADAL" clId="{21512420-B686-462B-AEBB-451C3AF828CF}" dt="2019-06-25T23:41:52.317" v="937"/>
          <ac:spMkLst>
            <pc:docMk/>
            <pc:sldMk cId="137034551" sldId="262"/>
            <ac:spMk id="35" creationId="{27AF58BB-449D-4A93-944B-A9A8E3E3E36F}"/>
          </ac:spMkLst>
        </pc:spChg>
        <pc:picChg chg="add del">
          <ac:chgData name="Andre Akira Ivanaga" userId="99dc84b7-44cc-44e5-8bf2-49d2c07cf14a" providerId="ADAL" clId="{21512420-B686-462B-AEBB-451C3AF828CF}" dt="2019-06-25T22:48:15.884" v="38"/>
          <ac:picMkLst>
            <pc:docMk/>
            <pc:sldMk cId="137034551" sldId="262"/>
            <ac:picMk id="2" creationId="{A4A4DB79-10E1-4595-AD94-8084A5E56E9F}"/>
          </ac:picMkLst>
        </pc:picChg>
        <pc:picChg chg="del">
          <ac:chgData name="Andre Akira Ivanaga" userId="99dc84b7-44cc-44e5-8bf2-49d2c07cf14a" providerId="ADAL" clId="{21512420-B686-462B-AEBB-451C3AF828CF}" dt="2019-06-25T22:47:21.938" v="16" actId="478"/>
          <ac:picMkLst>
            <pc:docMk/>
            <pc:sldMk cId="137034551" sldId="262"/>
            <ac:picMk id="3" creationId="{86E8D160-6757-4074-93AC-02A625F44C0F}"/>
          </ac:picMkLst>
        </pc:picChg>
        <pc:picChg chg="add del mod">
          <ac:chgData name="Andre Akira Ivanaga" userId="99dc84b7-44cc-44e5-8bf2-49d2c07cf14a" providerId="ADAL" clId="{21512420-B686-462B-AEBB-451C3AF828CF}" dt="2019-06-25T22:49:33.264" v="75" actId="478"/>
          <ac:picMkLst>
            <pc:docMk/>
            <pc:sldMk cId="137034551" sldId="262"/>
            <ac:picMk id="5" creationId="{74A96543-55E1-48B5-9C61-D00ADC0BDB1F}"/>
          </ac:picMkLst>
        </pc:picChg>
        <pc:picChg chg="del">
          <ac:chgData name="Andre Akira Ivanaga" userId="99dc84b7-44cc-44e5-8bf2-49d2c07cf14a" providerId="ADAL" clId="{21512420-B686-462B-AEBB-451C3AF828CF}" dt="2019-06-25T22:47:21.938" v="16" actId="478"/>
          <ac:picMkLst>
            <pc:docMk/>
            <pc:sldMk cId="137034551" sldId="262"/>
            <ac:picMk id="6" creationId="{26C1FA9D-1362-425B-B32C-67D435257E79}"/>
          </ac:picMkLst>
        </pc:picChg>
      </pc:sldChg>
      <pc:sldChg chg="addSp delSp modSp add ord">
        <pc:chgData name="Andre Akira Ivanaga" userId="99dc84b7-44cc-44e5-8bf2-49d2c07cf14a" providerId="ADAL" clId="{21512420-B686-462B-AEBB-451C3AF828CF}" dt="2019-06-27T13:17:20.413" v="2924" actId="20577"/>
        <pc:sldMkLst>
          <pc:docMk/>
          <pc:sldMk cId="2132524732" sldId="263"/>
        </pc:sldMkLst>
        <pc:spChg chg="add mod">
          <ac:chgData name="Andre Akira Ivanaga" userId="99dc84b7-44cc-44e5-8bf2-49d2c07cf14a" providerId="ADAL" clId="{21512420-B686-462B-AEBB-451C3AF828CF}" dt="2019-06-25T23:57:05.067" v="1265" actId="12789"/>
          <ac:spMkLst>
            <pc:docMk/>
            <pc:sldMk cId="2132524732" sldId="263"/>
            <ac:spMk id="3" creationId="{2FFAB421-231F-42B9-AB2F-268DCF84B7F3}"/>
          </ac:spMkLst>
        </pc:spChg>
        <pc:spChg chg="mod">
          <ac:chgData name="Andre Akira Ivanaga" userId="99dc84b7-44cc-44e5-8bf2-49d2c07cf14a" providerId="ADAL" clId="{21512420-B686-462B-AEBB-451C3AF828CF}" dt="2019-06-25T23:39:58.913" v="925" actId="20577"/>
          <ac:spMkLst>
            <pc:docMk/>
            <pc:sldMk cId="2132524732" sldId="263"/>
            <ac:spMk id="4" creationId="{9FACBE60-F160-4A42-A6CA-7FA5578CFEE5}"/>
          </ac:spMkLst>
        </pc:spChg>
        <pc:spChg chg="mod">
          <ac:chgData name="Andre Akira Ivanaga" userId="99dc84b7-44cc-44e5-8bf2-49d2c07cf14a" providerId="ADAL" clId="{21512420-B686-462B-AEBB-451C3AF828CF}" dt="2019-06-25T23:57:05.067" v="1265" actId="12789"/>
          <ac:spMkLst>
            <pc:docMk/>
            <pc:sldMk cId="2132524732" sldId="263"/>
            <ac:spMk id="8" creationId="{67AB48D9-67DD-470C-9D21-C46524AD305B}"/>
          </ac:spMkLst>
        </pc:spChg>
        <pc:spChg chg="mod">
          <ac:chgData name="Andre Akira Ivanaga" userId="99dc84b7-44cc-44e5-8bf2-49d2c07cf14a" providerId="ADAL" clId="{21512420-B686-462B-AEBB-451C3AF828CF}" dt="2019-06-25T23:56:29.828" v="1234" actId="465"/>
          <ac:spMkLst>
            <pc:docMk/>
            <pc:sldMk cId="2132524732" sldId="263"/>
            <ac:spMk id="9" creationId="{DC2A96DB-57E9-44A7-A4FD-EBAD7E883CC8}"/>
          </ac:spMkLst>
        </pc:spChg>
        <pc:spChg chg="mod">
          <ac:chgData name="Andre Akira Ivanaga" userId="99dc84b7-44cc-44e5-8bf2-49d2c07cf14a" providerId="ADAL" clId="{21512420-B686-462B-AEBB-451C3AF828CF}" dt="2019-06-25T23:56:59.378" v="1264" actId="12789"/>
          <ac:spMkLst>
            <pc:docMk/>
            <pc:sldMk cId="2132524732" sldId="263"/>
            <ac:spMk id="11" creationId="{EA9FDAE4-4A6C-44CC-8AC7-ADF83A861798}"/>
          </ac:spMkLst>
        </pc:spChg>
        <pc:spChg chg="mod">
          <ac:chgData name="Andre Akira Ivanaga" userId="99dc84b7-44cc-44e5-8bf2-49d2c07cf14a" providerId="ADAL" clId="{21512420-B686-462B-AEBB-451C3AF828CF}" dt="2019-06-25T23:56:29.828" v="1234" actId="465"/>
          <ac:spMkLst>
            <pc:docMk/>
            <pc:sldMk cId="2132524732" sldId="263"/>
            <ac:spMk id="12" creationId="{215BF4F1-9DC1-49EA-9331-6D0B4EBA5BA9}"/>
          </ac:spMkLst>
        </pc:spChg>
        <pc:spChg chg="mod">
          <ac:chgData name="Andre Akira Ivanaga" userId="99dc84b7-44cc-44e5-8bf2-49d2c07cf14a" providerId="ADAL" clId="{21512420-B686-462B-AEBB-451C3AF828CF}" dt="2019-06-25T23:56:29.828" v="1234" actId="465"/>
          <ac:spMkLst>
            <pc:docMk/>
            <pc:sldMk cId="2132524732" sldId="263"/>
            <ac:spMk id="13" creationId="{80BD181D-26BC-454A-9F20-7F2DFB965900}"/>
          </ac:spMkLst>
        </pc:spChg>
        <pc:spChg chg="mod">
          <ac:chgData name="Andre Akira Ivanaga" userId="99dc84b7-44cc-44e5-8bf2-49d2c07cf14a" providerId="ADAL" clId="{21512420-B686-462B-AEBB-451C3AF828CF}" dt="2019-06-25T23:56:29.828" v="1234" actId="465"/>
          <ac:spMkLst>
            <pc:docMk/>
            <pc:sldMk cId="2132524732" sldId="263"/>
            <ac:spMk id="14" creationId="{A43C33D0-EA22-4EF1-ACBA-9DE5CC77139C}"/>
          </ac:spMkLst>
        </pc:spChg>
        <pc:spChg chg="mod">
          <ac:chgData name="Andre Akira Ivanaga" userId="99dc84b7-44cc-44e5-8bf2-49d2c07cf14a" providerId="ADAL" clId="{21512420-B686-462B-AEBB-451C3AF828CF}" dt="2019-06-25T23:56:29.828" v="1234" actId="465"/>
          <ac:spMkLst>
            <pc:docMk/>
            <pc:sldMk cId="2132524732" sldId="263"/>
            <ac:spMk id="20" creationId="{BCD5A930-1BB9-4333-9923-8BC83276D4EA}"/>
          </ac:spMkLst>
        </pc:spChg>
        <pc:spChg chg="mod">
          <ac:chgData name="Andre Akira Ivanaga" userId="99dc84b7-44cc-44e5-8bf2-49d2c07cf14a" providerId="ADAL" clId="{21512420-B686-462B-AEBB-451C3AF828CF}" dt="2019-06-25T23:56:29.828" v="1234" actId="465"/>
          <ac:spMkLst>
            <pc:docMk/>
            <pc:sldMk cId="2132524732" sldId="263"/>
            <ac:spMk id="21" creationId="{C4039D9F-127C-4135-AFCF-A4B8B916492F}"/>
          </ac:spMkLst>
        </pc:spChg>
        <pc:spChg chg="add mod">
          <ac:chgData name="Andre Akira Ivanaga" userId="99dc84b7-44cc-44e5-8bf2-49d2c07cf14a" providerId="ADAL" clId="{21512420-B686-462B-AEBB-451C3AF828CF}" dt="2019-06-25T23:56:59.378" v="1264" actId="12789"/>
          <ac:spMkLst>
            <pc:docMk/>
            <pc:sldMk cId="2132524732" sldId="263"/>
            <ac:spMk id="23" creationId="{0094620D-A36D-45EF-A4B1-DBACAB769843}"/>
          </ac:spMkLst>
        </pc:spChg>
        <pc:spChg chg="mod">
          <ac:chgData name="Andre Akira Ivanaga" userId="99dc84b7-44cc-44e5-8bf2-49d2c07cf14a" providerId="ADAL" clId="{21512420-B686-462B-AEBB-451C3AF828CF}" dt="2019-06-25T23:55:32.872" v="1227" actId="465"/>
          <ac:spMkLst>
            <pc:docMk/>
            <pc:sldMk cId="2132524732" sldId="263"/>
            <ac:spMk id="24" creationId="{93206C25-F0CD-4883-9476-59DCE78085EE}"/>
          </ac:spMkLst>
        </pc:spChg>
        <pc:spChg chg="add del mod">
          <ac:chgData name="Andre Akira Ivanaga" userId="99dc84b7-44cc-44e5-8bf2-49d2c07cf14a" providerId="ADAL" clId="{21512420-B686-462B-AEBB-451C3AF828CF}" dt="2019-06-25T23:56:14.743" v="1232" actId="465"/>
          <ac:spMkLst>
            <pc:docMk/>
            <pc:sldMk cId="2132524732" sldId="263"/>
            <ac:spMk id="25" creationId="{3A136418-1991-475B-8D0A-2A0DE065393F}"/>
          </ac:spMkLst>
        </pc:spChg>
        <pc:spChg chg="add mod">
          <ac:chgData name="Andre Akira Ivanaga" userId="99dc84b7-44cc-44e5-8bf2-49d2c07cf14a" providerId="ADAL" clId="{21512420-B686-462B-AEBB-451C3AF828CF}" dt="2019-06-25T23:55:30.587" v="1226" actId="465"/>
          <ac:spMkLst>
            <pc:docMk/>
            <pc:sldMk cId="2132524732" sldId="263"/>
            <ac:spMk id="26" creationId="{7DC99FA2-A6F4-4B45-8B6C-69DF9E4580EE}"/>
          </ac:spMkLst>
        </pc:spChg>
        <pc:spChg chg="mod">
          <ac:chgData name="Andre Akira Ivanaga" userId="99dc84b7-44cc-44e5-8bf2-49d2c07cf14a" providerId="ADAL" clId="{21512420-B686-462B-AEBB-451C3AF828CF}" dt="2019-06-25T23:55:46.548" v="1229" actId="1076"/>
          <ac:spMkLst>
            <pc:docMk/>
            <pc:sldMk cId="2132524732" sldId="263"/>
            <ac:spMk id="27" creationId="{1F9FF131-EBBF-4D38-B282-7DDA531C2CDA}"/>
          </ac:spMkLst>
        </pc:spChg>
        <pc:spChg chg="del">
          <ac:chgData name="Andre Akira Ivanaga" userId="99dc84b7-44cc-44e5-8bf2-49d2c07cf14a" providerId="ADAL" clId="{21512420-B686-462B-AEBB-451C3AF828CF}" dt="2019-06-25T23:44:18.832" v="1030" actId="478"/>
          <ac:spMkLst>
            <pc:docMk/>
            <pc:sldMk cId="2132524732" sldId="263"/>
            <ac:spMk id="28" creationId="{1541A623-243C-4B68-A394-82DAA55C1F2A}"/>
          </ac:spMkLst>
        </pc:spChg>
        <pc:spChg chg="del mod">
          <ac:chgData name="Andre Akira Ivanaga" userId="99dc84b7-44cc-44e5-8bf2-49d2c07cf14a" providerId="ADAL" clId="{21512420-B686-462B-AEBB-451C3AF828CF}" dt="2019-06-25T23:48:09.291" v="1115" actId="478"/>
          <ac:spMkLst>
            <pc:docMk/>
            <pc:sldMk cId="2132524732" sldId="263"/>
            <ac:spMk id="29" creationId="{7DB8E386-A1D7-4DD0-B9E7-8C0FE015AC2A}"/>
          </ac:spMkLst>
        </pc:spChg>
        <pc:spChg chg="del">
          <ac:chgData name="Andre Akira Ivanaga" userId="99dc84b7-44cc-44e5-8bf2-49d2c07cf14a" providerId="ADAL" clId="{21512420-B686-462B-AEBB-451C3AF828CF}" dt="2019-06-25T23:48:04.262" v="1113" actId="478"/>
          <ac:spMkLst>
            <pc:docMk/>
            <pc:sldMk cId="2132524732" sldId="263"/>
            <ac:spMk id="30" creationId="{FB0F7427-D46B-4801-878B-C8BD221B785B}"/>
          </ac:spMkLst>
        </pc:spChg>
        <pc:spChg chg="mod">
          <ac:chgData name="Andre Akira Ivanaga" userId="99dc84b7-44cc-44e5-8bf2-49d2c07cf14a" providerId="ADAL" clId="{21512420-B686-462B-AEBB-451C3AF828CF}" dt="2019-06-25T23:58:23.171" v="1273" actId="1036"/>
          <ac:spMkLst>
            <pc:docMk/>
            <pc:sldMk cId="2132524732" sldId="263"/>
            <ac:spMk id="31" creationId="{C9A9361B-789B-45C5-A613-9B5939EF3ACF}"/>
          </ac:spMkLst>
        </pc:spChg>
        <pc:spChg chg="mod">
          <ac:chgData name="Andre Akira Ivanaga" userId="99dc84b7-44cc-44e5-8bf2-49d2c07cf14a" providerId="ADAL" clId="{21512420-B686-462B-AEBB-451C3AF828CF}" dt="2019-06-25T23:58:38.767" v="1276" actId="20577"/>
          <ac:spMkLst>
            <pc:docMk/>
            <pc:sldMk cId="2132524732" sldId="263"/>
            <ac:spMk id="32" creationId="{E80ECF7D-0FAC-4300-8689-4210F87B830E}"/>
          </ac:spMkLst>
        </pc:spChg>
        <pc:spChg chg="mod">
          <ac:chgData name="Andre Akira Ivanaga" userId="99dc84b7-44cc-44e5-8bf2-49d2c07cf14a" providerId="ADAL" clId="{21512420-B686-462B-AEBB-451C3AF828CF}" dt="2019-06-27T13:17:20.413" v="2924" actId="20577"/>
          <ac:spMkLst>
            <pc:docMk/>
            <pc:sldMk cId="2132524732" sldId="263"/>
            <ac:spMk id="33" creationId="{D7CE3CBF-66CB-45CF-9138-3B8A991007FC}"/>
          </ac:spMkLst>
        </pc:spChg>
        <pc:spChg chg="add mod">
          <ac:chgData name="Andre Akira Ivanaga" userId="99dc84b7-44cc-44e5-8bf2-49d2c07cf14a" providerId="ADAL" clId="{21512420-B686-462B-AEBB-451C3AF828CF}" dt="2019-06-25T23:56:12.712" v="1231" actId="465"/>
          <ac:spMkLst>
            <pc:docMk/>
            <pc:sldMk cId="2132524732" sldId="263"/>
            <ac:spMk id="34" creationId="{6857EE82-9E95-4CC3-928F-6F6197459311}"/>
          </ac:spMkLst>
        </pc:spChg>
        <pc:spChg chg="add mod">
          <ac:chgData name="Andre Akira Ivanaga" userId="99dc84b7-44cc-44e5-8bf2-49d2c07cf14a" providerId="ADAL" clId="{21512420-B686-462B-AEBB-451C3AF828CF}" dt="2019-06-26T00:58:04.592" v="1745" actId="12789"/>
          <ac:spMkLst>
            <pc:docMk/>
            <pc:sldMk cId="2132524732" sldId="263"/>
            <ac:spMk id="35" creationId="{F3C565A3-2814-478E-83CE-6D75FA03B784}"/>
          </ac:spMkLst>
        </pc:spChg>
        <pc:spChg chg="add del">
          <ac:chgData name="Andre Akira Ivanaga" userId="99dc84b7-44cc-44e5-8bf2-49d2c07cf14a" providerId="ADAL" clId="{21512420-B686-462B-AEBB-451C3AF828CF}" dt="2019-06-25T23:49:39.740" v="1132"/>
          <ac:spMkLst>
            <pc:docMk/>
            <pc:sldMk cId="2132524732" sldId="263"/>
            <ac:spMk id="37" creationId="{508BE3D5-CFC9-41D9-A421-B307D4704F93}"/>
          </ac:spMkLst>
        </pc:spChg>
        <pc:spChg chg="add mod">
          <ac:chgData name="Andre Akira Ivanaga" userId="99dc84b7-44cc-44e5-8bf2-49d2c07cf14a" providerId="ADAL" clId="{21512420-B686-462B-AEBB-451C3AF828CF}" dt="2019-06-26T00:58:18.052" v="1747" actId="1076"/>
          <ac:spMkLst>
            <pc:docMk/>
            <pc:sldMk cId="2132524732" sldId="263"/>
            <ac:spMk id="39" creationId="{27FE6E3E-69F6-476E-9E06-561ED15E4715}"/>
          </ac:spMkLst>
        </pc:spChg>
        <pc:spChg chg="add mod">
          <ac:chgData name="Andre Akira Ivanaga" userId="99dc84b7-44cc-44e5-8bf2-49d2c07cf14a" providerId="ADAL" clId="{21512420-B686-462B-AEBB-451C3AF828CF}" dt="2019-06-25T23:56:29.828" v="1234" actId="465"/>
          <ac:spMkLst>
            <pc:docMk/>
            <pc:sldMk cId="2132524732" sldId="263"/>
            <ac:spMk id="40" creationId="{BCD7F485-281E-45E6-B276-3428822EC2B5}"/>
          </ac:spMkLst>
        </pc:spChg>
        <pc:spChg chg="add mod">
          <ac:chgData name="Andre Akira Ivanaga" userId="99dc84b7-44cc-44e5-8bf2-49d2c07cf14a" providerId="ADAL" clId="{21512420-B686-462B-AEBB-451C3AF828CF}" dt="2019-06-25T23:56:29.828" v="1234" actId="465"/>
          <ac:spMkLst>
            <pc:docMk/>
            <pc:sldMk cId="2132524732" sldId="263"/>
            <ac:spMk id="41" creationId="{C4A32B4F-C0D8-4D18-B9B5-4D473AA2D275}"/>
          </ac:spMkLst>
        </pc:spChg>
        <pc:picChg chg="add del mod">
          <ac:chgData name="Andre Akira Ivanaga" userId="99dc84b7-44cc-44e5-8bf2-49d2c07cf14a" providerId="ADAL" clId="{21512420-B686-462B-AEBB-451C3AF828CF}" dt="2019-06-25T23:41:05.840" v="929" actId="478"/>
          <ac:picMkLst>
            <pc:docMk/>
            <pc:sldMk cId="2132524732" sldId="263"/>
            <ac:picMk id="2" creationId="{35A70179-E689-46A5-A57A-113EA8FFF4EE}"/>
          </ac:picMkLst>
        </pc:picChg>
        <pc:picChg chg="add mod">
          <ac:chgData name="Andre Akira Ivanaga" userId="99dc84b7-44cc-44e5-8bf2-49d2c07cf14a" providerId="ADAL" clId="{21512420-B686-462B-AEBB-451C3AF828CF}" dt="2019-06-26T00:58:04.592" v="1745" actId="12789"/>
          <ac:picMkLst>
            <pc:docMk/>
            <pc:sldMk cId="2132524732" sldId="263"/>
            <ac:picMk id="5" creationId="{B198B6CA-CB80-4A7B-886B-D8407C53AD6C}"/>
          </ac:picMkLst>
        </pc:picChg>
        <pc:picChg chg="add del">
          <ac:chgData name="Andre Akira Ivanaga" userId="99dc84b7-44cc-44e5-8bf2-49d2c07cf14a" providerId="ADAL" clId="{21512420-B686-462B-AEBB-451C3AF828CF}" dt="2019-06-25T23:49:39.740" v="1132"/>
          <ac:picMkLst>
            <pc:docMk/>
            <pc:sldMk cId="2132524732" sldId="263"/>
            <ac:picMk id="36" creationId="{0EEA318A-22BC-4E37-A51E-CCCE458CD10F}"/>
          </ac:picMkLst>
        </pc:picChg>
        <pc:picChg chg="add mod">
          <ac:chgData name="Andre Akira Ivanaga" userId="99dc84b7-44cc-44e5-8bf2-49d2c07cf14a" providerId="ADAL" clId="{21512420-B686-462B-AEBB-451C3AF828CF}" dt="2019-06-26T00:58:11.486" v="1746" actId="12789"/>
          <ac:picMkLst>
            <pc:docMk/>
            <pc:sldMk cId="2132524732" sldId="263"/>
            <ac:picMk id="38" creationId="{9D3AAA9E-1BCA-477B-A99F-79AA664738CD}"/>
          </ac:picMkLst>
        </pc:picChg>
      </pc:sldChg>
      <pc:sldChg chg="addSp delSp modSp add">
        <pc:chgData name="Andre Akira Ivanaga" userId="99dc84b7-44cc-44e5-8bf2-49d2c07cf14a" providerId="ADAL" clId="{21512420-B686-462B-AEBB-451C3AF828CF}" dt="2019-06-27T15:34:18.882" v="6290" actId="20577"/>
        <pc:sldMkLst>
          <pc:docMk/>
          <pc:sldMk cId="4181954717" sldId="264"/>
        </pc:sldMkLst>
        <pc:spChg chg="mod">
          <ac:chgData name="Andre Akira Ivanaga" userId="99dc84b7-44cc-44e5-8bf2-49d2c07cf14a" providerId="ADAL" clId="{21512420-B686-462B-AEBB-451C3AF828CF}" dt="2019-06-26T01:06:28.800" v="2055" actId="20577"/>
          <ac:spMkLst>
            <pc:docMk/>
            <pc:sldMk cId="4181954717" sldId="264"/>
            <ac:spMk id="4" creationId="{9FACBE60-F160-4A42-A6CA-7FA5578CFEE5}"/>
          </ac:spMkLst>
        </pc:spChg>
        <pc:spChg chg="add del">
          <ac:chgData name="Andre Akira Ivanaga" userId="99dc84b7-44cc-44e5-8bf2-49d2c07cf14a" providerId="ADAL" clId="{21512420-B686-462B-AEBB-451C3AF828CF}" dt="2019-06-27T13:06:36.588" v="2638"/>
          <ac:spMkLst>
            <pc:docMk/>
            <pc:sldMk cId="4181954717" sldId="264"/>
            <ac:spMk id="6" creationId="{B34DA78B-DD7B-4370-8DBB-8FB8641C3544}"/>
          </ac:spMkLst>
        </pc:spChg>
        <pc:spChg chg="mod">
          <ac:chgData name="Andre Akira Ivanaga" userId="99dc84b7-44cc-44e5-8bf2-49d2c07cf14a" providerId="ADAL" clId="{21512420-B686-462B-AEBB-451C3AF828CF}" dt="2019-06-26T01:06:55.904" v="2063" actId="20577"/>
          <ac:spMkLst>
            <pc:docMk/>
            <pc:sldMk cId="4181954717" sldId="264"/>
            <ac:spMk id="32" creationId="{E80ECF7D-0FAC-4300-8689-4210F87B830E}"/>
          </ac:spMkLst>
        </pc:spChg>
        <pc:spChg chg="mod">
          <ac:chgData name="Andre Akira Ivanaga" userId="99dc84b7-44cc-44e5-8bf2-49d2c07cf14a" providerId="ADAL" clId="{21512420-B686-462B-AEBB-451C3AF828CF}" dt="2019-06-27T15:34:18.882" v="6290" actId="20577"/>
          <ac:spMkLst>
            <pc:docMk/>
            <pc:sldMk cId="4181954717" sldId="264"/>
            <ac:spMk id="33" creationId="{D7CE3CBF-66CB-45CF-9138-3B8A991007FC}"/>
          </ac:spMkLst>
        </pc:spChg>
        <pc:picChg chg="add mod">
          <ac:chgData name="Andre Akira Ivanaga" userId="99dc84b7-44cc-44e5-8bf2-49d2c07cf14a" providerId="ADAL" clId="{21512420-B686-462B-AEBB-451C3AF828CF}" dt="2019-06-26T01:08:24.081" v="2203" actId="1076"/>
          <ac:picMkLst>
            <pc:docMk/>
            <pc:sldMk cId="4181954717" sldId="264"/>
            <ac:picMk id="2" creationId="{1F9FD159-B1DC-4377-A007-865D1C07759A}"/>
          </ac:picMkLst>
        </pc:picChg>
      </pc:sldChg>
      <pc:sldChg chg="add del">
        <pc:chgData name="Andre Akira Ivanaga" userId="99dc84b7-44cc-44e5-8bf2-49d2c07cf14a" providerId="ADAL" clId="{21512420-B686-462B-AEBB-451C3AF828CF}" dt="2019-06-27T13:19:55.262" v="2927" actId="2696"/>
        <pc:sldMkLst>
          <pc:docMk/>
          <pc:sldMk cId="2812079752" sldId="265"/>
        </pc:sldMkLst>
      </pc:sldChg>
      <pc:sldChg chg="addSp delSp modSp add">
        <pc:chgData name="Andre Akira Ivanaga" userId="99dc84b7-44cc-44e5-8bf2-49d2c07cf14a" providerId="ADAL" clId="{21512420-B686-462B-AEBB-451C3AF828CF}" dt="2019-06-27T15:24:34.741" v="5970" actId="20577"/>
        <pc:sldMkLst>
          <pc:docMk/>
          <pc:sldMk cId="2100577754" sldId="266"/>
        </pc:sldMkLst>
        <pc:spChg chg="mod">
          <ac:chgData name="Andre Akira Ivanaga" userId="99dc84b7-44cc-44e5-8bf2-49d2c07cf14a" providerId="ADAL" clId="{21512420-B686-462B-AEBB-451C3AF828CF}" dt="2019-06-27T13:23:08.086" v="2993" actId="255"/>
          <ac:spMkLst>
            <pc:docMk/>
            <pc:sldMk cId="2100577754" sldId="266"/>
            <ac:spMk id="4" creationId="{9FACBE60-F160-4A42-A6CA-7FA5578CFEE5}"/>
          </ac:spMkLst>
        </pc:spChg>
        <pc:spChg chg="del">
          <ac:chgData name="Andre Akira Ivanaga" userId="99dc84b7-44cc-44e5-8bf2-49d2c07cf14a" providerId="ADAL" clId="{21512420-B686-462B-AEBB-451C3AF828CF}" dt="2019-06-27T13:23:12.230" v="2994" actId="478"/>
          <ac:spMkLst>
            <pc:docMk/>
            <pc:sldMk cId="2100577754" sldId="266"/>
            <ac:spMk id="7" creationId="{987B9508-8120-4956-9426-A0B51DD5ABCF}"/>
          </ac:spMkLst>
        </pc:spChg>
        <pc:spChg chg="add mod">
          <ac:chgData name="Andre Akira Ivanaga" userId="99dc84b7-44cc-44e5-8bf2-49d2c07cf14a" providerId="ADAL" clId="{21512420-B686-462B-AEBB-451C3AF828CF}" dt="2019-06-27T13:48:59.023" v="3483" actId="1036"/>
          <ac:spMkLst>
            <pc:docMk/>
            <pc:sldMk cId="2100577754" sldId="266"/>
            <ac:spMk id="8" creationId="{AD854BC8-9DB6-4B36-8EA4-120C4BFBA4D0}"/>
          </ac:spMkLst>
        </pc:spChg>
        <pc:spChg chg="add del mod">
          <ac:chgData name="Andre Akira Ivanaga" userId="99dc84b7-44cc-44e5-8bf2-49d2c07cf14a" providerId="ADAL" clId="{21512420-B686-462B-AEBB-451C3AF828CF}" dt="2019-06-27T13:53:07.410" v="3763" actId="478"/>
          <ac:spMkLst>
            <pc:docMk/>
            <pc:sldMk cId="2100577754" sldId="266"/>
            <ac:spMk id="9" creationId="{60C57C0B-9269-4EEA-A668-23439ACF5E55}"/>
          </ac:spMkLst>
        </pc:spChg>
        <pc:spChg chg="add mod">
          <ac:chgData name="Andre Akira Ivanaga" userId="99dc84b7-44cc-44e5-8bf2-49d2c07cf14a" providerId="ADAL" clId="{21512420-B686-462B-AEBB-451C3AF828CF}" dt="2019-06-27T15:24:34.741" v="5970" actId="20577"/>
          <ac:spMkLst>
            <pc:docMk/>
            <pc:sldMk cId="2100577754" sldId="266"/>
            <ac:spMk id="15" creationId="{C3EA3832-A100-4100-BD0F-735CD7FF4A5A}"/>
          </ac:spMkLst>
        </pc:spChg>
        <pc:spChg chg="mod">
          <ac:chgData name="Andre Akira Ivanaga" userId="99dc84b7-44cc-44e5-8bf2-49d2c07cf14a" providerId="ADAL" clId="{21512420-B686-462B-AEBB-451C3AF828CF}" dt="2019-06-27T14:43:35.217" v="4507" actId="20577"/>
          <ac:spMkLst>
            <pc:docMk/>
            <pc:sldMk cId="2100577754" sldId="266"/>
            <ac:spMk id="19" creationId="{9194873C-A301-433F-BB1D-261B9CF755C2}"/>
          </ac:spMkLst>
        </pc:spChg>
        <pc:picChg chg="add mod">
          <ac:chgData name="Andre Akira Ivanaga" userId="99dc84b7-44cc-44e5-8bf2-49d2c07cf14a" providerId="ADAL" clId="{21512420-B686-462B-AEBB-451C3AF828CF}" dt="2019-06-27T13:48:59.023" v="3483" actId="1036"/>
          <ac:picMkLst>
            <pc:docMk/>
            <pc:sldMk cId="2100577754" sldId="266"/>
            <ac:picMk id="2" creationId="{052B293C-4A42-4162-9ECD-31449F8AC21C}"/>
          </ac:picMkLst>
        </pc:picChg>
        <pc:picChg chg="del">
          <ac:chgData name="Andre Akira Ivanaga" userId="99dc84b7-44cc-44e5-8bf2-49d2c07cf14a" providerId="ADAL" clId="{21512420-B686-462B-AEBB-451C3AF828CF}" dt="2019-06-27T13:24:55.406" v="2995" actId="478"/>
          <ac:picMkLst>
            <pc:docMk/>
            <pc:sldMk cId="2100577754" sldId="266"/>
            <ac:picMk id="3" creationId="{86E8D160-6757-4074-93AC-02A625F44C0F}"/>
          </ac:picMkLst>
        </pc:picChg>
        <pc:picChg chg="add del mod">
          <ac:chgData name="Andre Akira Ivanaga" userId="99dc84b7-44cc-44e5-8bf2-49d2c07cf14a" providerId="ADAL" clId="{21512420-B686-462B-AEBB-451C3AF828CF}" dt="2019-06-27T13:53:06.141" v="3762" actId="478"/>
          <ac:picMkLst>
            <pc:docMk/>
            <pc:sldMk cId="2100577754" sldId="266"/>
            <ac:picMk id="5" creationId="{5D87330B-8E50-438D-A014-50FFE8952D41}"/>
          </ac:picMkLst>
        </pc:picChg>
        <pc:picChg chg="del">
          <ac:chgData name="Andre Akira Ivanaga" userId="99dc84b7-44cc-44e5-8bf2-49d2c07cf14a" providerId="ADAL" clId="{21512420-B686-462B-AEBB-451C3AF828CF}" dt="2019-06-27T13:24:56.503" v="2996" actId="478"/>
          <ac:picMkLst>
            <pc:docMk/>
            <pc:sldMk cId="2100577754" sldId="266"/>
            <ac:picMk id="6" creationId="{26C1FA9D-1362-425B-B32C-67D435257E79}"/>
          </ac:picMkLst>
        </pc:picChg>
        <pc:picChg chg="add del mod">
          <ac:chgData name="Andre Akira Ivanaga" userId="99dc84b7-44cc-44e5-8bf2-49d2c07cf14a" providerId="ADAL" clId="{21512420-B686-462B-AEBB-451C3AF828CF}" dt="2019-06-27T13:56:09.299" v="3924" actId="478"/>
          <ac:picMkLst>
            <pc:docMk/>
            <pc:sldMk cId="2100577754" sldId="266"/>
            <ac:picMk id="16" creationId="{F9D731A8-5407-48AC-AB96-E7BBA2003837}"/>
          </ac:picMkLst>
        </pc:picChg>
        <pc:picChg chg="add del mod">
          <ac:chgData name="Andre Akira Ivanaga" userId="99dc84b7-44cc-44e5-8bf2-49d2c07cf14a" providerId="ADAL" clId="{21512420-B686-462B-AEBB-451C3AF828CF}" dt="2019-06-27T14:43:19.149" v="4490" actId="478"/>
          <ac:picMkLst>
            <pc:docMk/>
            <pc:sldMk cId="2100577754" sldId="266"/>
            <ac:picMk id="17" creationId="{F05FF93D-DE85-4F7E-BA21-5F18E3D96A6D}"/>
          </ac:picMkLst>
        </pc:picChg>
        <pc:cxnChg chg="add del mod">
          <ac:chgData name="Andre Akira Ivanaga" userId="99dc84b7-44cc-44e5-8bf2-49d2c07cf14a" providerId="ADAL" clId="{21512420-B686-462B-AEBB-451C3AF828CF}" dt="2019-06-27T13:53:08.524" v="3765" actId="478"/>
          <ac:cxnSpMkLst>
            <pc:docMk/>
            <pc:sldMk cId="2100577754" sldId="266"/>
            <ac:cxnSpMk id="11" creationId="{81A5CA17-0DA2-46AE-8518-ADDA1CDC46C9}"/>
          </ac:cxnSpMkLst>
        </pc:cxnChg>
      </pc:sldChg>
      <pc:sldChg chg="addSp delSp modSp add">
        <pc:chgData name="Andre Akira Ivanaga" userId="99dc84b7-44cc-44e5-8bf2-49d2c07cf14a" providerId="ADAL" clId="{21512420-B686-462B-AEBB-451C3AF828CF}" dt="2019-06-27T14:51:53.400" v="4890" actId="1076"/>
        <pc:sldMkLst>
          <pc:docMk/>
          <pc:sldMk cId="3103893164" sldId="267"/>
        </pc:sldMkLst>
        <pc:spChg chg="del">
          <ac:chgData name="Andre Akira Ivanaga" userId="99dc84b7-44cc-44e5-8bf2-49d2c07cf14a" providerId="ADAL" clId="{21512420-B686-462B-AEBB-451C3AF828CF}" dt="2019-06-27T14:01:39.120" v="3932" actId="478"/>
          <ac:spMkLst>
            <pc:docMk/>
            <pc:sldMk cId="3103893164" sldId="267"/>
            <ac:spMk id="8" creationId="{AD854BC8-9DB6-4B36-8EA4-120C4BFBA4D0}"/>
          </ac:spMkLst>
        </pc:spChg>
        <pc:spChg chg="mod">
          <ac:chgData name="Andre Akira Ivanaga" userId="99dc84b7-44cc-44e5-8bf2-49d2c07cf14a" providerId="ADAL" clId="{21512420-B686-462B-AEBB-451C3AF828CF}" dt="2019-06-27T14:45:03.884" v="4553" actId="1037"/>
          <ac:spMkLst>
            <pc:docMk/>
            <pc:sldMk cId="3103893164" sldId="267"/>
            <ac:spMk id="9" creationId="{60C57C0B-9269-4EEA-A668-23439ACF5E55}"/>
          </ac:spMkLst>
        </pc:spChg>
        <pc:spChg chg="add del mod">
          <ac:chgData name="Andre Akira Ivanaga" userId="99dc84b7-44cc-44e5-8bf2-49d2c07cf14a" providerId="ADAL" clId="{21512420-B686-462B-AEBB-451C3AF828CF}" dt="2019-06-27T14:44:05.811" v="4513" actId="478"/>
          <ac:spMkLst>
            <pc:docMk/>
            <pc:sldMk cId="3103893164" sldId="267"/>
            <ac:spMk id="13" creationId="{F6E38659-0011-41AE-B576-8174E0CE2861}"/>
          </ac:spMkLst>
        </pc:spChg>
        <pc:spChg chg="mod">
          <ac:chgData name="Andre Akira Ivanaga" userId="99dc84b7-44cc-44e5-8bf2-49d2c07cf14a" providerId="ADAL" clId="{21512420-B686-462B-AEBB-451C3AF828CF}" dt="2019-06-27T14:51:37.894" v="4888" actId="20577"/>
          <ac:spMkLst>
            <pc:docMk/>
            <pc:sldMk cId="3103893164" sldId="267"/>
            <ac:spMk id="19" creationId="{9194873C-A301-433F-BB1D-261B9CF755C2}"/>
          </ac:spMkLst>
        </pc:spChg>
        <pc:graphicFrameChg chg="add del">
          <ac:chgData name="Andre Akira Ivanaga" userId="99dc84b7-44cc-44e5-8bf2-49d2c07cf14a" providerId="ADAL" clId="{21512420-B686-462B-AEBB-451C3AF828CF}" dt="2019-06-27T14:41:02.094" v="4155"/>
          <ac:graphicFrameMkLst>
            <pc:docMk/>
            <pc:sldMk cId="3103893164" sldId="267"/>
            <ac:graphicFrameMk id="12" creationId="{76FB3323-AFAC-4807-8334-72A69EF97E12}"/>
          </ac:graphicFrameMkLst>
        </pc:graphicFrameChg>
        <pc:picChg chg="del">
          <ac:chgData name="Andre Akira Ivanaga" userId="99dc84b7-44cc-44e5-8bf2-49d2c07cf14a" providerId="ADAL" clId="{21512420-B686-462B-AEBB-451C3AF828CF}" dt="2019-06-27T14:01:41.053" v="3933" actId="478"/>
          <ac:picMkLst>
            <pc:docMk/>
            <pc:sldMk cId="3103893164" sldId="267"/>
            <ac:picMk id="2" creationId="{052B293C-4A42-4162-9ECD-31449F8AC21C}"/>
          </ac:picMkLst>
        </pc:picChg>
        <pc:picChg chg="mod">
          <ac:chgData name="Andre Akira Ivanaga" userId="99dc84b7-44cc-44e5-8bf2-49d2c07cf14a" providerId="ADAL" clId="{21512420-B686-462B-AEBB-451C3AF828CF}" dt="2019-06-27T14:44:20.421" v="4514" actId="1076"/>
          <ac:picMkLst>
            <pc:docMk/>
            <pc:sldMk cId="3103893164" sldId="267"/>
            <ac:picMk id="5" creationId="{5D87330B-8E50-438D-A014-50FFE8952D41}"/>
          </ac:picMkLst>
        </pc:picChg>
        <pc:picChg chg="add del">
          <ac:chgData name="Andre Akira Ivanaga" userId="99dc84b7-44cc-44e5-8bf2-49d2c07cf14a" providerId="ADAL" clId="{21512420-B686-462B-AEBB-451C3AF828CF}" dt="2019-06-27T14:38:40.530" v="3956" actId="478"/>
          <ac:picMkLst>
            <pc:docMk/>
            <pc:sldMk cId="3103893164" sldId="267"/>
            <ac:picMk id="10" creationId="{147BF2DE-458B-4C62-AC6D-55217DC0AB4A}"/>
          </ac:picMkLst>
        </pc:picChg>
        <pc:picChg chg="add mod">
          <ac:chgData name="Andre Akira Ivanaga" userId="99dc84b7-44cc-44e5-8bf2-49d2c07cf14a" providerId="ADAL" clId="{21512420-B686-462B-AEBB-451C3AF828CF}" dt="2019-06-27T14:51:53.400" v="4890" actId="1076"/>
          <ac:picMkLst>
            <pc:docMk/>
            <pc:sldMk cId="3103893164" sldId="267"/>
            <ac:picMk id="24" creationId="{883B2C34-8F28-459A-8383-F1EBA49C3669}"/>
          </ac:picMkLst>
        </pc:picChg>
        <pc:cxnChg chg="mod">
          <ac:chgData name="Andre Akira Ivanaga" userId="99dc84b7-44cc-44e5-8bf2-49d2c07cf14a" providerId="ADAL" clId="{21512420-B686-462B-AEBB-451C3AF828CF}" dt="2019-06-27T14:46:54.056" v="4696" actId="14100"/>
          <ac:cxnSpMkLst>
            <pc:docMk/>
            <pc:sldMk cId="3103893164" sldId="267"/>
            <ac:cxnSpMk id="11" creationId="{81A5CA17-0DA2-46AE-8518-ADDA1CDC46C9}"/>
          </ac:cxnSpMkLst>
        </pc:cxnChg>
        <pc:cxnChg chg="add del mod">
          <ac:chgData name="Andre Akira Ivanaga" userId="99dc84b7-44cc-44e5-8bf2-49d2c07cf14a" providerId="ADAL" clId="{21512420-B686-462B-AEBB-451C3AF828CF}" dt="2019-06-27T14:45:16.895" v="4557" actId="11529"/>
          <ac:cxnSpMkLst>
            <pc:docMk/>
            <pc:sldMk cId="3103893164" sldId="267"/>
            <ac:cxnSpMk id="17" creationId="{58DBBB3F-0640-479E-A0CD-A8E2A00C59F2}"/>
          </ac:cxnSpMkLst>
        </pc:cxnChg>
        <pc:cxnChg chg="add mod">
          <ac:chgData name="Andre Akira Ivanaga" userId="99dc84b7-44cc-44e5-8bf2-49d2c07cf14a" providerId="ADAL" clId="{21512420-B686-462B-AEBB-451C3AF828CF}" dt="2019-06-27T14:47:08.105" v="4697" actId="14100"/>
          <ac:cxnSpMkLst>
            <pc:docMk/>
            <pc:sldMk cId="3103893164" sldId="267"/>
            <ac:cxnSpMk id="20" creationId="{5C41812C-FD09-4D70-B618-A5CA4D9D3E26}"/>
          </ac:cxnSpMkLst>
        </pc:cxnChg>
      </pc:sldChg>
      <pc:sldChg chg="add del ord">
        <pc:chgData name="Andre Akira Ivanaga" userId="99dc84b7-44cc-44e5-8bf2-49d2c07cf14a" providerId="ADAL" clId="{21512420-B686-462B-AEBB-451C3AF828CF}" dt="2019-06-27T14:49:00.480" v="4700" actId="2696"/>
        <pc:sldMkLst>
          <pc:docMk/>
          <pc:sldMk cId="1402532989" sldId="268"/>
        </pc:sldMkLst>
      </pc:sldChg>
      <pc:sldChg chg="delSp modSp add">
        <pc:chgData name="Andre Akira Ivanaga" userId="99dc84b7-44cc-44e5-8bf2-49d2c07cf14a" providerId="ADAL" clId="{21512420-B686-462B-AEBB-451C3AF828CF}" dt="2019-06-27T14:56:54.440" v="5176" actId="20577"/>
        <pc:sldMkLst>
          <pc:docMk/>
          <pc:sldMk cId="3730957096" sldId="268"/>
        </pc:sldMkLst>
        <pc:spChg chg="mod">
          <ac:chgData name="Andre Akira Ivanaga" userId="99dc84b7-44cc-44e5-8bf2-49d2c07cf14a" providerId="ADAL" clId="{21512420-B686-462B-AEBB-451C3AF828CF}" dt="2019-06-27T14:54:20.595" v="4906" actId="6549"/>
          <ac:spMkLst>
            <pc:docMk/>
            <pc:sldMk cId="3730957096" sldId="268"/>
            <ac:spMk id="4" creationId="{9FACBE60-F160-4A42-A6CA-7FA5578CFEE5}"/>
          </ac:spMkLst>
        </pc:spChg>
        <pc:spChg chg="del">
          <ac:chgData name="Andre Akira Ivanaga" userId="99dc84b7-44cc-44e5-8bf2-49d2c07cf14a" providerId="ADAL" clId="{21512420-B686-462B-AEBB-451C3AF828CF}" dt="2019-06-27T14:54:51.090" v="4910" actId="478"/>
          <ac:spMkLst>
            <pc:docMk/>
            <pc:sldMk cId="3730957096" sldId="268"/>
            <ac:spMk id="9" creationId="{60C57C0B-9269-4EEA-A668-23439ACF5E55}"/>
          </ac:spMkLst>
        </pc:spChg>
        <pc:spChg chg="mod">
          <ac:chgData name="Andre Akira Ivanaga" userId="99dc84b7-44cc-44e5-8bf2-49d2c07cf14a" providerId="ADAL" clId="{21512420-B686-462B-AEBB-451C3AF828CF}" dt="2019-06-27T14:56:54.440" v="5176" actId="20577"/>
          <ac:spMkLst>
            <pc:docMk/>
            <pc:sldMk cId="3730957096" sldId="268"/>
            <ac:spMk id="19" creationId="{9194873C-A301-433F-BB1D-261B9CF755C2}"/>
          </ac:spMkLst>
        </pc:spChg>
        <pc:picChg chg="del">
          <ac:chgData name="Andre Akira Ivanaga" userId="99dc84b7-44cc-44e5-8bf2-49d2c07cf14a" providerId="ADAL" clId="{21512420-B686-462B-AEBB-451C3AF828CF}" dt="2019-06-27T14:54:51.600" v="4911" actId="478"/>
          <ac:picMkLst>
            <pc:docMk/>
            <pc:sldMk cId="3730957096" sldId="268"/>
            <ac:picMk id="5" creationId="{5D87330B-8E50-438D-A014-50FFE8952D41}"/>
          </ac:picMkLst>
        </pc:picChg>
        <pc:picChg chg="del">
          <ac:chgData name="Andre Akira Ivanaga" userId="99dc84b7-44cc-44e5-8bf2-49d2c07cf14a" providerId="ADAL" clId="{21512420-B686-462B-AEBB-451C3AF828CF}" dt="2019-06-27T14:54:46.471" v="4907" actId="478"/>
          <ac:picMkLst>
            <pc:docMk/>
            <pc:sldMk cId="3730957096" sldId="268"/>
            <ac:picMk id="24" creationId="{883B2C34-8F28-459A-8383-F1EBA49C3669}"/>
          </ac:picMkLst>
        </pc:picChg>
        <pc:cxnChg chg="del mod">
          <ac:chgData name="Andre Akira Ivanaga" userId="99dc84b7-44cc-44e5-8bf2-49d2c07cf14a" providerId="ADAL" clId="{21512420-B686-462B-AEBB-451C3AF828CF}" dt="2019-06-27T14:54:48.776" v="4908" actId="478"/>
          <ac:cxnSpMkLst>
            <pc:docMk/>
            <pc:sldMk cId="3730957096" sldId="268"/>
            <ac:cxnSpMk id="11" creationId="{81A5CA17-0DA2-46AE-8518-ADDA1CDC46C9}"/>
          </ac:cxnSpMkLst>
        </pc:cxnChg>
        <pc:cxnChg chg="del">
          <ac:chgData name="Andre Akira Ivanaga" userId="99dc84b7-44cc-44e5-8bf2-49d2c07cf14a" providerId="ADAL" clId="{21512420-B686-462B-AEBB-451C3AF828CF}" dt="2019-06-27T14:54:49.997" v="4909" actId="478"/>
          <ac:cxnSpMkLst>
            <pc:docMk/>
            <pc:sldMk cId="3730957096" sldId="268"/>
            <ac:cxnSpMk id="20" creationId="{5C41812C-FD09-4D70-B618-A5CA4D9D3E26}"/>
          </ac:cxnSpMkLst>
        </pc:cxnChg>
      </pc:sldChg>
      <pc:sldChg chg="addSp delSp modSp add">
        <pc:chgData name="Andre Akira Ivanaga" userId="99dc84b7-44cc-44e5-8bf2-49d2c07cf14a" providerId="ADAL" clId="{21512420-B686-462B-AEBB-451C3AF828CF}" dt="2019-06-27T15:38:03.866" v="6318" actId="313"/>
        <pc:sldMkLst>
          <pc:docMk/>
          <pc:sldMk cId="2801540225" sldId="269"/>
        </pc:sldMkLst>
        <pc:spChg chg="mod">
          <ac:chgData name="Andre Akira Ivanaga" userId="99dc84b7-44cc-44e5-8bf2-49d2c07cf14a" providerId="ADAL" clId="{21512420-B686-462B-AEBB-451C3AF828CF}" dt="2019-06-27T14:58:07.176" v="5230" actId="20577"/>
          <ac:spMkLst>
            <pc:docMk/>
            <pc:sldMk cId="2801540225" sldId="269"/>
            <ac:spMk id="4" creationId="{9FACBE60-F160-4A42-A6CA-7FA5578CFEE5}"/>
          </ac:spMkLst>
        </pc:spChg>
        <pc:spChg chg="add mod">
          <ac:chgData name="Andre Akira Ivanaga" userId="99dc84b7-44cc-44e5-8bf2-49d2c07cf14a" providerId="ADAL" clId="{21512420-B686-462B-AEBB-451C3AF828CF}" dt="2019-06-27T15:38:03.866" v="6318" actId="313"/>
          <ac:spMkLst>
            <pc:docMk/>
            <pc:sldMk cId="2801540225" sldId="269"/>
            <ac:spMk id="5" creationId="{DD5003B8-C3DC-4609-96DE-1CD894B27024}"/>
          </ac:spMkLst>
        </pc:spChg>
        <pc:spChg chg="mod">
          <ac:chgData name="Andre Akira Ivanaga" userId="99dc84b7-44cc-44e5-8bf2-49d2c07cf14a" providerId="ADAL" clId="{21512420-B686-462B-AEBB-451C3AF828CF}" dt="2019-06-27T15:37:46.910" v="6314" actId="404"/>
          <ac:spMkLst>
            <pc:docMk/>
            <pc:sldMk cId="2801540225" sldId="269"/>
            <ac:spMk id="19" creationId="{9194873C-A301-433F-BB1D-261B9CF755C2}"/>
          </ac:spMkLst>
        </pc:spChg>
        <pc:picChg chg="add del">
          <ac:chgData name="Andre Akira Ivanaga" userId="99dc84b7-44cc-44e5-8bf2-49d2c07cf14a" providerId="ADAL" clId="{21512420-B686-462B-AEBB-451C3AF828CF}" dt="2019-06-27T15:28:23.720" v="6015" actId="478"/>
          <ac:picMkLst>
            <pc:docMk/>
            <pc:sldMk cId="2801540225" sldId="269"/>
            <ac:picMk id="2" creationId="{D6127763-31FA-4241-9748-1FF2E6920840}"/>
          </ac:picMkLst>
        </pc:picChg>
        <pc:picChg chg="add mod">
          <ac:chgData name="Andre Akira Ivanaga" userId="99dc84b7-44cc-44e5-8bf2-49d2c07cf14a" providerId="ADAL" clId="{21512420-B686-462B-AEBB-451C3AF828CF}" dt="2019-06-27T15:31:32.153" v="6259" actId="1076"/>
          <ac:picMkLst>
            <pc:docMk/>
            <pc:sldMk cId="2801540225" sldId="269"/>
            <ac:picMk id="3" creationId="{CB2F84AF-6B57-43E7-8C0E-189EC6D3AB6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225EA-9B27-4373-A109-3F5476DAA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8915F3-30F2-4DC2-91B0-E08455822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165D26-1B76-4F5C-895F-7DB01747D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8093-CA25-4743-A97F-002A381C161A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81F195-032D-49E2-8270-3D9B9A5A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87A5D8-0924-45A0-8EDF-60FE8B395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D82-BE41-4C3B-887A-9E0728A5B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05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39547-994A-4E27-8C3F-65F67384E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D10385-12EF-4784-9511-89E878652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A643B5-3E40-41E6-9678-A8EC85FD2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8093-CA25-4743-A97F-002A381C161A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EC24D7-E0BC-4211-BCDB-CA494B4F8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EEBB25-5A6C-42F9-B787-B7EF0A0E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D82-BE41-4C3B-887A-9E0728A5B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23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88FD63-77FB-43B3-BBA9-43B7A9E3F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434141-6128-43CA-8ADB-39247B8AE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4FB8F9-30A2-4CDC-86BC-0C7FFCC1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8093-CA25-4743-A97F-002A381C161A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E10363-596A-4E87-B8C8-0F0D4E3D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8FAE13-5F05-4F4E-B5EF-0E42BE222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D82-BE41-4C3B-887A-9E0728A5B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93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43AC1-208C-4E24-AD34-6CF8268E0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353F9B-9DB8-4824-8E2C-32AD97ABE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7A5977-6082-4B71-A60E-E60E7DDE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8093-CA25-4743-A97F-002A381C161A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5C88FC-851B-4D7A-8F26-484F3882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4F819D-BA53-477F-9493-634D6F43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D82-BE41-4C3B-887A-9E0728A5B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76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2EF01-F823-4D6B-A159-6F53F8DE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62E104-74C5-4190-B24D-63754F6D2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D140AB-0B41-4859-A12B-0B84CE46E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8093-CA25-4743-A97F-002A381C161A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9F8F71-8E53-480C-9FAC-DA32EA4AD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59C582-0082-49A4-B749-E0497251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D82-BE41-4C3B-887A-9E0728A5B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62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831A4-0FEB-4805-9EB7-A522DC97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8AF5C3-70B9-4723-B117-4C4F895A9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B1C52F-44EC-44C1-8D57-01CB3A629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C4E42F-088C-45D7-9D16-E91DDCB75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8093-CA25-4743-A97F-002A381C161A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6CD2CB-B5CD-4A74-9DA8-752068FC6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CDF7BE-0DBF-414E-A061-BDA5866E7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D82-BE41-4C3B-887A-9E0728A5B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51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054CD-5874-4F7A-A267-AC0648276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2A6E71-E821-42B4-821C-80B5D8AAB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949769-36D0-412D-A9A3-804D153C3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F8942FB-3D89-47F4-A35F-20BD4A59B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8E8B360-A27E-44F2-B2E9-9A682E099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3556F5D-46EC-4631-9B31-279D7144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8093-CA25-4743-A97F-002A381C161A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207E42F-72F0-4394-B48F-A7409515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C42C80E-5D68-47C3-8855-5E79FF78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D82-BE41-4C3B-887A-9E0728A5B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92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53E6C2-49B2-4DFE-9A88-0F8C15925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B09BAE9-3EBC-4A68-8E83-E34752D37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8093-CA25-4743-A97F-002A381C161A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E5C2861-838D-4C04-A8A7-9B9E38AB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55F46B4-7ACA-4911-A13C-95F40F41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D82-BE41-4C3B-887A-9E0728A5B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16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EC2172D-3CF6-48E2-961A-A8F3A9D47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8093-CA25-4743-A97F-002A381C161A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DE5E2E-A960-4EE8-B65D-B1543A7F9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ECDEC1-90BA-46E9-9C20-935D7A7E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D82-BE41-4C3B-887A-9E0728A5B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85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D375C-D0F6-4BFF-B6E0-9BD81EB59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3A301F-B026-4828-8123-AB47ABA1B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37624C-A337-4710-A9AC-F838DBD84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AFCA6B-AF0F-4BF7-91C2-6731FE4F4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8093-CA25-4743-A97F-002A381C161A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A9EE45-B0CA-4A62-9836-5A35226C0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F4D9B2-78B7-4E69-8E8D-EA55CC51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D82-BE41-4C3B-887A-9E0728A5B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40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00783-4EB6-4F4C-983F-BDF0ECD57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599266C-CAB7-4BC0-B364-16D429146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E4B168-CCCF-4018-8E5D-2604F6202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1C2B32-AA6C-449B-802C-57ABDE29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8093-CA25-4743-A97F-002A381C161A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37E996-6550-4A7D-A8B7-C884ADD8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57A30F-4B00-499F-9909-0F3F04B7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D82-BE41-4C3B-887A-9E0728A5B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2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B13C11-E3B5-4EE3-99E4-40EDBB69C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F70347-248D-4BA7-A3B8-E122C3C83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41C5-FF6C-4C79-B9A0-62126EDD4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B8093-CA25-4743-A97F-002A381C161A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E2287C-1828-4877-BC01-D21CCFBB3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9C6130-E638-4FFA-8CF0-049FCF63F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C0D82-BE41-4C3B-887A-9E0728A5B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9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8.219.63.233:8000/pods" TargetMode="External"/><Relationship Id="rId2" Type="http://schemas.openxmlformats.org/officeDocument/2006/relationships/hyperlink" Target="http://18.219.63.233:8000/deployment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18.219.63.233:8000/deployment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18.219.63.233:8000/imagen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FACBE60-F160-4A42-A6CA-7FA5578CFEE5}"/>
              </a:ext>
            </a:extLst>
          </p:cNvPr>
          <p:cNvSpPr txBox="1"/>
          <p:nvPr/>
        </p:nvSpPr>
        <p:spPr>
          <a:xfrm>
            <a:off x="203165" y="255065"/>
            <a:ext cx="5521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Cadastro de Imagem:</a:t>
            </a:r>
            <a:endParaRPr lang="pt-BR" sz="3600" b="1" dirty="0">
              <a:solidFill>
                <a:srgbClr val="FF0000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7AB48D9-67DD-470C-9D21-C46524AD305B}"/>
              </a:ext>
            </a:extLst>
          </p:cNvPr>
          <p:cNvSpPr/>
          <p:nvPr/>
        </p:nvSpPr>
        <p:spPr>
          <a:xfrm>
            <a:off x="324191" y="1164466"/>
            <a:ext cx="5400000" cy="424069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C2A96DB-57E9-44A7-A4FD-EBAD7E883CC8}"/>
              </a:ext>
            </a:extLst>
          </p:cNvPr>
          <p:cNvSpPr txBox="1"/>
          <p:nvPr/>
        </p:nvSpPr>
        <p:spPr>
          <a:xfrm>
            <a:off x="324191" y="795134"/>
            <a:ext cx="222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Produto: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EA9FDAE4-4A6C-44CC-8AC7-ADF83A861798}"/>
              </a:ext>
            </a:extLst>
          </p:cNvPr>
          <p:cNvSpPr/>
          <p:nvPr/>
        </p:nvSpPr>
        <p:spPr>
          <a:xfrm>
            <a:off x="324191" y="2022342"/>
            <a:ext cx="5400000" cy="424069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15BF4F1-9DC1-49EA-9331-6D0B4EBA5BA9}"/>
              </a:ext>
            </a:extLst>
          </p:cNvPr>
          <p:cNvSpPr txBox="1"/>
          <p:nvPr/>
        </p:nvSpPr>
        <p:spPr>
          <a:xfrm>
            <a:off x="324191" y="1653010"/>
            <a:ext cx="222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Imagem TAG: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80BD181D-26BC-454A-9F20-7F2DFB965900}"/>
              </a:ext>
            </a:extLst>
          </p:cNvPr>
          <p:cNvSpPr/>
          <p:nvPr/>
        </p:nvSpPr>
        <p:spPr>
          <a:xfrm>
            <a:off x="324191" y="2880218"/>
            <a:ext cx="5400000" cy="424069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43C33D0-EA22-4EF1-ACBA-9DE5CC77139C}"/>
              </a:ext>
            </a:extLst>
          </p:cNvPr>
          <p:cNvSpPr txBox="1"/>
          <p:nvPr/>
        </p:nvSpPr>
        <p:spPr>
          <a:xfrm>
            <a:off x="324191" y="2510886"/>
            <a:ext cx="222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Imagem </a:t>
            </a:r>
            <a:r>
              <a:rPr lang="pt-BR" dirty="0" err="1"/>
              <a:t>Name</a:t>
            </a:r>
            <a:r>
              <a:rPr lang="pt-BR" dirty="0"/>
              <a:t>: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BCD5A930-1BB9-4333-9923-8BC83276D4EA}"/>
              </a:ext>
            </a:extLst>
          </p:cNvPr>
          <p:cNvSpPr/>
          <p:nvPr/>
        </p:nvSpPr>
        <p:spPr>
          <a:xfrm>
            <a:off x="324191" y="3738094"/>
            <a:ext cx="5400000" cy="424069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4039D9F-127C-4135-AFCF-A4B8B916492F}"/>
              </a:ext>
            </a:extLst>
          </p:cNvPr>
          <p:cNvSpPr txBox="1"/>
          <p:nvPr/>
        </p:nvSpPr>
        <p:spPr>
          <a:xfrm>
            <a:off x="324191" y="3368762"/>
            <a:ext cx="222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URL </a:t>
            </a:r>
            <a:r>
              <a:rPr lang="pt-BR" dirty="0" err="1"/>
              <a:t>Image</a:t>
            </a:r>
            <a:r>
              <a:rPr lang="pt-BR" dirty="0"/>
              <a:t> (Registry):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93206C25-F0CD-4883-9476-59DCE78085EE}"/>
              </a:ext>
            </a:extLst>
          </p:cNvPr>
          <p:cNvSpPr/>
          <p:nvPr/>
        </p:nvSpPr>
        <p:spPr>
          <a:xfrm>
            <a:off x="1764191" y="4591070"/>
            <a:ext cx="3960000" cy="424069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A136418-1991-475B-8D0A-2A0DE065393F}"/>
              </a:ext>
            </a:extLst>
          </p:cNvPr>
          <p:cNvSpPr txBox="1"/>
          <p:nvPr/>
        </p:nvSpPr>
        <p:spPr>
          <a:xfrm>
            <a:off x="324191" y="4226638"/>
            <a:ext cx="355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Modelo de Banco de Dados de PRD: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F9FF131-EBBF-4D38-B282-7DDA531C2CDA}"/>
              </a:ext>
            </a:extLst>
          </p:cNvPr>
          <p:cNvSpPr txBox="1"/>
          <p:nvPr/>
        </p:nvSpPr>
        <p:spPr>
          <a:xfrm>
            <a:off x="324191" y="5132052"/>
            <a:ext cx="402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Modelo de Banco de Dados de Demo: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541A623-243C-4B68-A394-82DAA55C1F2A}"/>
              </a:ext>
            </a:extLst>
          </p:cNvPr>
          <p:cNvSpPr/>
          <p:nvPr/>
        </p:nvSpPr>
        <p:spPr>
          <a:xfrm>
            <a:off x="324191" y="4591071"/>
            <a:ext cx="1440000" cy="424069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Upload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7DB8E386-A1D7-4DD0-B9E7-8C0FE015AC2A}"/>
              </a:ext>
            </a:extLst>
          </p:cNvPr>
          <p:cNvSpPr/>
          <p:nvPr/>
        </p:nvSpPr>
        <p:spPr>
          <a:xfrm>
            <a:off x="1773061" y="5469984"/>
            <a:ext cx="3960000" cy="424069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FB0F7427-D46B-4801-878B-C8BD221B785B}"/>
              </a:ext>
            </a:extLst>
          </p:cNvPr>
          <p:cNvSpPr/>
          <p:nvPr/>
        </p:nvSpPr>
        <p:spPr>
          <a:xfrm>
            <a:off x="333061" y="5469985"/>
            <a:ext cx="1440000" cy="424069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Upload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C9A9361B-789B-45C5-A613-9B5939EF3ACF}"/>
              </a:ext>
            </a:extLst>
          </p:cNvPr>
          <p:cNvSpPr/>
          <p:nvPr/>
        </p:nvSpPr>
        <p:spPr>
          <a:xfrm>
            <a:off x="4293061" y="6136863"/>
            <a:ext cx="1440000" cy="42406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Fechar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E80ECF7D-0FAC-4300-8689-4210F87B830E}"/>
              </a:ext>
            </a:extLst>
          </p:cNvPr>
          <p:cNvSpPr/>
          <p:nvPr/>
        </p:nvSpPr>
        <p:spPr>
          <a:xfrm>
            <a:off x="2842878" y="6136863"/>
            <a:ext cx="1440000" cy="424069"/>
          </a:xfrm>
          <a:prstGeom prst="round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Salvar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C33B2EB-CD0A-4A7B-B487-9B7AA3A91D1B}"/>
              </a:ext>
            </a:extLst>
          </p:cNvPr>
          <p:cNvSpPr/>
          <p:nvPr/>
        </p:nvSpPr>
        <p:spPr>
          <a:xfrm>
            <a:off x="212035" y="137332"/>
            <a:ext cx="5645426" cy="658333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7CE3CBF-66CB-45CF-9138-3B8A991007FC}"/>
              </a:ext>
            </a:extLst>
          </p:cNvPr>
          <p:cNvSpPr txBox="1"/>
          <p:nvPr/>
        </p:nvSpPr>
        <p:spPr>
          <a:xfrm>
            <a:off x="5974974" y="148803"/>
            <a:ext cx="5892835" cy="381642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FF0000"/>
                </a:solidFill>
              </a:rPr>
              <a:t>Pontos a Desenvolver:</a:t>
            </a:r>
          </a:p>
          <a:p>
            <a:endParaRPr lang="pt-BR" sz="1400" dirty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r>
              <a:rPr lang="pt-BR" sz="1400" dirty="0">
                <a:solidFill>
                  <a:srgbClr val="FF0000"/>
                </a:solidFill>
              </a:rPr>
              <a:t>Colocar campos na sequência como ao </a:t>
            </a:r>
            <a:r>
              <a:rPr lang="pt-BR" sz="1400" dirty="0" smtClean="0">
                <a:solidFill>
                  <a:srgbClr val="FF0000"/>
                </a:solidFill>
              </a:rPr>
              <a:t>lado</a:t>
            </a:r>
            <a:r>
              <a:rPr lang="pt-BR" sz="1400" dirty="0">
                <a:solidFill>
                  <a:srgbClr val="00B050"/>
                </a:solidFill>
              </a:rPr>
              <a:t/>
            </a:r>
            <a:br>
              <a:rPr lang="pt-BR" sz="1400" dirty="0">
                <a:solidFill>
                  <a:srgbClr val="00B050"/>
                </a:solidFill>
              </a:rPr>
            </a:br>
            <a:r>
              <a:rPr lang="pt-BR" sz="1400" dirty="0" smtClean="0">
                <a:solidFill>
                  <a:srgbClr val="00B050"/>
                </a:solidFill>
              </a:rPr>
              <a:t>OK</a:t>
            </a:r>
            <a:endParaRPr lang="pt-BR" sz="1400" dirty="0">
              <a:solidFill>
                <a:srgbClr val="00B050"/>
              </a:solidFill>
            </a:endParaRPr>
          </a:p>
          <a:p>
            <a:pPr marL="342900" indent="-342900">
              <a:buAutoNum type="arabicParenR"/>
            </a:pPr>
            <a:r>
              <a:rPr lang="pt-BR" sz="1400" dirty="0">
                <a:solidFill>
                  <a:srgbClr val="FF0000"/>
                </a:solidFill>
              </a:rPr>
              <a:t>Deletar campo </a:t>
            </a:r>
            <a:r>
              <a:rPr lang="pt-BR" sz="1400" b="1" dirty="0">
                <a:solidFill>
                  <a:srgbClr val="FF0000"/>
                </a:solidFill>
              </a:rPr>
              <a:t>Tipo de Banco de Dados </a:t>
            </a:r>
            <a:r>
              <a:rPr lang="pt-BR" sz="1400" dirty="0">
                <a:solidFill>
                  <a:srgbClr val="FF0000"/>
                </a:solidFill>
              </a:rPr>
              <a:t>(Radio </a:t>
            </a:r>
            <a:r>
              <a:rPr lang="pt-BR" sz="1400" dirty="0" smtClean="0">
                <a:solidFill>
                  <a:srgbClr val="FF0000"/>
                </a:solidFill>
              </a:rPr>
              <a:t>Button)</a:t>
            </a:r>
            <a:br>
              <a:rPr lang="pt-BR" sz="1400" dirty="0" smtClean="0">
                <a:solidFill>
                  <a:srgbClr val="FF0000"/>
                </a:solidFill>
              </a:rPr>
            </a:br>
            <a:r>
              <a:rPr lang="pt-BR" sz="1400" dirty="0" smtClean="0">
                <a:solidFill>
                  <a:srgbClr val="00B050"/>
                </a:solidFill>
              </a:rPr>
              <a:t>OK</a:t>
            </a:r>
            <a:endParaRPr lang="pt-BR" sz="1400" dirty="0">
              <a:solidFill>
                <a:srgbClr val="00B050"/>
              </a:solidFill>
            </a:endParaRPr>
          </a:p>
          <a:p>
            <a:pPr marL="342900" indent="-342900">
              <a:buAutoNum type="arabicParenR"/>
            </a:pPr>
            <a:r>
              <a:rPr lang="pt-BR" sz="1400" dirty="0">
                <a:solidFill>
                  <a:srgbClr val="FF0000"/>
                </a:solidFill>
              </a:rPr>
              <a:t>Incluir os campos novos: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rgbClr val="FF0000"/>
                </a:solidFill>
              </a:rPr>
              <a:t>Modelo de Banco de Dados de PRD: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rgbClr val="FF0000"/>
                </a:solidFill>
              </a:rPr>
              <a:t>Modelo de Banco de Dados de Demo:</a:t>
            </a:r>
          </a:p>
          <a:p>
            <a:pPr lvl="1"/>
            <a:r>
              <a:rPr lang="pt-BR" sz="1400" dirty="0">
                <a:solidFill>
                  <a:srgbClr val="FF0000"/>
                </a:solidFill>
              </a:rPr>
              <a:t>Estes dois campos deverá ser um campo que o usuário deverá fazer um upload de um arquivo para um diretório do servidor. O arquivo ficará armazenado no servidor e no registro do mongo deverá ficar armazenado somente a </a:t>
            </a:r>
            <a:r>
              <a:rPr lang="pt-BR" sz="1400" dirty="0" err="1">
                <a:solidFill>
                  <a:srgbClr val="FF0000"/>
                </a:solidFill>
              </a:rPr>
              <a:t>string</a:t>
            </a:r>
            <a:r>
              <a:rPr lang="pt-BR" sz="1400" dirty="0">
                <a:solidFill>
                  <a:srgbClr val="FF0000"/>
                </a:solidFill>
              </a:rPr>
              <a:t> com o endereço e o nome do arquivo, exemplo: “</a:t>
            </a:r>
            <a:r>
              <a:rPr lang="pt-BR" sz="1400" i="1" dirty="0">
                <a:solidFill>
                  <a:srgbClr val="FF0000"/>
                </a:solidFill>
              </a:rPr>
              <a:t>C:\Online Data Cloud\Akira\00 - Online\09 - </a:t>
            </a:r>
            <a:r>
              <a:rPr lang="pt-BR" sz="1400" i="1" dirty="0" err="1">
                <a:solidFill>
                  <a:srgbClr val="FF0000"/>
                </a:solidFill>
              </a:rPr>
              <a:t>Bradoo</a:t>
            </a:r>
            <a:r>
              <a:rPr lang="pt-BR" sz="1400" i="1" dirty="0">
                <a:solidFill>
                  <a:srgbClr val="FF0000"/>
                </a:solidFill>
              </a:rPr>
              <a:t>\Projetos\</a:t>
            </a:r>
            <a:r>
              <a:rPr lang="pt-BR" sz="1400" i="1" dirty="0" err="1">
                <a:solidFill>
                  <a:srgbClr val="FF0000"/>
                </a:solidFill>
              </a:rPr>
              <a:t>DevOps</a:t>
            </a:r>
            <a:r>
              <a:rPr lang="pt-BR" sz="1400" i="1" dirty="0">
                <a:solidFill>
                  <a:srgbClr val="FF0000"/>
                </a:solidFill>
              </a:rPr>
              <a:t>\</a:t>
            </a:r>
            <a:r>
              <a:rPr lang="pt-BR" sz="1400" i="1" dirty="0" err="1">
                <a:solidFill>
                  <a:srgbClr val="FF0000"/>
                </a:solidFill>
              </a:rPr>
              <a:t>BD.sql</a:t>
            </a:r>
            <a:r>
              <a:rPr lang="pt-BR" sz="1400" dirty="0" smtClean="0">
                <a:solidFill>
                  <a:srgbClr val="FF0000"/>
                </a:solidFill>
              </a:rPr>
              <a:t>”</a:t>
            </a:r>
          </a:p>
          <a:p>
            <a:pPr lvl="1"/>
            <a:r>
              <a:rPr lang="pt-BR" sz="1400" dirty="0">
                <a:solidFill>
                  <a:srgbClr val="00B050"/>
                </a:solidFill>
              </a:rPr>
              <a:t>OK</a:t>
            </a:r>
          </a:p>
          <a:p>
            <a:pPr lvl="1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5" name="Triângulo isósceles 34">
            <a:extLst>
              <a:ext uri="{FF2B5EF4-FFF2-40B4-BE49-F238E27FC236}">
                <a16:creationId xmlns:a16="http://schemas.microsoft.com/office/drawing/2014/main" id="{27AF58BB-449D-4A93-944B-A9A8E3E3E36F}"/>
              </a:ext>
            </a:extLst>
          </p:cNvPr>
          <p:cNvSpPr/>
          <p:nvPr/>
        </p:nvSpPr>
        <p:spPr>
          <a:xfrm rot="10800000">
            <a:off x="5505009" y="1330303"/>
            <a:ext cx="108000" cy="108000"/>
          </a:xfrm>
          <a:prstGeom prst="triangle">
            <a:avLst/>
          </a:prstGeom>
          <a:solidFill>
            <a:schemeClr val="bg2">
              <a:lumMod val="2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7CE3CBF-66CB-45CF-9138-3B8A991007FC}"/>
              </a:ext>
            </a:extLst>
          </p:cNvPr>
          <p:cNvSpPr txBox="1"/>
          <p:nvPr/>
        </p:nvSpPr>
        <p:spPr>
          <a:xfrm>
            <a:off x="5978487" y="4162163"/>
            <a:ext cx="5889322" cy="161582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solidFill>
                  <a:srgbClr val="00B0F0"/>
                </a:solidFill>
              </a:rPr>
              <a:t>====ARQUIVOS ALTERADOS====</a:t>
            </a:r>
          </a:p>
          <a:p>
            <a:r>
              <a:rPr lang="pt-BR" sz="1100" b="1" dirty="0" smtClean="0">
                <a:solidFill>
                  <a:srgbClr val="00B0F0"/>
                </a:solidFill>
              </a:rPr>
              <a:t>API</a:t>
            </a:r>
            <a:endParaRPr lang="pt-BR" sz="1100" b="1" dirty="0">
              <a:solidFill>
                <a:srgbClr val="00B0F0"/>
              </a:solidFill>
            </a:endParaRPr>
          </a:p>
          <a:p>
            <a:r>
              <a:rPr lang="pt-BR" sz="1100" b="1" dirty="0">
                <a:solidFill>
                  <a:srgbClr val="00B0F0"/>
                </a:solidFill>
              </a:rPr>
              <a:t>imagem.py</a:t>
            </a:r>
          </a:p>
          <a:p>
            <a:endParaRPr lang="pt-BR" sz="1100" b="1" dirty="0">
              <a:solidFill>
                <a:srgbClr val="00B0F0"/>
              </a:solidFill>
            </a:endParaRPr>
          </a:p>
          <a:p>
            <a:r>
              <a:rPr lang="pt-BR" sz="1100" b="1" dirty="0">
                <a:solidFill>
                  <a:srgbClr val="00B0F0"/>
                </a:solidFill>
              </a:rPr>
              <a:t>Web</a:t>
            </a:r>
          </a:p>
          <a:p>
            <a:r>
              <a:rPr lang="pt-BR" sz="1100" b="1" dirty="0">
                <a:solidFill>
                  <a:srgbClr val="00B0F0"/>
                </a:solidFill>
              </a:rPr>
              <a:t>forms.py</a:t>
            </a:r>
          </a:p>
          <a:p>
            <a:r>
              <a:rPr lang="pt-BR" sz="1100" b="1" dirty="0" smtClean="0">
                <a:solidFill>
                  <a:srgbClr val="00B0F0"/>
                </a:solidFill>
              </a:rPr>
              <a:t>mages.js</a:t>
            </a:r>
            <a:endParaRPr lang="pt-BR" sz="1100" b="1" dirty="0">
              <a:solidFill>
                <a:srgbClr val="00B0F0"/>
              </a:solidFill>
            </a:endParaRPr>
          </a:p>
          <a:p>
            <a:r>
              <a:rPr lang="pt-BR" sz="1100" b="1" dirty="0">
                <a:solidFill>
                  <a:srgbClr val="00B0F0"/>
                </a:solidFill>
              </a:rPr>
              <a:t>/</a:t>
            </a:r>
            <a:r>
              <a:rPr lang="pt-BR" sz="1100" b="1" dirty="0" err="1">
                <a:solidFill>
                  <a:srgbClr val="00B0F0"/>
                </a:solidFill>
              </a:rPr>
              <a:t>templates</a:t>
            </a:r>
            <a:r>
              <a:rPr lang="pt-BR" sz="1100" b="1" dirty="0">
                <a:solidFill>
                  <a:srgbClr val="00B0F0"/>
                </a:solidFill>
              </a:rPr>
              <a:t>/</a:t>
            </a:r>
            <a:r>
              <a:rPr lang="pt-BR" sz="1100" b="1" dirty="0" err="1">
                <a:solidFill>
                  <a:srgbClr val="00B0F0"/>
                </a:solidFill>
              </a:rPr>
              <a:t>images</a:t>
            </a:r>
            <a:r>
              <a:rPr lang="pt-BR" sz="1100" b="1" dirty="0">
                <a:solidFill>
                  <a:srgbClr val="00B0F0"/>
                </a:solidFill>
              </a:rPr>
              <a:t>/createOrEdit.html</a:t>
            </a:r>
          </a:p>
          <a:p>
            <a:r>
              <a:rPr lang="pt-BR" sz="1100" b="1" dirty="0">
                <a:solidFill>
                  <a:srgbClr val="00B0F0"/>
                </a:solidFill>
              </a:rPr>
              <a:t>/</a:t>
            </a:r>
            <a:r>
              <a:rPr lang="pt-BR" sz="1100" b="1" dirty="0" err="1">
                <a:solidFill>
                  <a:srgbClr val="00B0F0"/>
                </a:solidFill>
              </a:rPr>
              <a:t>templates</a:t>
            </a:r>
            <a:r>
              <a:rPr lang="pt-BR" sz="1100" b="1" dirty="0">
                <a:solidFill>
                  <a:srgbClr val="00B0F0"/>
                </a:solidFill>
              </a:rPr>
              <a:t>/</a:t>
            </a:r>
            <a:r>
              <a:rPr lang="pt-BR" sz="1100" b="1" dirty="0" err="1">
                <a:solidFill>
                  <a:srgbClr val="00B0F0"/>
                </a:solidFill>
              </a:rPr>
              <a:t>images</a:t>
            </a:r>
            <a:r>
              <a:rPr lang="pt-BR" sz="1100" b="1" dirty="0">
                <a:solidFill>
                  <a:srgbClr val="00B0F0"/>
                </a:solidFill>
              </a:rPr>
              <a:t>/index.html</a:t>
            </a:r>
            <a:endParaRPr lang="pt-BR" sz="11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3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FACBE60-F160-4A42-A6CA-7FA5578CFEE5}"/>
              </a:ext>
            </a:extLst>
          </p:cNvPr>
          <p:cNvSpPr txBox="1"/>
          <p:nvPr/>
        </p:nvSpPr>
        <p:spPr>
          <a:xfrm>
            <a:off x="203165" y="255065"/>
            <a:ext cx="5521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Criar Instância:</a:t>
            </a:r>
            <a:endParaRPr lang="pt-BR" sz="3600" b="1" dirty="0">
              <a:solidFill>
                <a:srgbClr val="FF0000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7AB48D9-67DD-470C-9D21-C46524AD305B}"/>
              </a:ext>
            </a:extLst>
          </p:cNvPr>
          <p:cNvSpPr/>
          <p:nvPr/>
        </p:nvSpPr>
        <p:spPr>
          <a:xfrm>
            <a:off x="324191" y="1132095"/>
            <a:ext cx="5400000" cy="424069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C2A96DB-57E9-44A7-A4FD-EBAD7E883CC8}"/>
              </a:ext>
            </a:extLst>
          </p:cNvPr>
          <p:cNvSpPr txBox="1"/>
          <p:nvPr/>
        </p:nvSpPr>
        <p:spPr>
          <a:xfrm>
            <a:off x="324191" y="795134"/>
            <a:ext cx="222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Produto: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EA9FDAE4-4A6C-44CC-8AC7-ADF83A861798}"/>
              </a:ext>
            </a:extLst>
          </p:cNvPr>
          <p:cNvSpPr/>
          <p:nvPr/>
        </p:nvSpPr>
        <p:spPr>
          <a:xfrm>
            <a:off x="324191" y="1936383"/>
            <a:ext cx="5400000" cy="424069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15BF4F1-9DC1-49EA-9331-6D0B4EBA5BA9}"/>
              </a:ext>
            </a:extLst>
          </p:cNvPr>
          <p:cNvSpPr txBox="1"/>
          <p:nvPr/>
        </p:nvSpPr>
        <p:spPr>
          <a:xfrm>
            <a:off x="324191" y="1599422"/>
            <a:ext cx="222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Imagem TAG: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80BD181D-26BC-454A-9F20-7F2DFB965900}"/>
              </a:ext>
            </a:extLst>
          </p:cNvPr>
          <p:cNvSpPr/>
          <p:nvPr/>
        </p:nvSpPr>
        <p:spPr>
          <a:xfrm>
            <a:off x="324191" y="3469330"/>
            <a:ext cx="5400000" cy="424069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43C33D0-EA22-4EF1-ACBA-9DE5CC77139C}"/>
              </a:ext>
            </a:extLst>
          </p:cNvPr>
          <p:cNvSpPr txBox="1"/>
          <p:nvPr/>
        </p:nvSpPr>
        <p:spPr>
          <a:xfrm>
            <a:off x="324191" y="3132369"/>
            <a:ext cx="222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CNPJ ou CPF: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BCD5A930-1BB9-4333-9923-8BC83276D4EA}"/>
              </a:ext>
            </a:extLst>
          </p:cNvPr>
          <p:cNvSpPr/>
          <p:nvPr/>
        </p:nvSpPr>
        <p:spPr>
          <a:xfrm>
            <a:off x="318826" y="4197994"/>
            <a:ext cx="5400000" cy="424069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4039D9F-127C-4135-AFCF-A4B8B916492F}"/>
              </a:ext>
            </a:extLst>
          </p:cNvPr>
          <p:cNvSpPr txBox="1"/>
          <p:nvPr/>
        </p:nvSpPr>
        <p:spPr>
          <a:xfrm>
            <a:off x="324191" y="3861028"/>
            <a:ext cx="430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 ou Razão Social: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93206C25-F0CD-4883-9476-59DCE78085EE}"/>
              </a:ext>
            </a:extLst>
          </p:cNvPr>
          <p:cNvSpPr/>
          <p:nvPr/>
        </p:nvSpPr>
        <p:spPr>
          <a:xfrm>
            <a:off x="324191" y="5023542"/>
            <a:ext cx="2628000" cy="424069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A136418-1991-475B-8D0A-2A0DE065393F}"/>
              </a:ext>
            </a:extLst>
          </p:cNvPr>
          <p:cNvSpPr txBox="1"/>
          <p:nvPr/>
        </p:nvSpPr>
        <p:spPr>
          <a:xfrm>
            <a:off x="345313" y="4669931"/>
            <a:ext cx="26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Login (Usuário </a:t>
            </a:r>
            <a:r>
              <a:rPr lang="pt-BR" dirty="0" err="1"/>
              <a:t>Odoo</a:t>
            </a:r>
            <a:r>
              <a:rPr lang="pt-BR" dirty="0"/>
              <a:t>):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F9FF131-EBBF-4D38-B282-7DDA531C2CDA}"/>
              </a:ext>
            </a:extLst>
          </p:cNvPr>
          <p:cNvSpPr txBox="1"/>
          <p:nvPr/>
        </p:nvSpPr>
        <p:spPr>
          <a:xfrm>
            <a:off x="292347" y="5484319"/>
            <a:ext cx="402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Modelo de Banco de Dados: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C9A9361B-789B-45C5-A613-9B5939EF3ACF}"/>
              </a:ext>
            </a:extLst>
          </p:cNvPr>
          <p:cNvSpPr/>
          <p:nvPr/>
        </p:nvSpPr>
        <p:spPr>
          <a:xfrm>
            <a:off x="4293061" y="6249407"/>
            <a:ext cx="1440000" cy="42406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Fechar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E80ECF7D-0FAC-4300-8689-4210F87B830E}"/>
              </a:ext>
            </a:extLst>
          </p:cNvPr>
          <p:cNvSpPr/>
          <p:nvPr/>
        </p:nvSpPr>
        <p:spPr>
          <a:xfrm>
            <a:off x="2842878" y="6249407"/>
            <a:ext cx="1440000" cy="424069"/>
          </a:xfrm>
          <a:prstGeom prst="round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Criar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C33B2EB-CD0A-4A7B-B487-9B7AA3A91D1B}"/>
              </a:ext>
            </a:extLst>
          </p:cNvPr>
          <p:cNvSpPr/>
          <p:nvPr/>
        </p:nvSpPr>
        <p:spPr>
          <a:xfrm>
            <a:off x="212035" y="137332"/>
            <a:ext cx="5645426" cy="658333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7CE3CBF-66CB-45CF-9138-3B8A991007FC}"/>
              </a:ext>
            </a:extLst>
          </p:cNvPr>
          <p:cNvSpPr txBox="1"/>
          <p:nvPr/>
        </p:nvSpPr>
        <p:spPr>
          <a:xfrm>
            <a:off x="5974974" y="148803"/>
            <a:ext cx="5892835" cy="452431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FF0000"/>
                </a:solidFill>
              </a:rPr>
              <a:t>Pontos a Desenvolver:</a:t>
            </a:r>
          </a:p>
          <a:p>
            <a:endParaRPr lang="pt-BR" sz="1200" dirty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r>
              <a:rPr lang="pt-BR" sz="1200" dirty="0">
                <a:solidFill>
                  <a:srgbClr val="FF0000"/>
                </a:solidFill>
              </a:rPr>
              <a:t>Mudar título da tela para “Criar Instância</a:t>
            </a:r>
            <a:r>
              <a:rPr lang="pt-BR" sz="1200" dirty="0" smtClean="0">
                <a:solidFill>
                  <a:srgbClr val="FF0000"/>
                </a:solidFill>
              </a:rPr>
              <a:t>”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00B050"/>
                </a:solidFill>
              </a:rPr>
              <a:t>OK</a:t>
            </a:r>
            <a:endParaRPr lang="pt-BR" sz="1200" dirty="0">
              <a:solidFill>
                <a:srgbClr val="00B050"/>
              </a:solidFill>
            </a:endParaRPr>
          </a:p>
          <a:p>
            <a:pPr marL="342900" indent="-342900">
              <a:buAutoNum type="arabicParenR"/>
            </a:pPr>
            <a:r>
              <a:rPr lang="pt-BR" sz="1200" dirty="0">
                <a:solidFill>
                  <a:srgbClr val="FF0000"/>
                </a:solidFill>
              </a:rPr>
              <a:t>Campos “</a:t>
            </a:r>
            <a:r>
              <a:rPr lang="pt-BR" sz="1200" b="1" dirty="0">
                <a:solidFill>
                  <a:srgbClr val="FF0000"/>
                </a:solidFill>
              </a:rPr>
              <a:t>Produto</a:t>
            </a:r>
            <a:r>
              <a:rPr lang="pt-BR" sz="1200" dirty="0">
                <a:solidFill>
                  <a:srgbClr val="FF0000"/>
                </a:solidFill>
              </a:rPr>
              <a:t>” e “</a:t>
            </a:r>
            <a:r>
              <a:rPr lang="pt-BR" sz="1200" b="1" dirty="0">
                <a:solidFill>
                  <a:srgbClr val="FF0000"/>
                </a:solidFill>
              </a:rPr>
              <a:t>Imagem TAG</a:t>
            </a:r>
            <a:r>
              <a:rPr lang="pt-BR" sz="1200" dirty="0">
                <a:solidFill>
                  <a:srgbClr val="FF0000"/>
                </a:solidFill>
              </a:rPr>
              <a:t>” devem ser relacionados, ou seja, só mostrar as </a:t>
            </a:r>
            <a:r>
              <a:rPr lang="pt-BR" sz="1200" dirty="0" smtClean="0">
                <a:solidFill>
                  <a:srgbClr val="FF0000"/>
                </a:solidFill>
              </a:rPr>
              <a:t/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imagens </a:t>
            </a:r>
            <a:r>
              <a:rPr lang="pt-BR" sz="1200" dirty="0">
                <a:solidFill>
                  <a:srgbClr val="FF0000"/>
                </a:solidFill>
              </a:rPr>
              <a:t>que estão cadastradas com o valor informado no campo </a:t>
            </a:r>
            <a:r>
              <a:rPr lang="pt-BR" sz="1200" dirty="0" smtClean="0">
                <a:solidFill>
                  <a:srgbClr val="FF0000"/>
                </a:solidFill>
              </a:rPr>
              <a:t>Produto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00B050"/>
                </a:solidFill>
              </a:rPr>
              <a:t>OK</a:t>
            </a:r>
            <a:endParaRPr lang="pt-BR" sz="1200" dirty="0">
              <a:solidFill>
                <a:srgbClr val="00B050"/>
              </a:solidFill>
            </a:endParaRPr>
          </a:p>
          <a:p>
            <a:pPr marL="342900" indent="-342900">
              <a:buAutoNum type="arabicParenR"/>
            </a:pPr>
            <a:r>
              <a:rPr lang="pt-BR" sz="1200" dirty="0">
                <a:solidFill>
                  <a:srgbClr val="FF0000"/>
                </a:solidFill>
              </a:rPr>
              <a:t>Remover os campos “</a:t>
            </a:r>
            <a:r>
              <a:rPr lang="pt-BR" sz="1200" b="1" dirty="0">
                <a:solidFill>
                  <a:srgbClr val="FF0000"/>
                </a:solidFill>
              </a:rPr>
              <a:t>URL </a:t>
            </a:r>
            <a:r>
              <a:rPr lang="pt-BR" sz="1200" b="1" dirty="0" err="1">
                <a:solidFill>
                  <a:srgbClr val="FF0000"/>
                </a:solidFill>
              </a:rPr>
              <a:t>Image</a:t>
            </a:r>
            <a:r>
              <a:rPr lang="pt-BR" sz="1200" dirty="0">
                <a:solidFill>
                  <a:srgbClr val="FF0000"/>
                </a:solidFill>
              </a:rPr>
              <a:t>”, “</a:t>
            </a:r>
            <a:r>
              <a:rPr lang="pt-BR" sz="1200" b="1" dirty="0" err="1">
                <a:solidFill>
                  <a:srgbClr val="FF0000"/>
                </a:solidFill>
              </a:rPr>
              <a:t>Image</a:t>
            </a:r>
            <a:r>
              <a:rPr lang="pt-BR" sz="1200" b="1" dirty="0">
                <a:solidFill>
                  <a:srgbClr val="FF0000"/>
                </a:solidFill>
              </a:rPr>
              <a:t> </a:t>
            </a:r>
            <a:r>
              <a:rPr lang="pt-BR" sz="1200" b="1" dirty="0" err="1">
                <a:solidFill>
                  <a:srgbClr val="FF0000"/>
                </a:solidFill>
              </a:rPr>
              <a:t>Name</a:t>
            </a:r>
            <a:r>
              <a:rPr lang="pt-BR" sz="1200" dirty="0">
                <a:solidFill>
                  <a:srgbClr val="FF0000"/>
                </a:solidFill>
              </a:rPr>
              <a:t>” e “</a:t>
            </a:r>
            <a:r>
              <a:rPr lang="pt-BR" sz="1200" b="1" dirty="0">
                <a:solidFill>
                  <a:srgbClr val="FF0000"/>
                </a:solidFill>
              </a:rPr>
              <a:t>Tipo de Banco de Dados</a:t>
            </a:r>
            <a:r>
              <a:rPr lang="pt-BR" sz="1200" dirty="0" smtClean="0">
                <a:solidFill>
                  <a:srgbClr val="FF0000"/>
                </a:solidFill>
              </a:rPr>
              <a:t>”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00B050"/>
                </a:solidFill>
              </a:rPr>
              <a:t>OK</a:t>
            </a:r>
            <a:endParaRPr lang="pt-BR" sz="1200" dirty="0">
              <a:solidFill>
                <a:srgbClr val="00B050"/>
              </a:solidFill>
            </a:endParaRPr>
          </a:p>
          <a:p>
            <a:pPr marL="342900" indent="-342900">
              <a:buAutoNum type="arabicParenR"/>
            </a:pPr>
            <a:r>
              <a:rPr lang="pt-BR" sz="1200" dirty="0">
                <a:solidFill>
                  <a:srgbClr val="FF0000"/>
                </a:solidFill>
              </a:rPr>
              <a:t>Incluir os campos: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rgbClr val="FF0000"/>
                </a:solidFill>
              </a:rPr>
              <a:t>CNPJ ou CPF </a:t>
            </a:r>
            <a:r>
              <a:rPr lang="pt-BR" sz="1200" dirty="0"/>
              <a:t>(Gravar no mongo e apresentar no grid)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rgbClr val="FF0000"/>
                </a:solidFill>
              </a:rPr>
              <a:t>Nome ou Razão Social </a:t>
            </a:r>
            <a:r>
              <a:rPr lang="pt-BR" sz="1200" dirty="0"/>
              <a:t>(Gravar no mongo e apresentar no grid)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rgbClr val="FF0000"/>
                </a:solidFill>
              </a:rPr>
              <a:t>Login (Usuário </a:t>
            </a:r>
            <a:r>
              <a:rPr lang="pt-BR" sz="1200" dirty="0" err="1">
                <a:solidFill>
                  <a:srgbClr val="FF0000"/>
                </a:solidFill>
              </a:rPr>
              <a:t>Odoo</a:t>
            </a:r>
            <a:r>
              <a:rPr lang="pt-BR" sz="1200" dirty="0"/>
              <a:t>)(Gravar no mongo e apresentar na tela ao lado)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rgbClr val="FF0000"/>
                </a:solidFill>
              </a:rPr>
              <a:t>Senha (</a:t>
            </a:r>
            <a:r>
              <a:rPr lang="pt-BR" sz="1200" dirty="0" err="1">
                <a:solidFill>
                  <a:srgbClr val="FF0000"/>
                </a:solidFill>
              </a:rPr>
              <a:t>Usário</a:t>
            </a:r>
            <a:r>
              <a:rPr lang="pt-BR" sz="1200" dirty="0">
                <a:solidFill>
                  <a:srgbClr val="FF0000"/>
                </a:solidFill>
              </a:rPr>
              <a:t> </a:t>
            </a:r>
            <a:r>
              <a:rPr lang="pt-BR" sz="1200" dirty="0" err="1">
                <a:solidFill>
                  <a:srgbClr val="FF0000"/>
                </a:solidFill>
              </a:rPr>
              <a:t>Odoo</a:t>
            </a:r>
            <a:r>
              <a:rPr lang="pt-BR" sz="1200" dirty="0">
                <a:solidFill>
                  <a:srgbClr val="FF0000"/>
                </a:solidFill>
              </a:rPr>
              <a:t>)</a:t>
            </a:r>
            <a:r>
              <a:rPr lang="pt-BR" sz="1200" dirty="0"/>
              <a:t> (Gravar no mongo e apresentar na tela ao lado)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rgbClr val="FF0000"/>
                </a:solidFill>
              </a:rPr>
              <a:t>Modelo de Banco de Dados</a:t>
            </a:r>
            <a:r>
              <a:rPr lang="pt-BR" sz="1200" dirty="0"/>
              <a:t>(Gravar no mongo e apresentar na tela ao lado)</a:t>
            </a:r>
            <a:r>
              <a:rPr lang="pt-BR" sz="1200" dirty="0">
                <a:solidFill>
                  <a:srgbClr val="FF0000"/>
                </a:solidFill>
              </a:rPr>
              <a:t> </a:t>
            </a:r>
            <a:endParaRPr lang="pt-BR" sz="1200" dirty="0" smtClean="0">
              <a:solidFill>
                <a:srgbClr val="FF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pt-BR" sz="1200" dirty="0">
              <a:solidFill>
                <a:srgbClr val="FF0000"/>
              </a:solidFill>
            </a:endParaRPr>
          </a:p>
          <a:p>
            <a:pPr lvl="1"/>
            <a:r>
              <a:rPr lang="pt-BR" sz="1200" dirty="0" smtClean="0">
                <a:solidFill>
                  <a:srgbClr val="00B050"/>
                </a:solidFill>
              </a:rPr>
              <a:t>OK</a:t>
            </a:r>
            <a:endParaRPr lang="pt-BR" sz="1200" dirty="0">
              <a:solidFill>
                <a:srgbClr val="00B05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pt-BR" sz="1200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 startAt="5"/>
            </a:pPr>
            <a:r>
              <a:rPr lang="pt-BR" sz="1200" dirty="0">
                <a:solidFill>
                  <a:srgbClr val="FF0000"/>
                </a:solidFill>
              </a:rPr>
              <a:t>Quando o usuário clicar em “</a:t>
            </a:r>
            <a:r>
              <a:rPr lang="pt-BR" sz="1200" b="1" dirty="0">
                <a:solidFill>
                  <a:srgbClr val="FF0000"/>
                </a:solidFill>
              </a:rPr>
              <a:t>CRIAR</a:t>
            </a:r>
            <a:r>
              <a:rPr lang="pt-BR" sz="1200" dirty="0">
                <a:solidFill>
                  <a:srgbClr val="FF0000"/>
                </a:solidFill>
              </a:rPr>
              <a:t>” deverá executar o script do Jenkins com as mesma variáveis de hoje, porém deverá ser incluída uma nova variável com o modelo do banco de dados que deve ser o valor </a:t>
            </a:r>
            <a:r>
              <a:rPr lang="pt-BR" sz="1200" dirty="0" err="1">
                <a:solidFill>
                  <a:srgbClr val="FF0000"/>
                </a:solidFill>
              </a:rPr>
              <a:t>string</a:t>
            </a:r>
            <a:r>
              <a:rPr lang="pt-BR" sz="1200" dirty="0">
                <a:solidFill>
                  <a:srgbClr val="FF0000"/>
                </a:solidFill>
              </a:rPr>
              <a:t> do campo do cadastro da imagem. </a:t>
            </a:r>
            <a:br>
              <a:rPr lang="pt-BR" sz="1200" dirty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00B050"/>
                </a:solidFill>
              </a:rPr>
              <a:t>OK</a:t>
            </a:r>
            <a:endParaRPr lang="pt-BR" sz="1200" dirty="0">
              <a:solidFill>
                <a:srgbClr val="FF0000"/>
              </a:solidFill>
            </a:endParaRPr>
          </a:p>
          <a:p>
            <a:endParaRPr lang="pt-BR" sz="1200" dirty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3" name="Triângulo isósceles 2">
            <a:extLst>
              <a:ext uri="{FF2B5EF4-FFF2-40B4-BE49-F238E27FC236}">
                <a16:creationId xmlns:a16="http://schemas.microsoft.com/office/drawing/2014/main" id="{2FFAB421-231F-42B9-AB2F-268DCF84B7F3}"/>
              </a:ext>
            </a:extLst>
          </p:cNvPr>
          <p:cNvSpPr/>
          <p:nvPr/>
        </p:nvSpPr>
        <p:spPr>
          <a:xfrm rot="10800000">
            <a:off x="5505009" y="1290130"/>
            <a:ext cx="108000" cy="108000"/>
          </a:xfrm>
          <a:prstGeom prst="triangle">
            <a:avLst/>
          </a:prstGeom>
          <a:solidFill>
            <a:schemeClr val="bg2">
              <a:lumMod val="2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3" name="Triângulo isósceles 22">
            <a:extLst>
              <a:ext uri="{FF2B5EF4-FFF2-40B4-BE49-F238E27FC236}">
                <a16:creationId xmlns:a16="http://schemas.microsoft.com/office/drawing/2014/main" id="{0094620D-A36D-45EF-A4B1-DBACAB769843}"/>
              </a:ext>
            </a:extLst>
          </p:cNvPr>
          <p:cNvSpPr/>
          <p:nvPr/>
        </p:nvSpPr>
        <p:spPr>
          <a:xfrm rot="10800000">
            <a:off x="5505009" y="2094417"/>
            <a:ext cx="108000" cy="108000"/>
          </a:xfrm>
          <a:prstGeom prst="triangle">
            <a:avLst/>
          </a:prstGeom>
          <a:solidFill>
            <a:schemeClr val="bg2">
              <a:lumMod val="2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7DC99FA2-A6F4-4B45-8B6C-69DF9E4580EE}"/>
              </a:ext>
            </a:extLst>
          </p:cNvPr>
          <p:cNvSpPr/>
          <p:nvPr/>
        </p:nvSpPr>
        <p:spPr>
          <a:xfrm>
            <a:off x="3090826" y="5029251"/>
            <a:ext cx="2628000" cy="424069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857EE82-9E95-4CC3-928F-6F6197459311}"/>
              </a:ext>
            </a:extLst>
          </p:cNvPr>
          <p:cNvSpPr txBox="1"/>
          <p:nvPr/>
        </p:nvSpPr>
        <p:spPr>
          <a:xfrm>
            <a:off x="3064347" y="4709030"/>
            <a:ext cx="26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Senha (Usuário </a:t>
            </a:r>
            <a:r>
              <a:rPr lang="pt-BR" dirty="0" err="1"/>
              <a:t>Odoo</a:t>
            </a:r>
            <a:r>
              <a:rPr lang="pt-BR" dirty="0"/>
              <a:t>):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98B6CA-CB80-4A7B-886B-D8407C53A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99" y="5815278"/>
            <a:ext cx="396000" cy="438428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F3C565A3-2814-478E-83CE-6D75FA03B784}"/>
              </a:ext>
            </a:extLst>
          </p:cNvPr>
          <p:cNvSpPr txBox="1"/>
          <p:nvPr/>
        </p:nvSpPr>
        <p:spPr>
          <a:xfrm>
            <a:off x="561706" y="5849826"/>
            <a:ext cx="92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Demo</a:t>
            </a:r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9D3AAA9E-1BCA-477B-A99F-79AA66473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759" y="5815279"/>
            <a:ext cx="432000" cy="478285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27FE6E3E-69F6-476E-9E06-561ED15E4715}"/>
              </a:ext>
            </a:extLst>
          </p:cNvPr>
          <p:cNvSpPr txBox="1"/>
          <p:nvPr/>
        </p:nvSpPr>
        <p:spPr>
          <a:xfrm>
            <a:off x="2074943" y="5827013"/>
            <a:ext cx="143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Produção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BCD7F485-281E-45E6-B276-3428822EC2B5}"/>
              </a:ext>
            </a:extLst>
          </p:cNvPr>
          <p:cNvSpPr/>
          <p:nvPr/>
        </p:nvSpPr>
        <p:spPr>
          <a:xfrm>
            <a:off x="292347" y="2740671"/>
            <a:ext cx="5400000" cy="424069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C4A32B4F-C0D8-4D18-B9B5-4D473AA2D275}"/>
              </a:ext>
            </a:extLst>
          </p:cNvPr>
          <p:cNvSpPr txBox="1"/>
          <p:nvPr/>
        </p:nvSpPr>
        <p:spPr>
          <a:xfrm>
            <a:off x="292347" y="2403710"/>
            <a:ext cx="222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 da Instância: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7CE3CBF-66CB-45CF-9138-3B8A991007FC}"/>
              </a:ext>
            </a:extLst>
          </p:cNvPr>
          <p:cNvSpPr txBox="1"/>
          <p:nvPr/>
        </p:nvSpPr>
        <p:spPr>
          <a:xfrm>
            <a:off x="5990739" y="4845614"/>
            <a:ext cx="5889322" cy="144655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solidFill>
                  <a:srgbClr val="00B0F0"/>
                </a:solidFill>
              </a:rPr>
              <a:t>====ARQUIVOS ALTERADOS====</a:t>
            </a:r>
          </a:p>
          <a:p>
            <a:r>
              <a:rPr lang="pt-BR" sz="1100" b="1" dirty="0">
                <a:solidFill>
                  <a:srgbClr val="00B0F0"/>
                </a:solidFill>
              </a:rPr>
              <a:t>API</a:t>
            </a:r>
          </a:p>
          <a:p>
            <a:r>
              <a:rPr lang="pt-BR" sz="1100" b="1" dirty="0">
                <a:solidFill>
                  <a:srgbClr val="00B0F0"/>
                </a:solidFill>
              </a:rPr>
              <a:t>deployment.py</a:t>
            </a:r>
          </a:p>
          <a:p>
            <a:endParaRPr lang="pt-BR" sz="1100" b="1" u="sng" dirty="0">
              <a:solidFill>
                <a:srgbClr val="00B0F0"/>
              </a:solidFill>
            </a:endParaRPr>
          </a:p>
          <a:p>
            <a:r>
              <a:rPr lang="pt-BR" sz="1100" b="1" dirty="0" smtClean="0">
                <a:solidFill>
                  <a:srgbClr val="00B0F0"/>
                </a:solidFill>
              </a:rPr>
              <a:t>WEB</a:t>
            </a:r>
          </a:p>
          <a:p>
            <a:r>
              <a:rPr lang="pt-BR" sz="1100" b="1" dirty="0">
                <a:solidFill>
                  <a:srgbClr val="00B0F0"/>
                </a:solidFill>
              </a:rPr>
              <a:t>forms.py</a:t>
            </a:r>
          </a:p>
          <a:p>
            <a:r>
              <a:rPr lang="pt-BR" sz="1100" b="1" dirty="0">
                <a:solidFill>
                  <a:srgbClr val="00B0F0"/>
                </a:solidFill>
              </a:rPr>
              <a:t>modal-create.html</a:t>
            </a:r>
          </a:p>
          <a:p>
            <a:r>
              <a:rPr lang="pt-BR" sz="1100" b="1" dirty="0">
                <a:solidFill>
                  <a:srgbClr val="00B0F0"/>
                </a:solidFill>
              </a:rPr>
              <a:t>list_containers.js</a:t>
            </a:r>
            <a:endParaRPr lang="pt-BR" sz="11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52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FACBE60-F160-4A42-A6CA-7FA5578CFEE5}"/>
              </a:ext>
            </a:extLst>
          </p:cNvPr>
          <p:cNvSpPr txBox="1"/>
          <p:nvPr/>
        </p:nvSpPr>
        <p:spPr>
          <a:xfrm>
            <a:off x="203165" y="255065"/>
            <a:ext cx="5521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Atualizar Instância:</a:t>
            </a:r>
            <a:endParaRPr lang="pt-BR" sz="3600" b="1" dirty="0">
              <a:solidFill>
                <a:srgbClr val="FF0000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7AB48D9-67DD-470C-9D21-C46524AD305B}"/>
              </a:ext>
            </a:extLst>
          </p:cNvPr>
          <p:cNvSpPr/>
          <p:nvPr/>
        </p:nvSpPr>
        <p:spPr>
          <a:xfrm>
            <a:off x="324191" y="1132095"/>
            <a:ext cx="5400000" cy="424069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C2A96DB-57E9-44A7-A4FD-EBAD7E883CC8}"/>
              </a:ext>
            </a:extLst>
          </p:cNvPr>
          <p:cNvSpPr txBox="1"/>
          <p:nvPr/>
        </p:nvSpPr>
        <p:spPr>
          <a:xfrm>
            <a:off x="324191" y="795134"/>
            <a:ext cx="222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Produto: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EA9FDAE4-4A6C-44CC-8AC7-ADF83A861798}"/>
              </a:ext>
            </a:extLst>
          </p:cNvPr>
          <p:cNvSpPr/>
          <p:nvPr/>
        </p:nvSpPr>
        <p:spPr>
          <a:xfrm>
            <a:off x="324191" y="1936383"/>
            <a:ext cx="5400000" cy="424069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15BF4F1-9DC1-49EA-9331-6D0B4EBA5BA9}"/>
              </a:ext>
            </a:extLst>
          </p:cNvPr>
          <p:cNvSpPr txBox="1"/>
          <p:nvPr/>
        </p:nvSpPr>
        <p:spPr>
          <a:xfrm>
            <a:off x="324191" y="1599422"/>
            <a:ext cx="222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Imagem TAG: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80BD181D-26BC-454A-9F20-7F2DFB965900}"/>
              </a:ext>
            </a:extLst>
          </p:cNvPr>
          <p:cNvSpPr/>
          <p:nvPr/>
        </p:nvSpPr>
        <p:spPr>
          <a:xfrm>
            <a:off x="324191" y="3469330"/>
            <a:ext cx="5400000" cy="424069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43C33D0-EA22-4EF1-ACBA-9DE5CC77139C}"/>
              </a:ext>
            </a:extLst>
          </p:cNvPr>
          <p:cNvSpPr txBox="1"/>
          <p:nvPr/>
        </p:nvSpPr>
        <p:spPr>
          <a:xfrm>
            <a:off x="324191" y="3132369"/>
            <a:ext cx="222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CNPJ ou CPF: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BCD5A930-1BB9-4333-9923-8BC83276D4EA}"/>
              </a:ext>
            </a:extLst>
          </p:cNvPr>
          <p:cNvSpPr/>
          <p:nvPr/>
        </p:nvSpPr>
        <p:spPr>
          <a:xfrm>
            <a:off x="318826" y="4197994"/>
            <a:ext cx="5400000" cy="424069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4039D9F-127C-4135-AFCF-A4B8B916492F}"/>
              </a:ext>
            </a:extLst>
          </p:cNvPr>
          <p:cNvSpPr txBox="1"/>
          <p:nvPr/>
        </p:nvSpPr>
        <p:spPr>
          <a:xfrm>
            <a:off x="324191" y="3861028"/>
            <a:ext cx="430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 ou Razão Social: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93206C25-F0CD-4883-9476-59DCE78085EE}"/>
              </a:ext>
            </a:extLst>
          </p:cNvPr>
          <p:cNvSpPr/>
          <p:nvPr/>
        </p:nvSpPr>
        <p:spPr>
          <a:xfrm>
            <a:off x="324191" y="5023542"/>
            <a:ext cx="2628000" cy="424069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A136418-1991-475B-8D0A-2A0DE065393F}"/>
              </a:ext>
            </a:extLst>
          </p:cNvPr>
          <p:cNvSpPr txBox="1"/>
          <p:nvPr/>
        </p:nvSpPr>
        <p:spPr>
          <a:xfrm>
            <a:off x="345313" y="4669931"/>
            <a:ext cx="26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Login (Usuário </a:t>
            </a:r>
            <a:r>
              <a:rPr lang="pt-BR" dirty="0" err="1"/>
              <a:t>Odoo</a:t>
            </a:r>
            <a:r>
              <a:rPr lang="pt-BR" dirty="0"/>
              <a:t>):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F9FF131-EBBF-4D38-B282-7DDA531C2CDA}"/>
              </a:ext>
            </a:extLst>
          </p:cNvPr>
          <p:cNvSpPr txBox="1"/>
          <p:nvPr/>
        </p:nvSpPr>
        <p:spPr>
          <a:xfrm>
            <a:off x="292347" y="5484319"/>
            <a:ext cx="402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Modelo de Banco de Dados: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C9A9361B-789B-45C5-A613-9B5939EF3ACF}"/>
              </a:ext>
            </a:extLst>
          </p:cNvPr>
          <p:cNvSpPr/>
          <p:nvPr/>
        </p:nvSpPr>
        <p:spPr>
          <a:xfrm>
            <a:off x="4293061" y="6249407"/>
            <a:ext cx="1440000" cy="42406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Fechar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E80ECF7D-0FAC-4300-8689-4210F87B830E}"/>
              </a:ext>
            </a:extLst>
          </p:cNvPr>
          <p:cNvSpPr/>
          <p:nvPr/>
        </p:nvSpPr>
        <p:spPr>
          <a:xfrm>
            <a:off x="2842878" y="6249407"/>
            <a:ext cx="1440000" cy="424069"/>
          </a:xfrm>
          <a:prstGeom prst="round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Atualizar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C33B2EB-CD0A-4A7B-B487-9B7AA3A91D1B}"/>
              </a:ext>
            </a:extLst>
          </p:cNvPr>
          <p:cNvSpPr/>
          <p:nvPr/>
        </p:nvSpPr>
        <p:spPr>
          <a:xfrm>
            <a:off x="212035" y="137332"/>
            <a:ext cx="5645426" cy="658333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7CE3CBF-66CB-45CF-9138-3B8A991007FC}"/>
              </a:ext>
            </a:extLst>
          </p:cNvPr>
          <p:cNvSpPr txBox="1"/>
          <p:nvPr/>
        </p:nvSpPr>
        <p:spPr>
          <a:xfrm>
            <a:off x="5974974" y="189993"/>
            <a:ext cx="5892835" cy="332398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FF0000"/>
                </a:solidFill>
              </a:rPr>
              <a:t>Pontos a Desenvolver:</a:t>
            </a:r>
          </a:p>
          <a:p>
            <a:endParaRPr lang="pt-BR" sz="1400" dirty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r>
              <a:rPr lang="pt-BR" sz="1400" dirty="0">
                <a:solidFill>
                  <a:srgbClr val="FF0000"/>
                </a:solidFill>
              </a:rPr>
              <a:t>Incluir a funcionalidade de “</a:t>
            </a:r>
            <a:r>
              <a:rPr lang="pt-BR" sz="1400" b="1" dirty="0">
                <a:solidFill>
                  <a:srgbClr val="FF0000"/>
                </a:solidFill>
              </a:rPr>
              <a:t>Atualizar Imagens”</a:t>
            </a:r>
            <a:r>
              <a:rPr lang="pt-BR" sz="1400" dirty="0">
                <a:solidFill>
                  <a:srgbClr val="FF0000"/>
                </a:solidFill>
              </a:rPr>
              <a:t> no grid de </a:t>
            </a:r>
            <a:r>
              <a:rPr lang="pt-BR" sz="1400" dirty="0" smtClean="0">
                <a:solidFill>
                  <a:srgbClr val="FF0000"/>
                </a:solidFill>
              </a:rPr>
              <a:t>Instâncias</a:t>
            </a:r>
            <a:br>
              <a:rPr lang="pt-BR" sz="1400" dirty="0" smtClean="0">
                <a:solidFill>
                  <a:srgbClr val="FF0000"/>
                </a:solidFill>
              </a:rPr>
            </a:br>
            <a:r>
              <a:rPr lang="pt-BR" sz="1400" dirty="0" smtClean="0">
                <a:solidFill>
                  <a:srgbClr val="00B050"/>
                </a:solidFill>
              </a:rPr>
              <a:t>OK</a:t>
            </a:r>
            <a:r>
              <a:rPr lang="pt-BR" sz="1400" dirty="0" smtClean="0">
                <a:solidFill>
                  <a:srgbClr val="FF0000"/>
                </a:solidFill>
              </a:rPr>
              <a:t>	</a:t>
            </a:r>
            <a:endParaRPr lang="pt-BR" sz="1400" dirty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r>
              <a:rPr lang="pt-BR" sz="1400" dirty="0">
                <a:solidFill>
                  <a:srgbClr val="FF0000"/>
                </a:solidFill>
              </a:rPr>
              <a:t>Quando clicar no botão      , abrir a tela ao lado e após o usuários inserir os dados da imagem, ao clicar no botão “</a:t>
            </a:r>
            <a:r>
              <a:rPr lang="pt-BR" sz="1400" b="1" dirty="0">
                <a:solidFill>
                  <a:srgbClr val="FF0000"/>
                </a:solidFill>
              </a:rPr>
              <a:t>Atualizar</a:t>
            </a:r>
            <a:r>
              <a:rPr lang="pt-BR" sz="1400" dirty="0">
                <a:solidFill>
                  <a:srgbClr val="FF0000"/>
                </a:solidFill>
              </a:rPr>
              <a:t>”, executar o build do Jenkins “</a:t>
            </a:r>
            <a:r>
              <a:rPr lang="pt-BR" sz="1400" b="1" dirty="0" err="1">
                <a:solidFill>
                  <a:srgbClr val="FF0000"/>
                </a:solidFill>
              </a:rPr>
              <a:t>Upgrade_Odoo</a:t>
            </a:r>
            <a:r>
              <a:rPr lang="pt-BR" sz="1400" dirty="0" smtClean="0">
                <a:solidFill>
                  <a:srgbClr val="FF0000"/>
                </a:solidFill>
              </a:rPr>
              <a:t>”</a:t>
            </a:r>
            <a:br>
              <a:rPr lang="pt-BR" sz="1400" dirty="0" smtClean="0">
                <a:solidFill>
                  <a:srgbClr val="FF0000"/>
                </a:solidFill>
              </a:rPr>
            </a:br>
            <a:r>
              <a:rPr lang="pt-BR" sz="1400" dirty="0">
                <a:solidFill>
                  <a:srgbClr val="00B050"/>
                </a:solidFill>
              </a:rPr>
              <a:t>OK</a:t>
            </a:r>
            <a:endParaRPr lang="pt-BR" sz="1400" dirty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r>
              <a:rPr lang="pt-BR" sz="1400" dirty="0">
                <a:solidFill>
                  <a:srgbClr val="FF0000"/>
                </a:solidFill>
              </a:rPr>
              <a:t>Somente os campos abaixo poderão ser alterados: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rgbClr val="FF0000"/>
                </a:solidFill>
              </a:rPr>
              <a:t>CNPJ ou CPF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rgbClr val="FF0000"/>
                </a:solidFill>
              </a:rPr>
              <a:t>Nome ou Razão Social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rgbClr val="FF0000"/>
                </a:solidFill>
              </a:rPr>
              <a:t>Login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rgbClr val="FF0000"/>
                </a:solidFill>
              </a:rPr>
              <a:t>Senha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rgbClr val="FF0000"/>
                </a:solidFill>
              </a:rPr>
              <a:t>Modelo de Banco de </a:t>
            </a:r>
            <a:r>
              <a:rPr lang="pt-BR" sz="1400" dirty="0" smtClean="0">
                <a:solidFill>
                  <a:srgbClr val="FF0000"/>
                </a:solidFill>
              </a:rPr>
              <a:t>Dados</a:t>
            </a:r>
          </a:p>
          <a:p>
            <a:pPr lvl="1"/>
            <a:r>
              <a:rPr lang="pt-BR" sz="1400" dirty="0" smtClean="0">
                <a:solidFill>
                  <a:srgbClr val="00B050"/>
                </a:solidFill>
              </a:rPr>
              <a:t>OK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3" name="Triângulo isósceles 2">
            <a:extLst>
              <a:ext uri="{FF2B5EF4-FFF2-40B4-BE49-F238E27FC236}">
                <a16:creationId xmlns:a16="http://schemas.microsoft.com/office/drawing/2014/main" id="{2FFAB421-231F-42B9-AB2F-268DCF84B7F3}"/>
              </a:ext>
            </a:extLst>
          </p:cNvPr>
          <p:cNvSpPr/>
          <p:nvPr/>
        </p:nvSpPr>
        <p:spPr>
          <a:xfrm rot="10800000">
            <a:off x="5505009" y="1290130"/>
            <a:ext cx="108000" cy="108000"/>
          </a:xfrm>
          <a:prstGeom prst="triangle">
            <a:avLst/>
          </a:prstGeom>
          <a:solidFill>
            <a:schemeClr val="bg2">
              <a:lumMod val="2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3" name="Triângulo isósceles 22">
            <a:extLst>
              <a:ext uri="{FF2B5EF4-FFF2-40B4-BE49-F238E27FC236}">
                <a16:creationId xmlns:a16="http://schemas.microsoft.com/office/drawing/2014/main" id="{0094620D-A36D-45EF-A4B1-DBACAB769843}"/>
              </a:ext>
            </a:extLst>
          </p:cNvPr>
          <p:cNvSpPr/>
          <p:nvPr/>
        </p:nvSpPr>
        <p:spPr>
          <a:xfrm rot="10800000">
            <a:off x="5505009" y="2094417"/>
            <a:ext cx="108000" cy="108000"/>
          </a:xfrm>
          <a:prstGeom prst="triangle">
            <a:avLst/>
          </a:prstGeom>
          <a:solidFill>
            <a:schemeClr val="bg2">
              <a:lumMod val="2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7DC99FA2-A6F4-4B45-8B6C-69DF9E4580EE}"/>
              </a:ext>
            </a:extLst>
          </p:cNvPr>
          <p:cNvSpPr/>
          <p:nvPr/>
        </p:nvSpPr>
        <p:spPr>
          <a:xfrm>
            <a:off x="3090826" y="5029251"/>
            <a:ext cx="2628000" cy="424069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857EE82-9E95-4CC3-928F-6F6197459311}"/>
              </a:ext>
            </a:extLst>
          </p:cNvPr>
          <p:cNvSpPr txBox="1"/>
          <p:nvPr/>
        </p:nvSpPr>
        <p:spPr>
          <a:xfrm>
            <a:off x="3064347" y="4709030"/>
            <a:ext cx="26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Senha (Usuário </a:t>
            </a:r>
            <a:r>
              <a:rPr lang="pt-BR" dirty="0" err="1"/>
              <a:t>Odoo</a:t>
            </a:r>
            <a:r>
              <a:rPr lang="pt-BR" dirty="0"/>
              <a:t>):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98B6CA-CB80-4A7B-886B-D8407C53A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99" y="5815278"/>
            <a:ext cx="396000" cy="438428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F3C565A3-2814-478E-83CE-6D75FA03B784}"/>
              </a:ext>
            </a:extLst>
          </p:cNvPr>
          <p:cNvSpPr txBox="1"/>
          <p:nvPr/>
        </p:nvSpPr>
        <p:spPr>
          <a:xfrm>
            <a:off x="561706" y="5849826"/>
            <a:ext cx="92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Demo</a:t>
            </a:r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9D3AAA9E-1BCA-477B-A99F-79AA66473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759" y="5815279"/>
            <a:ext cx="432000" cy="478285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27FE6E3E-69F6-476E-9E06-561ED15E4715}"/>
              </a:ext>
            </a:extLst>
          </p:cNvPr>
          <p:cNvSpPr txBox="1"/>
          <p:nvPr/>
        </p:nvSpPr>
        <p:spPr>
          <a:xfrm>
            <a:off x="2074943" y="5827013"/>
            <a:ext cx="143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Produção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BCD7F485-281E-45E6-B276-3428822EC2B5}"/>
              </a:ext>
            </a:extLst>
          </p:cNvPr>
          <p:cNvSpPr/>
          <p:nvPr/>
        </p:nvSpPr>
        <p:spPr>
          <a:xfrm>
            <a:off x="292347" y="2740671"/>
            <a:ext cx="5400000" cy="424069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C4A32B4F-C0D8-4D18-B9B5-4D473AA2D275}"/>
              </a:ext>
            </a:extLst>
          </p:cNvPr>
          <p:cNvSpPr txBox="1"/>
          <p:nvPr/>
        </p:nvSpPr>
        <p:spPr>
          <a:xfrm>
            <a:off x="292347" y="2403710"/>
            <a:ext cx="222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 da Instância: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F9FD159-B1DC-4377-A007-865D1C077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591" y="1537386"/>
            <a:ext cx="304800" cy="304800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D7CE3CBF-66CB-45CF-9138-3B8A991007FC}"/>
              </a:ext>
            </a:extLst>
          </p:cNvPr>
          <p:cNvSpPr txBox="1"/>
          <p:nvPr/>
        </p:nvSpPr>
        <p:spPr>
          <a:xfrm>
            <a:off x="5974974" y="3681364"/>
            <a:ext cx="5889322" cy="144655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solidFill>
                  <a:srgbClr val="00B0F0"/>
                </a:solidFill>
              </a:rPr>
              <a:t>====ARQUIVOS ALTERADOS====</a:t>
            </a:r>
          </a:p>
          <a:p>
            <a:r>
              <a:rPr lang="pt-BR" sz="1100" b="1" dirty="0">
                <a:solidFill>
                  <a:srgbClr val="00B0F0"/>
                </a:solidFill>
              </a:rPr>
              <a:t>API</a:t>
            </a:r>
          </a:p>
          <a:p>
            <a:r>
              <a:rPr lang="pt-BR" sz="1100" b="1" dirty="0">
                <a:solidFill>
                  <a:srgbClr val="00B0F0"/>
                </a:solidFill>
              </a:rPr>
              <a:t>deployment.py</a:t>
            </a:r>
          </a:p>
          <a:p>
            <a:endParaRPr lang="pt-BR" sz="1100" b="1" dirty="0">
              <a:solidFill>
                <a:srgbClr val="00B0F0"/>
              </a:solidFill>
            </a:endParaRPr>
          </a:p>
          <a:p>
            <a:r>
              <a:rPr lang="pt-BR" sz="1100" b="1" dirty="0">
                <a:solidFill>
                  <a:srgbClr val="00B0F0"/>
                </a:solidFill>
              </a:rPr>
              <a:t>WEB</a:t>
            </a:r>
          </a:p>
          <a:p>
            <a:r>
              <a:rPr lang="pt-BR" sz="1100" b="1" dirty="0">
                <a:solidFill>
                  <a:srgbClr val="00B0F0"/>
                </a:solidFill>
              </a:rPr>
              <a:t>deployments.html</a:t>
            </a:r>
          </a:p>
          <a:p>
            <a:r>
              <a:rPr lang="pt-BR" sz="1100" b="1" dirty="0">
                <a:solidFill>
                  <a:srgbClr val="00B0F0"/>
                </a:solidFill>
              </a:rPr>
              <a:t>modal-update.html</a:t>
            </a:r>
          </a:p>
          <a:p>
            <a:r>
              <a:rPr lang="pt-BR" sz="1100" b="1" dirty="0">
                <a:solidFill>
                  <a:srgbClr val="00B0F0"/>
                </a:solidFill>
              </a:rPr>
              <a:t>list_containers.js</a:t>
            </a:r>
            <a:endParaRPr lang="pt-BR" sz="11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954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FACBE60-F160-4A42-A6CA-7FA5578CFEE5}"/>
              </a:ext>
            </a:extLst>
          </p:cNvPr>
          <p:cNvSpPr txBox="1"/>
          <p:nvPr/>
        </p:nvSpPr>
        <p:spPr>
          <a:xfrm>
            <a:off x="424069" y="137333"/>
            <a:ext cx="11543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Alteração no grid das Instâncias: (</a:t>
            </a:r>
            <a:r>
              <a:rPr lang="pt-BR" b="1" dirty="0">
                <a:hlinkClick r:id="rId2"/>
              </a:rPr>
              <a:t>http://18.219.63.233:8000/</a:t>
            </a:r>
            <a:r>
              <a:rPr lang="pt-BR" b="1" dirty="0" err="1">
                <a:hlinkClick r:id="rId2"/>
              </a:rPr>
              <a:t>deployments</a:t>
            </a:r>
            <a:r>
              <a:rPr lang="pt-BR" sz="3600" b="1" dirty="0"/>
              <a:t>)</a:t>
            </a:r>
            <a:r>
              <a:rPr lang="pt-BR" b="1" dirty="0"/>
              <a:t> </a:t>
            </a:r>
            <a:endParaRPr lang="pt-BR" sz="3600" b="1" dirty="0">
              <a:solidFill>
                <a:srgbClr val="FF0000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194873C-A301-433F-BB1D-261B9CF755C2}"/>
              </a:ext>
            </a:extLst>
          </p:cNvPr>
          <p:cNvSpPr txBox="1"/>
          <p:nvPr/>
        </p:nvSpPr>
        <p:spPr>
          <a:xfrm>
            <a:off x="424067" y="3288097"/>
            <a:ext cx="567193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>
                <a:solidFill>
                  <a:srgbClr val="FF0000"/>
                </a:solidFill>
              </a:rPr>
              <a:t>Pontos a desenvolver:</a:t>
            </a:r>
          </a:p>
          <a:p>
            <a:pPr algn="just"/>
            <a:endParaRPr lang="pt-BR" sz="1200" b="1" dirty="0">
              <a:solidFill>
                <a:srgbClr val="FF0000"/>
              </a:solidFill>
            </a:endParaRPr>
          </a:p>
          <a:p>
            <a:pPr marL="457200" indent="-457200">
              <a:buAutoNum type="arabicParenR"/>
            </a:pPr>
            <a:r>
              <a:rPr lang="pt-BR" sz="1200" dirty="0">
                <a:solidFill>
                  <a:srgbClr val="FF0000"/>
                </a:solidFill>
              </a:rPr>
              <a:t>Coluna </a:t>
            </a:r>
            <a:r>
              <a:rPr lang="pt-BR" sz="1200" b="1" dirty="0">
                <a:solidFill>
                  <a:srgbClr val="FF0000"/>
                </a:solidFill>
              </a:rPr>
              <a:t>CNPJ</a:t>
            </a:r>
            <a:r>
              <a:rPr lang="pt-BR" sz="1200" dirty="0">
                <a:solidFill>
                  <a:srgbClr val="FF0000"/>
                </a:solidFill>
              </a:rPr>
              <a:t> deverá apresentar o valor do novo campo da criação da </a:t>
            </a:r>
            <a:r>
              <a:rPr lang="pt-BR" sz="1200" dirty="0" smtClean="0">
                <a:solidFill>
                  <a:srgbClr val="FF0000"/>
                </a:solidFill>
              </a:rPr>
              <a:t>instância (vide slide 2)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00B050"/>
                </a:solidFill>
              </a:rPr>
              <a:t>OK</a:t>
            </a:r>
            <a:br>
              <a:rPr lang="pt-BR" sz="1200" dirty="0" smtClean="0">
                <a:solidFill>
                  <a:srgbClr val="00B050"/>
                </a:solidFill>
              </a:rPr>
            </a:br>
            <a:endParaRPr lang="pt-BR" sz="1200" dirty="0">
              <a:solidFill>
                <a:srgbClr val="00B050"/>
              </a:solidFill>
            </a:endParaRPr>
          </a:p>
          <a:p>
            <a:pPr marL="457200" indent="-457200">
              <a:buFontTx/>
              <a:buAutoNum type="arabicParenR"/>
            </a:pPr>
            <a:r>
              <a:rPr lang="pt-BR" sz="1200" dirty="0">
                <a:solidFill>
                  <a:srgbClr val="FF0000"/>
                </a:solidFill>
              </a:rPr>
              <a:t>Acrescentar uma nova coluna com o nome “</a:t>
            </a:r>
            <a:r>
              <a:rPr lang="pt-BR" sz="1200" b="1" dirty="0">
                <a:solidFill>
                  <a:srgbClr val="FF0000"/>
                </a:solidFill>
              </a:rPr>
              <a:t>Nome ou Razão Social</a:t>
            </a:r>
            <a:r>
              <a:rPr lang="pt-BR" sz="1200" dirty="0">
                <a:solidFill>
                  <a:srgbClr val="FF0000"/>
                </a:solidFill>
              </a:rPr>
              <a:t>” novo campo da criação da instância (vide slide 2) </a:t>
            </a:r>
            <a:br>
              <a:rPr lang="pt-BR" sz="1200" dirty="0">
                <a:solidFill>
                  <a:srgbClr val="FF0000"/>
                </a:solidFill>
              </a:rPr>
            </a:br>
            <a:r>
              <a:rPr lang="pt-BR" sz="1200" dirty="0">
                <a:solidFill>
                  <a:srgbClr val="00B050"/>
                </a:solidFill>
              </a:rPr>
              <a:t>OK</a:t>
            </a:r>
          </a:p>
          <a:p>
            <a:pPr marL="457200" indent="-457200" algn="just">
              <a:buAutoNum type="arabicParenR"/>
            </a:pPr>
            <a:endParaRPr lang="pt-BR" sz="1200" dirty="0">
              <a:solidFill>
                <a:srgbClr val="FF0000"/>
              </a:solidFill>
            </a:endParaRPr>
          </a:p>
          <a:p>
            <a:pPr marL="457200" indent="-457200">
              <a:buFontTx/>
              <a:buAutoNum type="arabicParenR"/>
            </a:pPr>
            <a:r>
              <a:rPr lang="pt-BR" sz="1200" dirty="0" smtClean="0">
                <a:solidFill>
                  <a:srgbClr val="FF0000"/>
                </a:solidFill>
              </a:rPr>
              <a:t>Alterar a função do botão “</a:t>
            </a:r>
            <a:r>
              <a:rPr lang="pt-BR" sz="1200" b="1" dirty="0" smtClean="0">
                <a:solidFill>
                  <a:srgbClr val="FF0000"/>
                </a:solidFill>
              </a:rPr>
              <a:t>Visualizar Log</a:t>
            </a:r>
            <a:r>
              <a:rPr lang="pt-BR" sz="1200" dirty="0" smtClean="0">
                <a:solidFill>
                  <a:srgbClr val="FF0000"/>
                </a:solidFill>
              </a:rPr>
              <a:t>”. A função que deverá ser a mesma que o botão da tela </a:t>
            </a:r>
            <a:r>
              <a:rPr lang="pt-BR" sz="1200" dirty="0" smtClean="0">
                <a:hlinkClick r:id="rId3"/>
              </a:rPr>
              <a:t>http://18.219.63.233:8000/pods</a:t>
            </a:r>
            <a:r>
              <a:rPr lang="pt-BR" sz="1200" dirty="0" smtClean="0">
                <a:solidFill>
                  <a:srgbClr val="FF0000"/>
                </a:solidFill>
              </a:rPr>
              <a:t>, porém com algumas alterações conforme </a:t>
            </a:r>
            <a:r>
              <a:rPr lang="pt-BR" sz="1200" dirty="0">
                <a:solidFill>
                  <a:srgbClr val="FF0000"/>
                </a:solidFill>
              </a:rPr>
              <a:t>ao lado</a:t>
            </a:r>
            <a:br>
              <a:rPr lang="pt-BR" sz="1200" dirty="0">
                <a:solidFill>
                  <a:srgbClr val="FF0000"/>
                </a:solidFill>
              </a:rPr>
            </a:br>
            <a:r>
              <a:rPr lang="pt-BR" sz="1200" dirty="0">
                <a:solidFill>
                  <a:srgbClr val="00B050"/>
                </a:solidFill>
              </a:rPr>
              <a:t>OK</a:t>
            </a:r>
          </a:p>
          <a:p>
            <a:r>
              <a:rPr lang="pt-BR" sz="1400" dirty="0">
                <a:solidFill>
                  <a:srgbClr val="FF0000"/>
                </a:solidFill>
              </a:rPr>
              <a:t/>
            </a:r>
            <a:br>
              <a:rPr lang="pt-BR" sz="1400" dirty="0">
                <a:solidFill>
                  <a:srgbClr val="FF0000"/>
                </a:solidFill>
              </a:rPr>
            </a:br>
            <a:endParaRPr lang="pt-BR" sz="1400" dirty="0">
              <a:solidFill>
                <a:srgbClr val="00B050"/>
              </a:solidFill>
            </a:endParaRPr>
          </a:p>
          <a:p>
            <a:pPr marL="457200" indent="-457200">
              <a:buAutoNum type="arabicParenR"/>
            </a:pPr>
            <a:endParaRPr lang="pt-BR" sz="1400" dirty="0">
              <a:solidFill>
                <a:srgbClr val="FF0000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52B293C-4A42-4162-9ECD-31449F8AC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67" y="1046136"/>
            <a:ext cx="11125507" cy="2085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D854BC8-9DB6-4B36-8EA4-120C4BFBA4D0}"/>
              </a:ext>
            </a:extLst>
          </p:cNvPr>
          <p:cNvSpPr txBox="1"/>
          <p:nvPr/>
        </p:nvSpPr>
        <p:spPr>
          <a:xfrm>
            <a:off x="424068" y="646026"/>
            <a:ext cx="10401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>
                <a:solidFill>
                  <a:srgbClr val="FF0000"/>
                </a:solidFill>
              </a:rPr>
              <a:t>Grid atual: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3EA3832-A100-4100-BD0F-735CD7FF4A5A}"/>
              </a:ext>
            </a:extLst>
          </p:cNvPr>
          <p:cNvSpPr txBox="1"/>
          <p:nvPr/>
        </p:nvSpPr>
        <p:spPr>
          <a:xfrm>
            <a:off x="6195878" y="3132111"/>
            <a:ext cx="567193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 smtClean="0">
                <a:solidFill>
                  <a:srgbClr val="FF0000"/>
                </a:solidFill>
              </a:rPr>
              <a:t>Função “Visualizar Log”:</a:t>
            </a:r>
          </a:p>
          <a:p>
            <a:pPr algn="just"/>
            <a:endParaRPr lang="pt-BR" sz="1400" b="1" dirty="0" smtClean="0">
              <a:solidFill>
                <a:srgbClr val="FF0000"/>
              </a:solidFill>
            </a:endParaRPr>
          </a:p>
          <a:p>
            <a:r>
              <a:rPr lang="pt-BR" sz="1400" dirty="0" smtClean="0">
                <a:solidFill>
                  <a:srgbClr val="FF0000"/>
                </a:solidFill>
              </a:rPr>
              <a:t>A função executa uma função da API, porém ela usa como parâmetro o nome do container, exemplo:</a:t>
            </a:r>
          </a:p>
          <a:p>
            <a:r>
              <a:rPr lang="pt-BR" sz="1400" dirty="0" smtClean="0">
                <a:solidFill>
                  <a:srgbClr val="FF0000"/>
                </a:solidFill>
              </a:rPr>
              <a:t>Nome da Instância: </a:t>
            </a:r>
            <a:r>
              <a:rPr lang="pt-BR" sz="1400" dirty="0" smtClean="0"/>
              <a:t>bradooteste2</a:t>
            </a:r>
          </a:p>
          <a:p>
            <a:r>
              <a:rPr lang="pt-BR" sz="1400" dirty="0" smtClean="0">
                <a:solidFill>
                  <a:srgbClr val="FF0000"/>
                </a:solidFill>
              </a:rPr>
              <a:t>Nome do Container: </a:t>
            </a:r>
            <a:r>
              <a:rPr lang="pt-BR" sz="1400" dirty="0" smtClean="0"/>
              <a:t>bradooteste2-84fb8bbc54-mjt25</a:t>
            </a:r>
          </a:p>
          <a:p>
            <a:r>
              <a:rPr lang="pt-BR" sz="1400" dirty="0" smtClean="0">
                <a:solidFill>
                  <a:srgbClr val="FF0000"/>
                </a:solidFill>
              </a:rPr>
              <a:t>Antes de chamar a função do log, deverá ser executada a API para obter o nome do container que utiliza como chave o nome da instância e assim poder executar a função do log passando como parâmetro o nome do container.</a:t>
            </a:r>
            <a:br>
              <a:rPr lang="pt-BR" sz="1400" dirty="0" smtClean="0">
                <a:solidFill>
                  <a:srgbClr val="FF0000"/>
                </a:solidFill>
              </a:rPr>
            </a:br>
            <a:r>
              <a:rPr lang="pt-BR" sz="1400" dirty="0" smtClean="0">
                <a:solidFill>
                  <a:srgbClr val="00B050"/>
                </a:solidFill>
              </a:rPr>
              <a:t>OK</a:t>
            </a:r>
          </a:p>
          <a:p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7CE3CBF-66CB-45CF-9138-3B8A991007FC}"/>
              </a:ext>
            </a:extLst>
          </p:cNvPr>
          <p:cNvSpPr txBox="1"/>
          <p:nvPr/>
        </p:nvSpPr>
        <p:spPr>
          <a:xfrm>
            <a:off x="6195878" y="5666823"/>
            <a:ext cx="5889322" cy="110799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solidFill>
                  <a:srgbClr val="00B0F0"/>
                </a:solidFill>
              </a:rPr>
              <a:t>====ARQUIVOS ALTERADOS====</a:t>
            </a:r>
          </a:p>
          <a:p>
            <a:endParaRPr lang="pt-BR" sz="1100" b="1" dirty="0" smtClean="0">
              <a:solidFill>
                <a:srgbClr val="00B0F0"/>
              </a:solidFill>
            </a:endParaRPr>
          </a:p>
          <a:p>
            <a:r>
              <a:rPr lang="pt-BR" sz="1100" b="1" dirty="0">
                <a:solidFill>
                  <a:srgbClr val="00B0F0"/>
                </a:solidFill>
              </a:rPr>
              <a:t>WEB</a:t>
            </a:r>
          </a:p>
          <a:p>
            <a:r>
              <a:rPr lang="pt-BR" sz="1100" b="1" dirty="0">
                <a:solidFill>
                  <a:srgbClr val="00B0F0"/>
                </a:solidFill>
              </a:rPr>
              <a:t>containers_views.py</a:t>
            </a:r>
          </a:p>
          <a:p>
            <a:r>
              <a:rPr lang="pt-BR" sz="1100" b="1" dirty="0">
                <a:solidFill>
                  <a:srgbClr val="00B0F0"/>
                </a:solidFill>
              </a:rPr>
              <a:t>deployments.html</a:t>
            </a:r>
          </a:p>
          <a:p>
            <a:r>
              <a:rPr lang="pt-BR" sz="1100" b="1" dirty="0">
                <a:solidFill>
                  <a:srgbClr val="00B0F0"/>
                </a:solidFill>
              </a:rPr>
              <a:t>modal_log.html</a:t>
            </a:r>
            <a:endParaRPr lang="pt-BR" sz="11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57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FACBE60-F160-4A42-A6CA-7FA5578CFEE5}"/>
              </a:ext>
            </a:extLst>
          </p:cNvPr>
          <p:cNvSpPr txBox="1"/>
          <p:nvPr/>
        </p:nvSpPr>
        <p:spPr>
          <a:xfrm>
            <a:off x="424069" y="137333"/>
            <a:ext cx="11543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Alteração no grid das Instâncias: (</a:t>
            </a:r>
            <a:r>
              <a:rPr lang="pt-BR" b="1" dirty="0">
                <a:hlinkClick r:id="rId2"/>
              </a:rPr>
              <a:t>http://18.219.63.233:8000/</a:t>
            </a:r>
            <a:r>
              <a:rPr lang="pt-BR" b="1" dirty="0" err="1">
                <a:hlinkClick r:id="rId2"/>
              </a:rPr>
              <a:t>deployments</a:t>
            </a:r>
            <a:r>
              <a:rPr lang="pt-BR" sz="3600" b="1" dirty="0"/>
              <a:t>)</a:t>
            </a:r>
            <a:r>
              <a:rPr lang="pt-BR" b="1" dirty="0"/>
              <a:t> </a:t>
            </a:r>
            <a:endParaRPr lang="pt-BR" sz="3600" b="1" dirty="0">
              <a:solidFill>
                <a:srgbClr val="FF0000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194873C-A301-433F-BB1D-261B9CF755C2}"/>
              </a:ext>
            </a:extLst>
          </p:cNvPr>
          <p:cNvSpPr txBox="1"/>
          <p:nvPr/>
        </p:nvSpPr>
        <p:spPr>
          <a:xfrm>
            <a:off x="424067" y="785276"/>
            <a:ext cx="567193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>
                <a:solidFill>
                  <a:srgbClr val="FF0000"/>
                </a:solidFill>
              </a:rPr>
              <a:t>Pontos a desenvolver:</a:t>
            </a:r>
          </a:p>
          <a:p>
            <a:pPr algn="just"/>
            <a:endParaRPr lang="pt-BR" sz="2000" b="1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arenR" startAt="4"/>
            </a:pPr>
            <a:r>
              <a:rPr lang="pt-BR" sz="1400" dirty="0">
                <a:solidFill>
                  <a:srgbClr val="FF0000"/>
                </a:solidFill>
              </a:rPr>
              <a:t>Acrescentar uma nova ação “</a:t>
            </a:r>
            <a:r>
              <a:rPr lang="pt-BR" sz="1400" b="1" dirty="0">
                <a:solidFill>
                  <a:srgbClr val="FF0000"/>
                </a:solidFill>
              </a:rPr>
              <a:t>Dados Administrativos</a:t>
            </a:r>
            <a:r>
              <a:rPr lang="pt-BR" sz="1400" dirty="0">
                <a:solidFill>
                  <a:srgbClr val="FF0000"/>
                </a:solidFill>
              </a:rPr>
              <a:t>”: deverá apresentar os somente dados abaixo do log de criação do Jenkins (vide exemplo ao lado) </a:t>
            </a:r>
            <a:br>
              <a:rPr lang="pt-BR" sz="1400" dirty="0">
                <a:solidFill>
                  <a:srgbClr val="FF0000"/>
                </a:solidFill>
              </a:rPr>
            </a:br>
            <a:r>
              <a:rPr lang="pt-BR" sz="1400" dirty="0">
                <a:solidFill>
                  <a:srgbClr val="00B050"/>
                </a:solidFill>
              </a:rPr>
              <a:t>OK</a:t>
            </a:r>
            <a:endParaRPr lang="pt-BR" sz="14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arenR" startAt="4"/>
            </a:pPr>
            <a:endParaRPr lang="pt-BR" sz="14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arenR" startAt="4"/>
            </a:pPr>
            <a:r>
              <a:rPr lang="pt-BR" sz="1400" dirty="0">
                <a:solidFill>
                  <a:srgbClr val="FF0000"/>
                </a:solidFill>
              </a:rPr>
              <a:t>Coluna “</a:t>
            </a:r>
            <a:r>
              <a:rPr lang="pt-BR" sz="1400" b="1" dirty="0">
                <a:solidFill>
                  <a:srgbClr val="FF0000"/>
                </a:solidFill>
              </a:rPr>
              <a:t>Endereço da URL</a:t>
            </a:r>
            <a:r>
              <a:rPr lang="pt-BR" sz="1400" dirty="0">
                <a:solidFill>
                  <a:srgbClr val="FF0000"/>
                </a:solidFill>
              </a:rPr>
              <a:t>” deverá apresentar o valor do campo DNS que é retornado no log de criação de instância do Jenkins (vide exemplo ao lado). Se necessário, pode ser criado e gravado um novo campo no banco</a:t>
            </a:r>
            <a:br>
              <a:rPr lang="pt-BR" sz="1400" dirty="0">
                <a:solidFill>
                  <a:srgbClr val="FF0000"/>
                </a:solidFill>
              </a:rPr>
            </a:br>
            <a:r>
              <a:rPr lang="pt-BR" sz="1400" dirty="0" smtClean="0">
                <a:solidFill>
                  <a:srgbClr val="00B050"/>
                </a:solidFill>
              </a:rPr>
              <a:t>OK</a:t>
            </a:r>
            <a:r>
              <a:rPr lang="pt-BR" sz="1400" dirty="0" smtClean="0">
                <a:solidFill>
                  <a:srgbClr val="FF0000"/>
                </a:solidFill>
              </a:rPr>
              <a:t/>
            </a:r>
            <a:br>
              <a:rPr lang="pt-BR" sz="1400" dirty="0" smtClean="0">
                <a:solidFill>
                  <a:srgbClr val="FF0000"/>
                </a:solidFill>
              </a:rPr>
            </a:br>
            <a:endParaRPr lang="pt-BR" sz="14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arenR" startAt="4"/>
            </a:pPr>
            <a:r>
              <a:rPr lang="pt-BR" sz="1400" dirty="0">
                <a:solidFill>
                  <a:srgbClr val="FF0000"/>
                </a:solidFill>
              </a:rPr>
              <a:t>Apagar a ação “</a:t>
            </a:r>
            <a:r>
              <a:rPr lang="pt-BR" sz="1400" b="1" dirty="0" err="1">
                <a:solidFill>
                  <a:srgbClr val="FF0000"/>
                </a:solidFill>
              </a:rPr>
              <a:t>Rollback</a:t>
            </a:r>
            <a:r>
              <a:rPr lang="pt-BR" sz="1400" dirty="0" smtClean="0">
                <a:solidFill>
                  <a:srgbClr val="FF0000"/>
                </a:solidFill>
              </a:rPr>
              <a:t>”</a:t>
            </a:r>
            <a:br>
              <a:rPr lang="pt-BR" sz="1400" dirty="0" smtClean="0">
                <a:solidFill>
                  <a:srgbClr val="FF0000"/>
                </a:solidFill>
              </a:rPr>
            </a:br>
            <a:r>
              <a:rPr lang="pt-BR" sz="1400" dirty="0" smtClean="0">
                <a:solidFill>
                  <a:srgbClr val="00B050"/>
                </a:solidFill>
              </a:rPr>
              <a:t>OK</a:t>
            </a:r>
            <a:br>
              <a:rPr lang="pt-BR" sz="1400" dirty="0" smtClean="0">
                <a:solidFill>
                  <a:srgbClr val="00B050"/>
                </a:solidFill>
              </a:rPr>
            </a:br>
            <a:endParaRPr lang="pt-BR" sz="1400" dirty="0">
              <a:solidFill>
                <a:srgbClr val="00B050"/>
              </a:solidFill>
            </a:endParaRPr>
          </a:p>
          <a:p>
            <a:pPr marL="457200" indent="-457200">
              <a:buFont typeface="+mj-lt"/>
              <a:buAutoNum type="arabicParenR" startAt="4"/>
            </a:pPr>
            <a:r>
              <a:rPr lang="pt-BR" sz="1400" dirty="0">
                <a:solidFill>
                  <a:srgbClr val="FF0000"/>
                </a:solidFill>
              </a:rPr>
              <a:t>Acrescentar a coluna “</a:t>
            </a:r>
            <a:r>
              <a:rPr lang="pt-BR" sz="1400" b="1" dirty="0">
                <a:solidFill>
                  <a:srgbClr val="FF0000"/>
                </a:solidFill>
              </a:rPr>
              <a:t>Status</a:t>
            </a:r>
            <a:r>
              <a:rPr lang="pt-BR" sz="1400" dirty="0">
                <a:solidFill>
                  <a:srgbClr val="FF0000"/>
                </a:solidFill>
              </a:rPr>
              <a:t>” que deverá apresentar as </a:t>
            </a:r>
            <a:r>
              <a:rPr lang="pt-BR" sz="1400" dirty="0" err="1">
                <a:solidFill>
                  <a:srgbClr val="FF0000"/>
                </a:solidFill>
              </a:rPr>
              <a:t>strings</a:t>
            </a:r>
            <a:r>
              <a:rPr lang="pt-BR" sz="1400" dirty="0">
                <a:solidFill>
                  <a:srgbClr val="FF0000"/>
                </a:solidFill>
              </a:rPr>
              <a:t> “</a:t>
            </a:r>
            <a:r>
              <a:rPr lang="pt-BR" sz="1400" b="1" dirty="0">
                <a:solidFill>
                  <a:srgbClr val="FF0000"/>
                </a:solidFill>
              </a:rPr>
              <a:t>Ativa</a:t>
            </a:r>
            <a:r>
              <a:rPr lang="pt-BR" sz="1400" dirty="0">
                <a:solidFill>
                  <a:srgbClr val="FF0000"/>
                </a:solidFill>
              </a:rPr>
              <a:t>” e “</a:t>
            </a:r>
            <a:r>
              <a:rPr lang="pt-BR" sz="1400" b="1" dirty="0">
                <a:solidFill>
                  <a:srgbClr val="FF0000"/>
                </a:solidFill>
              </a:rPr>
              <a:t>Desativada</a:t>
            </a:r>
            <a:r>
              <a:rPr lang="pt-BR" sz="1400" dirty="0">
                <a:solidFill>
                  <a:srgbClr val="FF0000"/>
                </a:solidFill>
              </a:rPr>
              <a:t>” conforme o botão </a:t>
            </a:r>
            <a:br>
              <a:rPr lang="pt-BR" sz="1400" dirty="0">
                <a:solidFill>
                  <a:srgbClr val="FF0000"/>
                </a:solidFill>
              </a:rPr>
            </a:br>
            <a:r>
              <a:rPr lang="pt-BR" sz="1400" dirty="0" smtClean="0">
                <a:solidFill>
                  <a:srgbClr val="00B050"/>
                </a:solidFill>
              </a:rPr>
              <a:t>OK</a:t>
            </a:r>
            <a:endParaRPr lang="pt-BR" sz="1400" dirty="0">
              <a:solidFill>
                <a:srgbClr val="FF000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D87330B-8E50-438D-A014-50FFE8952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030" y="1126683"/>
            <a:ext cx="4724400" cy="3076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0C57C0B-9269-4EEA-A668-23439ACF5E55}"/>
              </a:ext>
            </a:extLst>
          </p:cNvPr>
          <p:cNvSpPr/>
          <p:nvPr/>
        </p:nvSpPr>
        <p:spPr>
          <a:xfrm>
            <a:off x="6585715" y="2869805"/>
            <a:ext cx="1969477" cy="27540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81A5CA17-0DA2-46AE-8518-ADDA1CDC46C9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972975" y="3007506"/>
            <a:ext cx="612740" cy="68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C41812C-FD09-4D70-B618-A5CA4D9D3E26}"/>
              </a:ext>
            </a:extLst>
          </p:cNvPr>
          <p:cNvCxnSpPr>
            <a:cxnSpLocks/>
          </p:cNvCxnSpPr>
          <p:nvPr/>
        </p:nvCxnSpPr>
        <p:spPr>
          <a:xfrm flipV="1">
            <a:off x="5972975" y="1266092"/>
            <a:ext cx="612740" cy="4783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m 23">
            <a:extLst>
              <a:ext uri="{FF2B5EF4-FFF2-40B4-BE49-F238E27FC236}">
                <a16:creationId xmlns:a16="http://schemas.microsoft.com/office/drawing/2014/main" id="{883B2C34-8F28-459A-8383-F1EBA49C3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900" y="4461416"/>
            <a:ext cx="438150" cy="29527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7CE3CBF-66CB-45CF-9138-3B8A991007FC}"/>
              </a:ext>
            </a:extLst>
          </p:cNvPr>
          <p:cNvSpPr txBox="1"/>
          <p:nvPr/>
        </p:nvSpPr>
        <p:spPr>
          <a:xfrm>
            <a:off x="6523030" y="4408318"/>
            <a:ext cx="4724400" cy="93871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solidFill>
                  <a:srgbClr val="00B0F0"/>
                </a:solidFill>
              </a:rPr>
              <a:t>====ARQUIVOS ALTERADOS====</a:t>
            </a:r>
          </a:p>
          <a:p>
            <a:endParaRPr lang="pt-BR" sz="1100" b="1" dirty="0">
              <a:solidFill>
                <a:srgbClr val="00B0F0"/>
              </a:solidFill>
            </a:endParaRPr>
          </a:p>
          <a:p>
            <a:r>
              <a:rPr lang="pt-BR" sz="1100" b="1" dirty="0">
                <a:solidFill>
                  <a:srgbClr val="00B0F0"/>
                </a:solidFill>
              </a:rPr>
              <a:t>WEB</a:t>
            </a:r>
          </a:p>
          <a:p>
            <a:r>
              <a:rPr lang="pt-BR" sz="1100" b="1" dirty="0">
                <a:solidFill>
                  <a:srgbClr val="00B0F0"/>
                </a:solidFill>
              </a:rPr>
              <a:t>deployments.html</a:t>
            </a:r>
          </a:p>
          <a:p>
            <a:r>
              <a:rPr lang="pt-BR" sz="1100" b="1" dirty="0">
                <a:solidFill>
                  <a:srgbClr val="00B0F0"/>
                </a:solidFill>
              </a:rPr>
              <a:t>list_containers.js</a:t>
            </a:r>
            <a:endParaRPr lang="pt-BR" sz="11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893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FACBE60-F160-4A42-A6CA-7FA5578CFEE5}"/>
              </a:ext>
            </a:extLst>
          </p:cNvPr>
          <p:cNvSpPr txBox="1"/>
          <p:nvPr/>
        </p:nvSpPr>
        <p:spPr>
          <a:xfrm>
            <a:off x="424069" y="137333"/>
            <a:ext cx="11543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Alteração no grid das Imagens: (</a:t>
            </a:r>
            <a:r>
              <a:rPr lang="pt-BR" b="1" dirty="0">
                <a:hlinkClick r:id="rId2"/>
              </a:rPr>
              <a:t>http://18.219.63.233:8000/imagens</a:t>
            </a:r>
            <a:r>
              <a:rPr lang="pt-BR" sz="3600" b="1" dirty="0"/>
              <a:t>)</a:t>
            </a:r>
            <a:r>
              <a:rPr lang="pt-BR" b="1" dirty="0"/>
              <a:t> </a:t>
            </a:r>
            <a:endParaRPr lang="pt-BR" sz="3600" b="1" dirty="0">
              <a:solidFill>
                <a:srgbClr val="FF0000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194873C-A301-433F-BB1D-261B9CF755C2}"/>
              </a:ext>
            </a:extLst>
          </p:cNvPr>
          <p:cNvSpPr txBox="1"/>
          <p:nvPr/>
        </p:nvSpPr>
        <p:spPr>
          <a:xfrm>
            <a:off x="424067" y="785276"/>
            <a:ext cx="567193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>
                <a:solidFill>
                  <a:srgbClr val="FF0000"/>
                </a:solidFill>
              </a:rPr>
              <a:t>Pontos a desenvolver:</a:t>
            </a:r>
          </a:p>
          <a:p>
            <a:pPr algn="just"/>
            <a:endParaRPr lang="pt-BR" sz="2000" b="1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pt-BR" dirty="0">
                <a:solidFill>
                  <a:srgbClr val="FF0000"/>
                </a:solidFill>
              </a:rPr>
              <a:t>Alterar o </a:t>
            </a:r>
            <a:r>
              <a:rPr lang="pt-BR" dirty="0" err="1">
                <a:solidFill>
                  <a:srgbClr val="FF0000"/>
                </a:solidFill>
              </a:rPr>
              <a:t>label</a:t>
            </a:r>
            <a:r>
              <a:rPr lang="pt-BR" dirty="0">
                <a:solidFill>
                  <a:srgbClr val="FF0000"/>
                </a:solidFill>
              </a:rPr>
              <a:t> das colunas TAG e Nome: O valor do campo esta correto, porém o </a:t>
            </a:r>
            <a:r>
              <a:rPr lang="pt-BR" dirty="0" err="1">
                <a:solidFill>
                  <a:srgbClr val="FF0000"/>
                </a:solidFill>
              </a:rPr>
              <a:t>label</a:t>
            </a:r>
            <a:r>
              <a:rPr lang="pt-BR" dirty="0">
                <a:solidFill>
                  <a:srgbClr val="FF0000"/>
                </a:solidFill>
              </a:rPr>
              <a:t> do grid esta </a:t>
            </a:r>
            <a:r>
              <a:rPr lang="pt-BR" dirty="0" smtClean="0">
                <a:solidFill>
                  <a:srgbClr val="FF0000"/>
                </a:solidFill>
              </a:rPr>
              <a:t>invertido</a:t>
            </a:r>
            <a:br>
              <a:rPr lang="pt-BR" dirty="0" smtClean="0">
                <a:solidFill>
                  <a:srgbClr val="FF0000"/>
                </a:solidFill>
              </a:rPr>
            </a:br>
            <a:r>
              <a:rPr lang="pt-BR" dirty="0" smtClean="0">
                <a:solidFill>
                  <a:srgbClr val="00B050"/>
                </a:solidFill>
              </a:rPr>
              <a:t>OK</a:t>
            </a:r>
            <a:r>
              <a:rPr lang="pt-BR" dirty="0" smtClean="0">
                <a:solidFill>
                  <a:srgbClr val="FF0000"/>
                </a:solidFill>
              </a:rPr>
              <a:t/>
            </a:r>
            <a:br>
              <a:rPr lang="pt-BR" dirty="0" smtClean="0">
                <a:solidFill>
                  <a:srgbClr val="FF0000"/>
                </a:solidFill>
              </a:rPr>
            </a:br>
            <a:endParaRPr lang="pt-BR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pt-BR" dirty="0">
                <a:solidFill>
                  <a:srgbClr val="FF0000"/>
                </a:solidFill>
              </a:rPr>
              <a:t>Alterar a sequência das colunas da seguinte forma: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dirty="0">
                <a:solidFill>
                  <a:srgbClr val="FF0000"/>
                </a:solidFill>
              </a:rPr>
              <a:t>Produto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dirty="0">
                <a:solidFill>
                  <a:srgbClr val="FF0000"/>
                </a:solidFill>
              </a:rPr>
              <a:t>TAG (no valor novo)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dirty="0">
                <a:solidFill>
                  <a:srgbClr val="FF0000"/>
                </a:solidFill>
              </a:rPr>
              <a:t>Nome (no valor novo)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dirty="0" smtClean="0">
                <a:solidFill>
                  <a:srgbClr val="FF0000"/>
                </a:solidFill>
              </a:rPr>
              <a:t>Ações</a:t>
            </a:r>
          </a:p>
          <a:p>
            <a:pPr lvl="1"/>
            <a:r>
              <a:rPr lang="pt-BR" dirty="0" smtClean="0">
                <a:solidFill>
                  <a:srgbClr val="00B050"/>
                </a:solidFill>
              </a:rPr>
              <a:t>OK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7CE3CBF-66CB-45CF-9138-3B8A991007FC}"/>
              </a:ext>
            </a:extLst>
          </p:cNvPr>
          <p:cNvSpPr txBox="1"/>
          <p:nvPr/>
        </p:nvSpPr>
        <p:spPr>
          <a:xfrm>
            <a:off x="897833" y="4540150"/>
            <a:ext cx="4724400" cy="76944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solidFill>
                  <a:srgbClr val="00B0F0"/>
                </a:solidFill>
              </a:rPr>
              <a:t>====ARQUIVOS ALTERADOS====</a:t>
            </a:r>
          </a:p>
          <a:p>
            <a:endParaRPr lang="pt-BR" sz="1100" b="1" dirty="0">
              <a:solidFill>
                <a:srgbClr val="00B0F0"/>
              </a:solidFill>
            </a:endParaRPr>
          </a:p>
          <a:p>
            <a:r>
              <a:rPr lang="pt-BR" sz="1100" b="1" dirty="0">
                <a:solidFill>
                  <a:srgbClr val="00B0F0"/>
                </a:solidFill>
              </a:rPr>
              <a:t>WEB</a:t>
            </a:r>
          </a:p>
          <a:p>
            <a:r>
              <a:rPr lang="pt-BR" sz="1100" b="1" dirty="0" err="1">
                <a:solidFill>
                  <a:srgbClr val="00B0F0"/>
                </a:solidFill>
              </a:rPr>
              <a:t>images</a:t>
            </a:r>
            <a:r>
              <a:rPr lang="pt-BR" sz="1100" b="1" dirty="0">
                <a:solidFill>
                  <a:srgbClr val="00B0F0"/>
                </a:solidFill>
              </a:rPr>
              <a:t>/index.html</a:t>
            </a:r>
            <a:endParaRPr lang="pt-BR" sz="11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957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FACBE60-F160-4A42-A6CA-7FA5578CFEE5}"/>
              </a:ext>
            </a:extLst>
          </p:cNvPr>
          <p:cNvSpPr txBox="1"/>
          <p:nvPr/>
        </p:nvSpPr>
        <p:spPr>
          <a:xfrm>
            <a:off x="424069" y="137333"/>
            <a:ext cx="11543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Nova funcionalidade: Log do Sistema</a:t>
            </a:r>
            <a:endParaRPr lang="pt-BR" sz="3600" b="1" dirty="0">
              <a:solidFill>
                <a:srgbClr val="FF0000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194873C-A301-433F-BB1D-261B9CF755C2}"/>
              </a:ext>
            </a:extLst>
          </p:cNvPr>
          <p:cNvSpPr txBox="1"/>
          <p:nvPr/>
        </p:nvSpPr>
        <p:spPr>
          <a:xfrm>
            <a:off x="424067" y="785276"/>
            <a:ext cx="56719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>
                <a:solidFill>
                  <a:srgbClr val="FF0000"/>
                </a:solidFill>
              </a:rPr>
              <a:t>Pontos a desenvolver:</a:t>
            </a:r>
          </a:p>
          <a:p>
            <a:pPr algn="just"/>
            <a:endParaRPr lang="pt-BR" sz="1200" b="1" dirty="0">
              <a:solidFill>
                <a:srgbClr val="FF0000"/>
              </a:solidFill>
            </a:endParaRPr>
          </a:p>
          <a:p>
            <a:pPr algn="just"/>
            <a:r>
              <a:rPr lang="pt-BR" sz="1200" dirty="0">
                <a:solidFill>
                  <a:srgbClr val="FF0000"/>
                </a:solidFill>
              </a:rPr>
              <a:t>Para cada funcionalidade do sistema deverá gerar um log com o que o usuário executou com os seguintes dados:</a:t>
            </a:r>
          </a:p>
          <a:p>
            <a:pPr marL="914400" lvl="1" indent="-457200" algn="just">
              <a:buAutoNum type="alphaLcParenR"/>
            </a:pPr>
            <a:r>
              <a:rPr lang="pt-BR" sz="1200" dirty="0">
                <a:solidFill>
                  <a:srgbClr val="FF0000"/>
                </a:solidFill>
              </a:rPr>
              <a:t>Usuário (usuário </a:t>
            </a:r>
            <a:r>
              <a:rPr lang="pt-BR" sz="1200" dirty="0" err="1">
                <a:solidFill>
                  <a:srgbClr val="FF0000"/>
                </a:solidFill>
              </a:rPr>
              <a:t>logado</a:t>
            </a:r>
            <a:r>
              <a:rPr lang="pt-BR" sz="1200" dirty="0">
                <a:solidFill>
                  <a:srgbClr val="FF0000"/>
                </a:solidFill>
              </a:rPr>
              <a:t>)</a:t>
            </a:r>
          </a:p>
          <a:p>
            <a:pPr marL="914400" lvl="1" indent="-457200" algn="just">
              <a:buAutoNum type="alphaLcParenR"/>
            </a:pPr>
            <a:r>
              <a:rPr lang="pt-BR" sz="1200" dirty="0">
                <a:solidFill>
                  <a:srgbClr val="FF0000"/>
                </a:solidFill>
              </a:rPr>
              <a:t>Data e Hora (</a:t>
            </a:r>
            <a:r>
              <a:rPr lang="pt-BR" sz="1200" dirty="0" err="1">
                <a:solidFill>
                  <a:srgbClr val="FF0000"/>
                </a:solidFill>
              </a:rPr>
              <a:t>timestamp</a:t>
            </a:r>
            <a:r>
              <a:rPr lang="pt-BR" sz="1200" dirty="0">
                <a:solidFill>
                  <a:srgbClr val="FF0000"/>
                </a:solidFill>
              </a:rPr>
              <a:t>)</a:t>
            </a:r>
          </a:p>
          <a:p>
            <a:pPr marL="914400" lvl="1" indent="-457200" algn="just">
              <a:buAutoNum type="alphaLcParenR"/>
            </a:pPr>
            <a:r>
              <a:rPr lang="pt-BR" sz="1200" dirty="0">
                <a:solidFill>
                  <a:srgbClr val="FF0000"/>
                </a:solidFill>
              </a:rPr>
              <a:t>Ação (descrito abaixo</a:t>
            </a:r>
            <a:r>
              <a:rPr lang="pt-BR" sz="1200" dirty="0" smtClean="0">
                <a:solidFill>
                  <a:srgbClr val="FF0000"/>
                </a:solidFill>
              </a:rPr>
              <a:t>)</a:t>
            </a:r>
          </a:p>
          <a:p>
            <a:pPr lvl="1" algn="just"/>
            <a:r>
              <a:rPr lang="pt-BR" sz="1200" dirty="0" smtClean="0">
                <a:solidFill>
                  <a:srgbClr val="00B050"/>
                </a:solidFill>
              </a:rPr>
              <a:t>OK</a:t>
            </a:r>
            <a:endParaRPr lang="pt-BR" sz="1200" dirty="0">
              <a:solidFill>
                <a:srgbClr val="00B050"/>
              </a:solidFill>
            </a:endParaRPr>
          </a:p>
          <a:p>
            <a:pPr algn="just"/>
            <a:endParaRPr lang="pt-BR" sz="1200" dirty="0">
              <a:solidFill>
                <a:srgbClr val="FF0000"/>
              </a:solidFill>
            </a:endParaRPr>
          </a:p>
          <a:p>
            <a:pPr algn="just"/>
            <a:r>
              <a:rPr lang="pt-BR" sz="1200" b="1" dirty="0">
                <a:solidFill>
                  <a:srgbClr val="FF0000"/>
                </a:solidFill>
              </a:rPr>
              <a:t>Tipos de Ações:</a:t>
            </a:r>
          </a:p>
          <a:p>
            <a:pPr lvl="1" algn="just"/>
            <a:r>
              <a:rPr lang="pt-BR" sz="1200" dirty="0">
                <a:solidFill>
                  <a:srgbClr val="FF0000"/>
                </a:solidFill>
              </a:rPr>
              <a:t>Criação de Instância: (Nome da Instância - variável) ) - </a:t>
            </a:r>
            <a:r>
              <a:rPr lang="pt-BR" sz="1200" dirty="0" smtClean="0">
                <a:solidFill>
                  <a:srgbClr val="00B050"/>
                </a:solidFill>
              </a:rPr>
              <a:t>OK</a:t>
            </a:r>
            <a:endParaRPr lang="pt-BR" sz="1200" dirty="0">
              <a:solidFill>
                <a:srgbClr val="FF0000"/>
              </a:solidFill>
            </a:endParaRPr>
          </a:p>
          <a:p>
            <a:pPr lvl="1" algn="just"/>
            <a:r>
              <a:rPr lang="pt-BR" sz="1200" dirty="0">
                <a:solidFill>
                  <a:srgbClr val="FF0000"/>
                </a:solidFill>
              </a:rPr>
              <a:t>Instância Ativada: (Nome da Instância - variável) ) - </a:t>
            </a:r>
            <a:r>
              <a:rPr lang="pt-BR" sz="1200" dirty="0" smtClean="0">
                <a:solidFill>
                  <a:srgbClr val="00B050"/>
                </a:solidFill>
              </a:rPr>
              <a:t>OK</a:t>
            </a:r>
            <a:endParaRPr lang="pt-BR" sz="1200" dirty="0">
              <a:solidFill>
                <a:srgbClr val="FF0000"/>
              </a:solidFill>
            </a:endParaRPr>
          </a:p>
          <a:p>
            <a:pPr lvl="1" algn="just"/>
            <a:r>
              <a:rPr lang="pt-BR" sz="1200" dirty="0">
                <a:solidFill>
                  <a:srgbClr val="FF0000"/>
                </a:solidFill>
              </a:rPr>
              <a:t>Instância Desativada: (Nome da Instância - variável) ) - </a:t>
            </a:r>
            <a:r>
              <a:rPr lang="pt-BR" sz="1200" dirty="0" smtClean="0">
                <a:solidFill>
                  <a:srgbClr val="00B050"/>
                </a:solidFill>
              </a:rPr>
              <a:t>OK</a:t>
            </a:r>
            <a:endParaRPr lang="pt-BR" sz="1200" dirty="0">
              <a:solidFill>
                <a:srgbClr val="FF0000"/>
              </a:solidFill>
            </a:endParaRPr>
          </a:p>
          <a:p>
            <a:pPr lvl="1" algn="just"/>
            <a:r>
              <a:rPr lang="pt-BR" sz="1200" dirty="0" smtClean="0">
                <a:solidFill>
                  <a:srgbClr val="FF0000"/>
                </a:solidFill>
              </a:rPr>
              <a:t>Atualização da Instância: (Nome da Instância - </a:t>
            </a:r>
            <a:r>
              <a:rPr lang="pt-BR" sz="1200" dirty="0">
                <a:solidFill>
                  <a:srgbClr val="FF0000"/>
                </a:solidFill>
              </a:rPr>
              <a:t>variável) ) - </a:t>
            </a:r>
            <a:r>
              <a:rPr lang="pt-BR" sz="1200" dirty="0" smtClean="0">
                <a:solidFill>
                  <a:srgbClr val="00B050"/>
                </a:solidFill>
              </a:rPr>
              <a:t>OK</a:t>
            </a:r>
            <a:endParaRPr lang="pt-BR" sz="1200" dirty="0" smtClean="0">
              <a:solidFill>
                <a:srgbClr val="FF0000"/>
              </a:solidFill>
            </a:endParaRPr>
          </a:p>
          <a:p>
            <a:pPr lvl="1" algn="just"/>
            <a:r>
              <a:rPr lang="pt-BR" sz="1200" dirty="0" smtClean="0">
                <a:solidFill>
                  <a:srgbClr val="FF0000"/>
                </a:solidFill>
              </a:rPr>
              <a:t>Criação </a:t>
            </a:r>
            <a:r>
              <a:rPr lang="pt-BR" sz="1200" dirty="0">
                <a:solidFill>
                  <a:srgbClr val="FF0000"/>
                </a:solidFill>
              </a:rPr>
              <a:t>de Imagem: (Nome da Imagem - variável</a:t>
            </a:r>
            <a:r>
              <a:rPr lang="pt-BR" sz="1200" dirty="0" smtClean="0">
                <a:solidFill>
                  <a:srgbClr val="FF0000"/>
                </a:solidFill>
              </a:rPr>
              <a:t>) - </a:t>
            </a:r>
            <a:r>
              <a:rPr lang="pt-BR" sz="1200" dirty="0" smtClean="0">
                <a:solidFill>
                  <a:srgbClr val="00B050"/>
                </a:solidFill>
              </a:rPr>
              <a:t>OK</a:t>
            </a:r>
            <a:endParaRPr lang="pt-BR" sz="1200" dirty="0">
              <a:solidFill>
                <a:srgbClr val="00B050"/>
              </a:solidFill>
            </a:endParaRPr>
          </a:p>
          <a:p>
            <a:pPr lvl="1" algn="just"/>
            <a:r>
              <a:rPr lang="pt-BR" sz="1200" dirty="0">
                <a:solidFill>
                  <a:srgbClr val="FF0000"/>
                </a:solidFill>
              </a:rPr>
              <a:t>Criação de Produto: (Nome do Produto - variável</a:t>
            </a:r>
            <a:r>
              <a:rPr lang="pt-BR" sz="1200" dirty="0" smtClean="0">
                <a:solidFill>
                  <a:srgbClr val="FF0000"/>
                </a:solidFill>
              </a:rPr>
              <a:t>) - </a:t>
            </a:r>
            <a:r>
              <a:rPr lang="pt-BR" sz="1200" dirty="0" smtClean="0">
                <a:solidFill>
                  <a:srgbClr val="00B050"/>
                </a:solidFill>
              </a:rPr>
              <a:t>OK</a:t>
            </a:r>
            <a:endParaRPr lang="pt-BR" sz="1200" dirty="0">
              <a:solidFill>
                <a:srgbClr val="00B05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D5003B8-C3DC-4609-96DE-1CD894B27024}"/>
              </a:ext>
            </a:extLst>
          </p:cNvPr>
          <p:cNvSpPr txBox="1"/>
          <p:nvPr/>
        </p:nvSpPr>
        <p:spPr>
          <a:xfrm>
            <a:off x="8334104" y="783664"/>
            <a:ext cx="363358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>
                <a:solidFill>
                  <a:srgbClr val="FF0000"/>
                </a:solidFill>
              </a:rPr>
              <a:t>Menu:</a:t>
            </a:r>
          </a:p>
          <a:p>
            <a:pPr algn="just"/>
            <a:endParaRPr lang="pt-BR" sz="2000" b="1" dirty="0">
              <a:solidFill>
                <a:srgbClr val="FF0000"/>
              </a:solidFill>
            </a:endParaRPr>
          </a:p>
          <a:p>
            <a:pPr algn="just"/>
            <a:r>
              <a:rPr lang="pt-BR" sz="2000" dirty="0">
                <a:solidFill>
                  <a:srgbClr val="FF0000"/>
                </a:solidFill>
              </a:rPr>
              <a:t>Menu deverá ficar com as opções conforme ao lado, são elas:</a:t>
            </a:r>
          </a:p>
          <a:p>
            <a:pPr algn="just"/>
            <a:r>
              <a:rPr lang="pt-BR" sz="2000" dirty="0">
                <a:solidFill>
                  <a:srgbClr val="FF0000"/>
                </a:solidFill>
              </a:rPr>
              <a:t>Instâncias</a:t>
            </a:r>
          </a:p>
          <a:p>
            <a:pPr algn="just"/>
            <a:r>
              <a:rPr lang="pt-BR" sz="2000" dirty="0">
                <a:solidFill>
                  <a:srgbClr val="FF0000"/>
                </a:solidFill>
              </a:rPr>
              <a:t>Atualização em Massa</a:t>
            </a:r>
          </a:p>
          <a:p>
            <a:pPr algn="just"/>
            <a:r>
              <a:rPr lang="pt-BR" sz="2000" dirty="0">
                <a:solidFill>
                  <a:srgbClr val="FF0000"/>
                </a:solidFill>
              </a:rPr>
              <a:t>Administrativo</a:t>
            </a:r>
          </a:p>
          <a:p>
            <a:r>
              <a:rPr lang="pt-BR" sz="2000" dirty="0">
                <a:solidFill>
                  <a:srgbClr val="FF0000"/>
                </a:solidFill>
              </a:rPr>
              <a:t>	Imagens</a:t>
            </a:r>
          </a:p>
          <a:p>
            <a:r>
              <a:rPr lang="pt-BR" sz="2000" dirty="0">
                <a:solidFill>
                  <a:srgbClr val="FF0000"/>
                </a:solidFill>
              </a:rPr>
              <a:t>	Produto</a:t>
            </a:r>
          </a:p>
          <a:p>
            <a:r>
              <a:rPr lang="pt-BR" sz="2000" dirty="0">
                <a:solidFill>
                  <a:srgbClr val="FF0000"/>
                </a:solidFill>
              </a:rPr>
              <a:t>	Log do Sistema</a:t>
            </a:r>
            <a:r>
              <a:rPr lang="pt-BR" sz="1200" b="1" dirty="0">
                <a:solidFill>
                  <a:srgbClr val="FF0000"/>
                </a:solidFill>
              </a:rPr>
              <a:t> (Nova </a:t>
            </a:r>
            <a:r>
              <a:rPr lang="pt-BR" sz="1200" b="1" dirty="0" smtClean="0">
                <a:solidFill>
                  <a:srgbClr val="FF0000"/>
                </a:solidFill>
              </a:rPr>
              <a:t>opção)</a:t>
            </a:r>
            <a:endParaRPr lang="pt-BR" sz="2000" b="1" dirty="0" smtClean="0">
              <a:solidFill>
                <a:srgbClr val="FF0000"/>
              </a:solidFill>
            </a:endParaRPr>
          </a:p>
          <a:p>
            <a:r>
              <a:rPr lang="pt-BR" sz="2000" dirty="0" smtClean="0">
                <a:solidFill>
                  <a:srgbClr val="FF0000"/>
                </a:solidFill>
              </a:rPr>
              <a:t>	Usuário</a:t>
            </a:r>
            <a:br>
              <a:rPr lang="pt-BR" sz="2000" dirty="0" smtClean="0">
                <a:solidFill>
                  <a:srgbClr val="FF0000"/>
                </a:solidFill>
              </a:rPr>
            </a:br>
            <a:r>
              <a:rPr lang="pt-BR" sz="2000" dirty="0" smtClean="0">
                <a:solidFill>
                  <a:srgbClr val="00B050"/>
                </a:solidFill>
              </a:rPr>
              <a:t>OK</a:t>
            </a: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r>
              <a:rPr lang="pt-BR" sz="2000" dirty="0">
                <a:solidFill>
                  <a:srgbClr val="FF0000"/>
                </a:solidFill>
              </a:rPr>
              <a:t>Apagar a opção “</a:t>
            </a:r>
            <a:r>
              <a:rPr lang="pt-BR" sz="2000" dirty="0" err="1">
                <a:solidFill>
                  <a:srgbClr val="FF0000"/>
                </a:solidFill>
              </a:rPr>
              <a:t>Conteiners</a:t>
            </a:r>
            <a:r>
              <a:rPr lang="pt-BR" sz="2000" dirty="0" smtClean="0">
                <a:solidFill>
                  <a:srgbClr val="FF0000"/>
                </a:solidFill>
              </a:rPr>
              <a:t>”</a:t>
            </a:r>
          </a:p>
          <a:p>
            <a:pPr algn="just"/>
            <a:r>
              <a:rPr lang="pt-BR" sz="2000" dirty="0" smtClean="0">
                <a:solidFill>
                  <a:srgbClr val="00B050"/>
                </a:solidFill>
              </a:rPr>
              <a:t>OK</a:t>
            </a:r>
            <a:endParaRPr lang="pt-BR" sz="2000" dirty="0">
              <a:solidFill>
                <a:srgbClr val="00B050"/>
              </a:solidFill>
            </a:endParaRPr>
          </a:p>
          <a:p>
            <a:pPr marL="914400" lvl="1" indent="-457200" algn="just">
              <a:buAutoNum type="alphaLcParenR"/>
            </a:pPr>
            <a:endParaRPr lang="pt-BR" sz="2000" dirty="0">
              <a:solidFill>
                <a:srgbClr val="FF000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B2F84AF-6B57-43E7-8C0E-189EC6D3A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754" y="783664"/>
            <a:ext cx="2038350" cy="46767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7CE3CBF-66CB-45CF-9138-3B8A991007FC}"/>
              </a:ext>
            </a:extLst>
          </p:cNvPr>
          <p:cNvSpPr txBox="1"/>
          <p:nvPr/>
        </p:nvSpPr>
        <p:spPr>
          <a:xfrm>
            <a:off x="552179" y="3690248"/>
            <a:ext cx="4724400" cy="313932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solidFill>
                  <a:srgbClr val="00B0F0"/>
                </a:solidFill>
              </a:rPr>
              <a:t>====ARQUIVOS ALTERADOS====</a:t>
            </a:r>
          </a:p>
          <a:p>
            <a:r>
              <a:rPr lang="pt-BR" sz="1100" b="1" dirty="0" smtClean="0">
                <a:solidFill>
                  <a:srgbClr val="00B0F0"/>
                </a:solidFill>
              </a:rPr>
              <a:t>API</a:t>
            </a:r>
          </a:p>
          <a:p>
            <a:r>
              <a:rPr lang="pt-BR" sz="1100" b="1" dirty="0" smtClean="0">
                <a:solidFill>
                  <a:srgbClr val="00B0F0"/>
                </a:solidFill>
              </a:rPr>
              <a:t>Log.py</a:t>
            </a:r>
          </a:p>
          <a:p>
            <a:r>
              <a:rPr lang="pt-BR" sz="1100" b="1" dirty="0">
                <a:solidFill>
                  <a:srgbClr val="00B0F0"/>
                </a:solidFill>
              </a:rPr>
              <a:t>App.py</a:t>
            </a:r>
          </a:p>
          <a:p>
            <a:r>
              <a:rPr lang="pt-BR" sz="1100" b="1" dirty="0">
                <a:solidFill>
                  <a:srgbClr val="00B0F0"/>
                </a:solidFill>
              </a:rPr>
              <a:t>__init__.py</a:t>
            </a:r>
          </a:p>
          <a:p>
            <a:endParaRPr lang="pt-BR" sz="1100" b="1" dirty="0">
              <a:solidFill>
                <a:srgbClr val="00B0F0"/>
              </a:solidFill>
            </a:endParaRPr>
          </a:p>
          <a:p>
            <a:r>
              <a:rPr lang="pt-BR" sz="1100" b="1" dirty="0">
                <a:solidFill>
                  <a:srgbClr val="00B0F0"/>
                </a:solidFill>
              </a:rPr>
              <a:t>WEB</a:t>
            </a:r>
          </a:p>
          <a:p>
            <a:r>
              <a:rPr lang="pt-BR" sz="1100" b="1" dirty="0" smtClean="0">
                <a:solidFill>
                  <a:srgbClr val="00B0F0"/>
                </a:solidFill>
              </a:rPr>
              <a:t>Log.js</a:t>
            </a:r>
          </a:p>
          <a:p>
            <a:r>
              <a:rPr lang="pt-BR" sz="1100" b="1" dirty="0" smtClean="0">
                <a:solidFill>
                  <a:srgbClr val="00B0F0"/>
                </a:solidFill>
              </a:rPr>
              <a:t>Produtos.js</a:t>
            </a:r>
          </a:p>
          <a:p>
            <a:r>
              <a:rPr lang="pt-BR" sz="1100" b="1" dirty="0" smtClean="0">
                <a:solidFill>
                  <a:srgbClr val="00B0F0"/>
                </a:solidFill>
              </a:rPr>
              <a:t>Images.js</a:t>
            </a:r>
          </a:p>
          <a:p>
            <a:r>
              <a:rPr lang="pt-BR" sz="1100" b="1" dirty="0" smtClean="0">
                <a:solidFill>
                  <a:srgbClr val="00B0F0"/>
                </a:solidFill>
              </a:rPr>
              <a:t>List_containeres.js</a:t>
            </a:r>
          </a:p>
          <a:p>
            <a:r>
              <a:rPr lang="pt-BR" sz="1100" b="1" dirty="0" smtClean="0">
                <a:solidFill>
                  <a:srgbClr val="00B0F0"/>
                </a:solidFill>
              </a:rPr>
              <a:t>Containers_views.py</a:t>
            </a:r>
          </a:p>
          <a:p>
            <a:r>
              <a:rPr lang="pt-BR" sz="1100" b="1" dirty="0" smtClean="0">
                <a:solidFill>
                  <a:srgbClr val="00B0F0"/>
                </a:solidFill>
              </a:rPr>
              <a:t>Deployments.html</a:t>
            </a:r>
          </a:p>
          <a:p>
            <a:r>
              <a:rPr lang="pt-BR" sz="1100" b="1" dirty="0" smtClean="0">
                <a:solidFill>
                  <a:srgbClr val="00B0F0"/>
                </a:solidFill>
              </a:rPr>
              <a:t>Produto/Index.html</a:t>
            </a:r>
          </a:p>
          <a:p>
            <a:r>
              <a:rPr lang="pt-BR" sz="1100" b="1" dirty="0" smtClean="0">
                <a:solidFill>
                  <a:srgbClr val="00B0F0"/>
                </a:solidFill>
              </a:rPr>
              <a:t>Logs/Index.html</a:t>
            </a:r>
          </a:p>
          <a:p>
            <a:r>
              <a:rPr lang="pt-BR" sz="1100" b="1" dirty="0" err="1" smtClean="0">
                <a:solidFill>
                  <a:srgbClr val="00B0F0"/>
                </a:solidFill>
              </a:rPr>
              <a:t>Images</a:t>
            </a:r>
            <a:r>
              <a:rPr lang="pt-BR" sz="1100" b="1" dirty="0" smtClean="0">
                <a:solidFill>
                  <a:srgbClr val="00B0F0"/>
                </a:solidFill>
              </a:rPr>
              <a:t>/Index.html</a:t>
            </a:r>
          </a:p>
          <a:p>
            <a:r>
              <a:rPr lang="pt-BR" sz="1100" b="1" dirty="0" err="1" smtClean="0">
                <a:solidFill>
                  <a:srgbClr val="00B0F0"/>
                </a:solidFill>
              </a:rPr>
              <a:t>Templates</a:t>
            </a:r>
            <a:r>
              <a:rPr lang="pt-BR" sz="1100" b="1" dirty="0" smtClean="0">
                <a:solidFill>
                  <a:srgbClr val="00B0F0"/>
                </a:solidFill>
              </a:rPr>
              <a:t>/Index.html</a:t>
            </a:r>
            <a:endParaRPr lang="pt-BR" sz="1100" dirty="0">
              <a:solidFill>
                <a:srgbClr val="00B0F0"/>
              </a:solidFill>
            </a:endParaRPr>
          </a:p>
          <a:p>
            <a:r>
              <a:rPr lang="pt-BR" sz="1100" b="1" dirty="0" smtClean="0">
                <a:solidFill>
                  <a:srgbClr val="00B0F0"/>
                </a:solidFill>
              </a:rPr>
              <a:t>Urls.py</a:t>
            </a:r>
            <a:endParaRPr lang="pt-BR" sz="11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5402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58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8326</TotalTime>
  <Words>580</Words>
  <Application>Microsoft Office PowerPoint</Application>
  <PresentationFormat>Widescreen</PresentationFormat>
  <Paragraphs>192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Akira Ivanaga</dc:creator>
  <cp:lastModifiedBy>Marcelo Moreira Bueno</cp:lastModifiedBy>
  <cp:revision>38</cp:revision>
  <dcterms:created xsi:type="dcterms:W3CDTF">2019-05-02T20:13:57Z</dcterms:created>
  <dcterms:modified xsi:type="dcterms:W3CDTF">2019-07-04T02:30:24Z</dcterms:modified>
</cp:coreProperties>
</file>