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4" r:id="rId5"/>
    <p:sldId id="27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2419F-F0AA-476C-AE76-17D2304837F6}" v="3657" dt="2019-07-05T19:31:03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Akira Ivanaga" userId="99dc84b7-44cc-44e5-8bf2-49d2c07cf14a" providerId="ADAL" clId="{7242419F-F0AA-476C-AE76-17D2304837F6}"/>
    <pc:docChg chg="undo custSel addSld delSld modSld sldOrd">
      <pc:chgData name="Andre Akira Ivanaga" userId="99dc84b7-44cc-44e5-8bf2-49d2c07cf14a" providerId="ADAL" clId="{7242419F-F0AA-476C-AE76-17D2304837F6}" dt="2019-07-05T19:31:03.286" v="3657" actId="14100"/>
      <pc:docMkLst>
        <pc:docMk/>
      </pc:docMkLst>
      <pc:sldChg chg="del">
        <pc:chgData name="Andre Akira Ivanaga" userId="99dc84b7-44cc-44e5-8bf2-49d2c07cf14a" providerId="ADAL" clId="{7242419F-F0AA-476C-AE76-17D2304837F6}" dt="2019-07-05T17:28:21.805" v="842" actId="2696"/>
        <pc:sldMkLst>
          <pc:docMk/>
          <pc:sldMk cId="137034551" sldId="262"/>
        </pc:sldMkLst>
      </pc:sldChg>
      <pc:sldChg chg="del">
        <pc:chgData name="Andre Akira Ivanaga" userId="99dc84b7-44cc-44e5-8bf2-49d2c07cf14a" providerId="ADAL" clId="{7242419F-F0AA-476C-AE76-17D2304837F6}" dt="2019-07-05T17:28:23.922" v="843" actId="2696"/>
        <pc:sldMkLst>
          <pc:docMk/>
          <pc:sldMk cId="2132524732" sldId="263"/>
        </pc:sldMkLst>
      </pc:sldChg>
      <pc:sldChg chg="delSp modSp del">
        <pc:chgData name="Andre Akira Ivanaga" userId="99dc84b7-44cc-44e5-8bf2-49d2c07cf14a" providerId="ADAL" clId="{7242419F-F0AA-476C-AE76-17D2304837F6}" dt="2019-07-05T17:35:52.733" v="1260" actId="2696"/>
        <pc:sldMkLst>
          <pc:docMk/>
          <pc:sldMk cId="4181954717" sldId="264"/>
        </pc:sldMkLst>
        <pc:spChg chg="del mod">
          <ac:chgData name="Andre Akira Ivanaga" userId="99dc84b7-44cc-44e5-8bf2-49d2c07cf14a" providerId="ADAL" clId="{7242419F-F0AA-476C-AE76-17D2304837F6}" dt="2019-07-05T17:28:35.157" v="847"/>
          <ac:spMkLst>
            <pc:docMk/>
            <pc:sldMk cId="4181954717" sldId="264"/>
            <ac:spMk id="4" creationId="{9FACBE60-F160-4A42-A6CA-7FA5578CFEE5}"/>
          </ac:spMkLst>
        </pc:spChg>
      </pc:sldChg>
      <pc:sldChg chg="del">
        <pc:chgData name="Andre Akira Ivanaga" userId="99dc84b7-44cc-44e5-8bf2-49d2c07cf14a" providerId="ADAL" clId="{7242419F-F0AA-476C-AE76-17D2304837F6}" dt="2019-07-05T17:58:57.356" v="2830" actId="2696"/>
        <pc:sldMkLst>
          <pc:docMk/>
          <pc:sldMk cId="2100577754" sldId="266"/>
        </pc:sldMkLst>
      </pc:sldChg>
      <pc:sldChg chg="del">
        <pc:chgData name="Andre Akira Ivanaga" userId="99dc84b7-44cc-44e5-8bf2-49d2c07cf14a" providerId="ADAL" clId="{7242419F-F0AA-476C-AE76-17D2304837F6}" dt="2019-07-05T17:35:59.165" v="1261" actId="2696"/>
        <pc:sldMkLst>
          <pc:docMk/>
          <pc:sldMk cId="3103893164" sldId="267"/>
        </pc:sldMkLst>
      </pc:sldChg>
      <pc:sldChg chg="del">
        <pc:chgData name="Andre Akira Ivanaga" userId="99dc84b7-44cc-44e5-8bf2-49d2c07cf14a" providerId="ADAL" clId="{7242419F-F0AA-476C-AE76-17D2304837F6}" dt="2019-07-05T17:36:01.849" v="1263" actId="2696"/>
        <pc:sldMkLst>
          <pc:docMk/>
          <pc:sldMk cId="3730957096" sldId="268"/>
        </pc:sldMkLst>
      </pc:sldChg>
      <pc:sldChg chg="del">
        <pc:chgData name="Andre Akira Ivanaga" userId="99dc84b7-44cc-44e5-8bf2-49d2c07cf14a" providerId="ADAL" clId="{7242419F-F0AA-476C-AE76-17D2304837F6}" dt="2019-07-05T17:36:00.755" v="1262" actId="2696"/>
        <pc:sldMkLst>
          <pc:docMk/>
          <pc:sldMk cId="2801540225" sldId="269"/>
        </pc:sldMkLst>
      </pc:sldChg>
      <pc:sldChg chg="addSp modSp add ord">
        <pc:chgData name="Andre Akira Ivanaga" userId="99dc84b7-44cc-44e5-8bf2-49d2c07cf14a" providerId="ADAL" clId="{7242419F-F0AA-476C-AE76-17D2304837F6}" dt="2019-07-05T18:50:55.750" v="3535"/>
        <pc:sldMkLst>
          <pc:docMk/>
          <pc:sldMk cId="455233837" sldId="270"/>
        </pc:sldMkLst>
        <pc:spChg chg="add mod">
          <ac:chgData name="Andre Akira Ivanaga" userId="99dc84b7-44cc-44e5-8bf2-49d2c07cf14a" providerId="ADAL" clId="{7242419F-F0AA-476C-AE76-17D2304837F6}" dt="2019-07-05T16:45:45.063" v="38" actId="404"/>
          <ac:spMkLst>
            <pc:docMk/>
            <pc:sldMk cId="455233837" sldId="270"/>
            <ac:spMk id="2" creationId="{1A2BBAB1-9883-47E6-9FCD-0B85FE87D97B}"/>
          </ac:spMkLst>
        </pc:spChg>
        <pc:spChg chg="add mod">
          <ac:chgData name="Andre Akira Ivanaga" userId="99dc84b7-44cc-44e5-8bf2-49d2c07cf14a" providerId="ADAL" clId="{7242419F-F0AA-476C-AE76-17D2304837F6}" dt="2019-07-05T18:50:55.750" v="3535"/>
          <ac:spMkLst>
            <pc:docMk/>
            <pc:sldMk cId="455233837" sldId="270"/>
            <ac:spMk id="3" creationId="{566BC430-3DD4-4777-ABDB-C535249657DA}"/>
          </ac:spMkLst>
        </pc:spChg>
      </pc:sldChg>
      <pc:sldChg chg="del">
        <pc:chgData name="Andre Akira Ivanaga" userId="99dc84b7-44cc-44e5-8bf2-49d2c07cf14a" providerId="ADAL" clId="{7242419F-F0AA-476C-AE76-17D2304837F6}" dt="2019-07-05T16:42:33.563" v="0" actId="2696"/>
        <pc:sldMkLst>
          <pc:docMk/>
          <pc:sldMk cId="2719154643" sldId="270"/>
        </pc:sldMkLst>
      </pc:sldChg>
      <pc:sldChg chg="addSp modSp add">
        <pc:chgData name="Andre Akira Ivanaga" userId="99dc84b7-44cc-44e5-8bf2-49d2c07cf14a" providerId="ADAL" clId="{7242419F-F0AA-476C-AE76-17D2304837F6}" dt="2019-07-05T17:57:26.371" v="2667" actId="123"/>
        <pc:sldMkLst>
          <pc:docMk/>
          <pc:sldMk cId="3628251473" sldId="271"/>
        </pc:sldMkLst>
        <pc:spChg chg="add mod">
          <ac:chgData name="Andre Akira Ivanaga" userId="99dc84b7-44cc-44e5-8bf2-49d2c07cf14a" providerId="ADAL" clId="{7242419F-F0AA-476C-AE76-17D2304837F6}" dt="2019-07-05T17:36:08.004" v="1265" actId="1076"/>
          <ac:spMkLst>
            <pc:docMk/>
            <pc:sldMk cId="3628251473" sldId="271"/>
            <ac:spMk id="2" creationId="{8EE9E525-6359-4E31-8E66-2C5B34B8BF39}"/>
          </ac:spMkLst>
        </pc:spChg>
        <pc:spChg chg="add mod">
          <ac:chgData name="Andre Akira Ivanaga" userId="99dc84b7-44cc-44e5-8bf2-49d2c07cf14a" providerId="ADAL" clId="{7242419F-F0AA-476C-AE76-17D2304837F6}" dt="2019-07-05T17:57:26.371" v="2667" actId="123"/>
          <ac:spMkLst>
            <pc:docMk/>
            <pc:sldMk cId="3628251473" sldId="271"/>
            <ac:spMk id="4" creationId="{B36F06A0-F7AD-4FDE-9D47-E82A5FAEDEDF}"/>
          </ac:spMkLst>
        </pc:spChg>
        <pc:picChg chg="add mod">
          <ac:chgData name="Andre Akira Ivanaga" userId="99dc84b7-44cc-44e5-8bf2-49d2c07cf14a" providerId="ADAL" clId="{7242419F-F0AA-476C-AE76-17D2304837F6}" dt="2019-07-05T17:31:25.257" v="978" actId="1076"/>
          <ac:picMkLst>
            <pc:docMk/>
            <pc:sldMk cId="3628251473" sldId="271"/>
            <ac:picMk id="3" creationId="{18EDC038-E197-4475-94D7-41C1E03338B3}"/>
          </ac:picMkLst>
        </pc:picChg>
      </pc:sldChg>
      <pc:sldChg chg="addSp delSp modSp add">
        <pc:chgData name="Andre Akira Ivanaga" userId="99dc84b7-44cc-44e5-8bf2-49d2c07cf14a" providerId="ADAL" clId="{7242419F-F0AA-476C-AE76-17D2304837F6}" dt="2019-07-05T17:57:18.922" v="2665" actId="123"/>
        <pc:sldMkLst>
          <pc:docMk/>
          <pc:sldMk cId="1016514813" sldId="272"/>
        </pc:sldMkLst>
        <pc:spChg chg="add mod">
          <ac:chgData name="Andre Akira Ivanaga" userId="99dc84b7-44cc-44e5-8bf2-49d2c07cf14a" providerId="ADAL" clId="{7242419F-F0AA-476C-AE76-17D2304837F6}" dt="2019-07-05T17:43:39.368" v="2017" actId="20577"/>
          <ac:spMkLst>
            <pc:docMk/>
            <pc:sldMk cId="1016514813" sldId="272"/>
            <ac:spMk id="2" creationId="{8144B024-12E0-4783-8EF3-55ED7DC72FEC}"/>
          </ac:spMkLst>
        </pc:spChg>
        <pc:spChg chg="add mod">
          <ac:chgData name="Andre Akira Ivanaga" userId="99dc84b7-44cc-44e5-8bf2-49d2c07cf14a" providerId="ADAL" clId="{7242419F-F0AA-476C-AE76-17D2304837F6}" dt="2019-07-05T17:57:18.922" v="2665" actId="123"/>
          <ac:spMkLst>
            <pc:docMk/>
            <pc:sldMk cId="1016514813" sldId="272"/>
            <ac:spMk id="3" creationId="{C0A2D4E4-DA03-4375-B7DB-C2D91A9A2E63}"/>
          </ac:spMkLst>
        </pc:spChg>
        <pc:picChg chg="add del mod">
          <ac:chgData name="Andre Akira Ivanaga" userId="99dc84b7-44cc-44e5-8bf2-49d2c07cf14a" providerId="ADAL" clId="{7242419F-F0AA-476C-AE76-17D2304837F6}" dt="2019-07-05T17:44:06.780" v="2018" actId="478"/>
          <ac:picMkLst>
            <pc:docMk/>
            <pc:sldMk cId="1016514813" sldId="272"/>
            <ac:picMk id="4" creationId="{73967C10-A386-4936-BFF2-7948609A730C}"/>
          </ac:picMkLst>
        </pc:picChg>
      </pc:sldChg>
      <pc:sldChg chg="modSp add">
        <pc:chgData name="Andre Akira Ivanaga" userId="99dc84b7-44cc-44e5-8bf2-49d2c07cf14a" providerId="ADAL" clId="{7242419F-F0AA-476C-AE76-17D2304837F6}" dt="2019-07-05T17:58:52.777" v="2829" actId="20577"/>
        <pc:sldMkLst>
          <pc:docMk/>
          <pc:sldMk cId="1479470120" sldId="273"/>
        </pc:sldMkLst>
        <pc:spChg chg="mod">
          <ac:chgData name="Andre Akira Ivanaga" userId="99dc84b7-44cc-44e5-8bf2-49d2c07cf14a" providerId="ADAL" clId="{7242419F-F0AA-476C-AE76-17D2304837F6}" dt="2019-07-05T17:58:52.777" v="2829" actId="20577"/>
          <ac:spMkLst>
            <pc:docMk/>
            <pc:sldMk cId="1479470120" sldId="273"/>
            <ac:spMk id="3" creationId="{C0A2D4E4-DA03-4375-B7DB-C2D91A9A2E63}"/>
          </ac:spMkLst>
        </pc:spChg>
      </pc:sldChg>
      <pc:sldChg chg="addSp delSp modSp add">
        <pc:chgData name="Andre Akira Ivanaga" userId="99dc84b7-44cc-44e5-8bf2-49d2c07cf14a" providerId="ADAL" clId="{7242419F-F0AA-476C-AE76-17D2304837F6}" dt="2019-07-05T19:31:03.286" v="3657" actId="14100"/>
        <pc:sldMkLst>
          <pc:docMk/>
          <pc:sldMk cId="550431272" sldId="274"/>
        </pc:sldMkLst>
        <pc:spChg chg="mod">
          <ac:chgData name="Andre Akira Ivanaga" userId="99dc84b7-44cc-44e5-8bf2-49d2c07cf14a" providerId="ADAL" clId="{7242419F-F0AA-476C-AE76-17D2304837F6}" dt="2019-07-05T18:00:20.932" v="2860" actId="20577"/>
          <ac:spMkLst>
            <pc:docMk/>
            <pc:sldMk cId="550431272" sldId="274"/>
            <ac:spMk id="2" creationId="{8144B024-12E0-4783-8EF3-55ED7DC72FEC}"/>
          </ac:spMkLst>
        </pc:spChg>
        <pc:spChg chg="mod">
          <ac:chgData name="Andre Akira Ivanaga" userId="99dc84b7-44cc-44e5-8bf2-49d2c07cf14a" providerId="ADAL" clId="{7242419F-F0AA-476C-AE76-17D2304837F6}" dt="2019-07-05T19:29:59.205" v="3626" actId="1076"/>
          <ac:spMkLst>
            <pc:docMk/>
            <pc:sldMk cId="550431272" sldId="274"/>
            <ac:spMk id="3" creationId="{C0A2D4E4-DA03-4375-B7DB-C2D91A9A2E63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4" creationId="{55004B7B-1E0E-4ED0-8877-347A38196331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5" creationId="{038C293D-CE5D-4171-9B77-9DE1B4620409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6" creationId="{35102236-70C5-47A0-909C-F6C8174D7CB8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7" creationId="{ADAF5C07-C655-41A7-919C-3CEAB667F84C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8" creationId="{93AB1E7B-655B-4DB6-8F9B-D4E895C8B6DC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9" creationId="{A6AA4046-B948-46F2-871E-EEE910D5CD8B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10" creationId="{748B031D-7364-4A2B-821F-F576C118A67D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11" creationId="{06DCBAF5-999F-478F-AA0A-5EE0AA9414D6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12" creationId="{7D6B4C92-3E26-4DE5-AAD6-65A1C92460B5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13" creationId="{97A90D60-3708-4157-A937-104A97881267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14" creationId="{981D790F-6AE4-4029-BD3F-D1FE7C29EF0A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15" creationId="{1211C030-B6EB-48F4-A06D-D760F84EC326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16" creationId="{52393608-E08E-448B-AD67-13D4617721E4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17" creationId="{FA814195-7391-4D1B-AF15-DE57DC2D9CAD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18" creationId="{4E5E5CD5-3F65-4C21-BA71-4836ABAC065A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19" creationId="{48B65306-FB44-44E0-BB74-82517158EC75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20" creationId="{17269618-43C3-409F-AD1E-C6C721A4C6E2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21" creationId="{BB9F7839-2E92-4C62-A166-F38B76CC0238}"/>
          </ac:spMkLst>
        </pc:spChg>
        <pc:spChg chg="add del mod">
          <ac:chgData name="Andre Akira Ivanaga" userId="99dc84b7-44cc-44e5-8bf2-49d2c07cf14a" providerId="ADAL" clId="{7242419F-F0AA-476C-AE76-17D2304837F6}" dt="2019-07-05T18:01:36.502" v="2951"/>
          <ac:spMkLst>
            <pc:docMk/>
            <pc:sldMk cId="550431272" sldId="274"/>
            <ac:spMk id="22" creationId="{8793A265-9F8D-476A-BEE2-ACB76C0FECB0}"/>
          </ac:spMkLst>
        </pc:spChg>
        <pc:spChg chg="add mod">
          <ac:chgData name="Andre Akira Ivanaga" userId="99dc84b7-44cc-44e5-8bf2-49d2c07cf14a" providerId="ADAL" clId="{7242419F-F0AA-476C-AE76-17D2304837F6}" dt="2019-07-05T18:16:02.278" v="3481" actId="404"/>
          <ac:spMkLst>
            <pc:docMk/>
            <pc:sldMk cId="550431272" sldId="274"/>
            <ac:spMk id="23" creationId="{F54CDCD2-BF0A-4B0F-88FB-FCD8A4B1746E}"/>
          </ac:spMkLst>
        </pc:spChg>
        <pc:spChg chg="add mod">
          <ac:chgData name="Andre Akira Ivanaga" userId="99dc84b7-44cc-44e5-8bf2-49d2c07cf14a" providerId="ADAL" clId="{7242419F-F0AA-476C-AE76-17D2304837F6}" dt="2019-07-05T18:12:35.849" v="3203" actId="1038"/>
          <ac:spMkLst>
            <pc:docMk/>
            <pc:sldMk cId="550431272" sldId="274"/>
            <ac:spMk id="24" creationId="{81A34E96-4872-4FBF-A824-75F222E66294}"/>
          </ac:spMkLst>
        </pc:spChg>
        <pc:spChg chg="add mod">
          <ac:chgData name="Andre Akira Ivanaga" userId="99dc84b7-44cc-44e5-8bf2-49d2c07cf14a" providerId="ADAL" clId="{7242419F-F0AA-476C-AE76-17D2304837F6}" dt="2019-07-05T18:12:35.849" v="3203" actId="1038"/>
          <ac:spMkLst>
            <pc:docMk/>
            <pc:sldMk cId="550431272" sldId="274"/>
            <ac:spMk id="25" creationId="{A1A3AA31-C429-4E94-836F-3C30E9CDA9CC}"/>
          </ac:spMkLst>
        </pc:spChg>
        <pc:spChg chg="add mod">
          <ac:chgData name="Andre Akira Ivanaga" userId="99dc84b7-44cc-44e5-8bf2-49d2c07cf14a" providerId="ADAL" clId="{7242419F-F0AA-476C-AE76-17D2304837F6}" dt="2019-07-05T19:30:07.396" v="3655" actId="1035"/>
          <ac:spMkLst>
            <pc:docMk/>
            <pc:sldMk cId="550431272" sldId="274"/>
            <ac:spMk id="26" creationId="{00EB53EE-29B2-4514-AFAA-353D82303F04}"/>
          </ac:spMkLst>
        </pc:spChg>
        <pc:spChg chg="add mod">
          <ac:chgData name="Andre Akira Ivanaga" userId="99dc84b7-44cc-44e5-8bf2-49d2c07cf14a" providerId="ADAL" clId="{7242419F-F0AA-476C-AE76-17D2304837F6}" dt="2019-07-05T19:30:07.396" v="3655" actId="1035"/>
          <ac:spMkLst>
            <pc:docMk/>
            <pc:sldMk cId="550431272" sldId="274"/>
            <ac:spMk id="27" creationId="{68FA2929-5D7D-4203-8F66-AF9541CA10F0}"/>
          </ac:spMkLst>
        </pc:spChg>
        <pc:spChg chg="add mod">
          <ac:chgData name="Andre Akira Ivanaga" userId="99dc84b7-44cc-44e5-8bf2-49d2c07cf14a" providerId="ADAL" clId="{7242419F-F0AA-476C-AE76-17D2304837F6}" dt="2019-07-05T19:31:03.286" v="3657" actId="14100"/>
          <ac:spMkLst>
            <pc:docMk/>
            <pc:sldMk cId="550431272" sldId="274"/>
            <ac:spMk id="28" creationId="{4AC46514-FE8F-45D5-A533-BCD64824FABC}"/>
          </ac:spMkLst>
        </pc:spChg>
        <pc:spChg chg="add mod">
          <ac:chgData name="Andre Akira Ivanaga" userId="99dc84b7-44cc-44e5-8bf2-49d2c07cf14a" providerId="ADAL" clId="{7242419F-F0AA-476C-AE76-17D2304837F6}" dt="2019-07-05T18:12:35.849" v="3203" actId="1038"/>
          <ac:spMkLst>
            <pc:docMk/>
            <pc:sldMk cId="550431272" sldId="274"/>
            <ac:spMk id="29" creationId="{48578F17-A9AE-4CD1-9D24-60BC6440E83B}"/>
          </ac:spMkLst>
        </pc:spChg>
        <pc:spChg chg="add mod">
          <ac:chgData name="Andre Akira Ivanaga" userId="99dc84b7-44cc-44e5-8bf2-49d2c07cf14a" providerId="ADAL" clId="{7242419F-F0AA-476C-AE76-17D2304837F6}" dt="2019-07-05T18:20:45.521" v="3489" actId="1037"/>
          <ac:spMkLst>
            <pc:docMk/>
            <pc:sldMk cId="550431272" sldId="274"/>
            <ac:spMk id="30" creationId="{6A2A60BC-AEE5-4A0E-84A2-3EE143E9D175}"/>
          </ac:spMkLst>
        </pc:spChg>
        <pc:spChg chg="add mod">
          <ac:chgData name="Andre Akira Ivanaga" userId="99dc84b7-44cc-44e5-8bf2-49d2c07cf14a" providerId="ADAL" clId="{7242419F-F0AA-476C-AE76-17D2304837F6}" dt="2019-07-05T18:12:35.849" v="3203" actId="1038"/>
          <ac:spMkLst>
            <pc:docMk/>
            <pc:sldMk cId="550431272" sldId="274"/>
            <ac:spMk id="31" creationId="{EC463741-24B6-4F94-8F50-E0A1E6E9F9A0}"/>
          </ac:spMkLst>
        </pc:spChg>
        <pc:spChg chg="add mod">
          <ac:chgData name="Andre Akira Ivanaga" userId="99dc84b7-44cc-44e5-8bf2-49d2c07cf14a" providerId="ADAL" clId="{7242419F-F0AA-476C-AE76-17D2304837F6}" dt="2019-07-05T18:20:57.194" v="3505" actId="1037"/>
          <ac:spMkLst>
            <pc:docMk/>
            <pc:sldMk cId="550431272" sldId="274"/>
            <ac:spMk id="32" creationId="{57BC7F83-B842-4494-8F80-053DC3B7F6EF}"/>
          </ac:spMkLst>
        </pc:spChg>
        <pc:spChg chg="add del mod">
          <ac:chgData name="Andre Akira Ivanaga" userId="99dc84b7-44cc-44e5-8bf2-49d2c07cf14a" providerId="ADAL" clId="{7242419F-F0AA-476C-AE76-17D2304837F6}" dt="2019-07-05T19:06:40.189" v="3536" actId="478"/>
          <ac:spMkLst>
            <pc:docMk/>
            <pc:sldMk cId="550431272" sldId="274"/>
            <ac:spMk id="33" creationId="{F5A92E69-D9EF-42D5-A250-D05B0DDFF6BD}"/>
          </ac:spMkLst>
        </pc:spChg>
        <pc:spChg chg="add del mod">
          <ac:chgData name="Andre Akira Ivanaga" userId="99dc84b7-44cc-44e5-8bf2-49d2c07cf14a" providerId="ADAL" clId="{7242419F-F0AA-476C-AE76-17D2304837F6}" dt="2019-07-05T19:06:59.175" v="3537" actId="478"/>
          <ac:spMkLst>
            <pc:docMk/>
            <pc:sldMk cId="550431272" sldId="274"/>
            <ac:spMk id="34" creationId="{BB235F87-62FF-46B7-8C62-273E4C86CA2E}"/>
          </ac:spMkLst>
        </pc:spChg>
        <pc:spChg chg="add mod">
          <ac:chgData name="Andre Akira Ivanaga" userId="99dc84b7-44cc-44e5-8bf2-49d2c07cf14a" providerId="ADAL" clId="{7242419F-F0AA-476C-AE76-17D2304837F6}" dt="2019-07-05T19:30:07.396" v="3655" actId="1035"/>
          <ac:spMkLst>
            <pc:docMk/>
            <pc:sldMk cId="550431272" sldId="274"/>
            <ac:spMk id="35" creationId="{E297F8FD-3D23-4963-9F49-F1664D18B279}"/>
          </ac:spMkLst>
        </pc:spChg>
        <pc:spChg chg="add mod">
          <ac:chgData name="Andre Akira Ivanaga" userId="99dc84b7-44cc-44e5-8bf2-49d2c07cf14a" providerId="ADAL" clId="{7242419F-F0AA-476C-AE76-17D2304837F6}" dt="2019-07-05T19:30:07.396" v="3655" actId="1035"/>
          <ac:spMkLst>
            <pc:docMk/>
            <pc:sldMk cId="550431272" sldId="274"/>
            <ac:spMk id="36" creationId="{A510F2B8-35F6-4437-ADE5-9C4BEBFEE4D6}"/>
          </ac:spMkLst>
        </pc:spChg>
        <pc:spChg chg="add mod">
          <ac:chgData name="Andre Akira Ivanaga" userId="99dc84b7-44cc-44e5-8bf2-49d2c07cf14a" providerId="ADAL" clId="{7242419F-F0AA-476C-AE76-17D2304837F6}" dt="2019-07-05T18:12:35.849" v="3203" actId="1038"/>
          <ac:spMkLst>
            <pc:docMk/>
            <pc:sldMk cId="550431272" sldId="274"/>
            <ac:spMk id="37" creationId="{BD4566E7-0F98-440A-A555-2D48599C0869}"/>
          </ac:spMkLst>
        </pc:spChg>
        <pc:spChg chg="add mod">
          <ac:chgData name="Andre Akira Ivanaga" userId="99dc84b7-44cc-44e5-8bf2-49d2c07cf14a" providerId="ADAL" clId="{7242419F-F0AA-476C-AE76-17D2304837F6}" dt="2019-07-05T18:20:51.869" v="3497" actId="1038"/>
          <ac:spMkLst>
            <pc:docMk/>
            <pc:sldMk cId="550431272" sldId="274"/>
            <ac:spMk id="38" creationId="{C550BACB-7568-4572-AC07-608F204CDD17}"/>
          </ac:spMkLst>
        </pc:spChg>
        <pc:spChg chg="add del">
          <ac:chgData name="Andre Akira Ivanaga" userId="99dc84b7-44cc-44e5-8bf2-49d2c07cf14a" providerId="ADAL" clId="{7242419F-F0AA-476C-AE76-17D2304837F6}" dt="2019-07-05T18:13:06.926" v="3209"/>
          <ac:spMkLst>
            <pc:docMk/>
            <pc:sldMk cId="550431272" sldId="274"/>
            <ac:spMk id="39" creationId="{934AAD43-B5D2-4180-BD25-FADCA5413FCE}"/>
          </ac:spMkLst>
        </pc:spChg>
        <pc:spChg chg="add mod">
          <ac:chgData name="Andre Akira Ivanaga" userId="99dc84b7-44cc-44e5-8bf2-49d2c07cf14a" providerId="ADAL" clId="{7242419F-F0AA-476C-AE76-17D2304837F6}" dt="2019-07-05T19:29:51.836" v="3624" actId="20577"/>
          <ac:spMkLst>
            <pc:docMk/>
            <pc:sldMk cId="550431272" sldId="274"/>
            <ac:spMk id="40" creationId="{0E4DA2D6-49A4-447D-988C-22E6023DE394}"/>
          </ac:spMkLst>
        </pc:spChg>
      </pc:sldChg>
      <pc:sldChg chg="addSp delSp modSp add del">
        <pc:chgData name="Andre Akira Ivanaga" userId="99dc84b7-44cc-44e5-8bf2-49d2c07cf14a" providerId="ADAL" clId="{7242419F-F0AA-476C-AE76-17D2304837F6}" dt="2019-07-05T18:13:11.370" v="3210" actId="2696"/>
        <pc:sldMkLst>
          <pc:docMk/>
          <pc:sldMk cId="1121236280" sldId="275"/>
        </pc:sldMkLst>
        <pc:spChg chg="add del mod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2" creationId="{5AF52095-0168-4F82-B915-02F92648D8FD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3" creationId="{2E2AF0FF-2BA1-4232-B9D6-0E5D166015D7}"/>
          </ac:spMkLst>
        </pc:spChg>
        <pc:spChg chg="add del mod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4" creationId="{73E67562-1041-4404-B871-E22DD32DFA27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5" creationId="{CA039740-7D75-485A-A3B4-47AEDD8C14D5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6" creationId="{7854B66A-E871-4B88-9F78-DB2DD9EEAC91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7" creationId="{6C996497-0A2C-4D47-94BA-C33874A48576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8" creationId="{CBE521D7-9C4E-4D1F-96E2-BF33800F06A2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9" creationId="{F65F82FE-C3BA-44FC-B485-FD4D02EDDD83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10" creationId="{57B42706-FCB4-437E-A37B-D9E33FC06287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11" creationId="{FA6DD7CE-0D28-4A3E-8F9D-38231B3DCF9E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12" creationId="{DFE46FDF-42A7-4E98-9DB5-C12AE75412EF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13" creationId="{EA68DC76-668F-4D13-A69B-E9CA37E535EB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14" creationId="{2FCDF9DB-315C-44A9-B24F-53D2B80B45C1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15" creationId="{AD68925E-C2D3-47D7-B374-74DBDC4D410E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16" creationId="{E9ADF963-F2CB-40B0-B5B8-FA50A2576F93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17" creationId="{A5B8C780-AEA2-46E6-8A88-FC9C5A60596C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18" creationId="{DF480F0A-697D-4D24-A647-03E5E366A662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19" creationId="{2F4E139E-7EAD-4D62-929D-35D0AD3F389D}"/>
          </ac:spMkLst>
        </pc:spChg>
        <pc:spChg chg="add del">
          <ac:chgData name="Andre Akira Ivanaga" userId="99dc84b7-44cc-44e5-8bf2-49d2c07cf14a" providerId="ADAL" clId="{7242419F-F0AA-476C-AE76-17D2304837F6}" dt="2019-07-05T18:03:21.344" v="2979" actId="478"/>
          <ac:spMkLst>
            <pc:docMk/>
            <pc:sldMk cId="1121236280" sldId="275"/>
            <ac:spMk id="20" creationId="{974A9DE1-DB3A-4D20-88B4-F0DC836E5203}"/>
          </ac:spMkLst>
        </pc:spChg>
        <pc:spChg chg="add mod">
          <ac:chgData name="Andre Akira Ivanaga" userId="99dc84b7-44cc-44e5-8bf2-49d2c07cf14a" providerId="ADAL" clId="{7242419F-F0AA-476C-AE76-17D2304837F6}" dt="2019-07-05T18:03:37.122" v="3003" actId="20577"/>
          <ac:spMkLst>
            <pc:docMk/>
            <pc:sldMk cId="1121236280" sldId="275"/>
            <ac:spMk id="21" creationId="{91A66BA3-8EE2-497D-8477-5E22C4E612F7}"/>
          </ac:spMkLst>
        </pc:spChg>
        <pc:spChg chg="add del mod">
          <ac:chgData name="Andre Akira Ivanaga" userId="99dc84b7-44cc-44e5-8bf2-49d2c07cf14a" providerId="ADAL" clId="{7242419F-F0AA-476C-AE76-17D2304837F6}" dt="2019-07-05T18:08:53.966" v="3074" actId="478"/>
          <ac:spMkLst>
            <pc:docMk/>
            <pc:sldMk cId="1121236280" sldId="275"/>
            <ac:spMk id="22" creationId="{3A1B5A0B-41E8-4525-9E97-3508EF613052}"/>
          </ac:spMkLst>
        </pc:spChg>
        <pc:spChg chg="add del mod">
          <ac:chgData name="Andre Akira Ivanaga" userId="99dc84b7-44cc-44e5-8bf2-49d2c07cf14a" providerId="ADAL" clId="{7242419F-F0AA-476C-AE76-17D2304837F6}" dt="2019-07-05T18:08:53.966" v="3074" actId="478"/>
          <ac:spMkLst>
            <pc:docMk/>
            <pc:sldMk cId="1121236280" sldId="275"/>
            <ac:spMk id="23" creationId="{50BE3BB2-A7D6-44F7-8B27-37002E45AE50}"/>
          </ac:spMkLst>
        </pc:spChg>
        <pc:spChg chg="add del mod">
          <ac:chgData name="Andre Akira Ivanaga" userId="99dc84b7-44cc-44e5-8bf2-49d2c07cf14a" providerId="ADAL" clId="{7242419F-F0AA-476C-AE76-17D2304837F6}" dt="2019-07-05T18:08:53.966" v="3074" actId="478"/>
          <ac:spMkLst>
            <pc:docMk/>
            <pc:sldMk cId="1121236280" sldId="275"/>
            <ac:spMk id="24" creationId="{8FC7A131-3427-4B86-996E-1993B273783B}"/>
          </ac:spMkLst>
        </pc:spChg>
        <pc:spChg chg="add del mod">
          <ac:chgData name="Andre Akira Ivanaga" userId="99dc84b7-44cc-44e5-8bf2-49d2c07cf14a" providerId="ADAL" clId="{7242419F-F0AA-476C-AE76-17D2304837F6}" dt="2019-07-05T18:08:53.966" v="3074" actId="478"/>
          <ac:spMkLst>
            <pc:docMk/>
            <pc:sldMk cId="1121236280" sldId="275"/>
            <ac:spMk id="25" creationId="{2277BE7D-B4D8-4DE9-900E-3839D30205C0}"/>
          </ac:spMkLst>
        </pc:spChg>
        <pc:spChg chg="add del mod">
          <ac:chgData name="Andre Akira Ivanaga" userId="99dc84b7-44cc-44e5-8bf2-49d2c07cf14a" providerId="ADAL" clId="{7242419F-F0AA-476C-AE76-17D2304837F6}" dt="2019-07-05T18:08:53.966" v="3074" actId="478"/>
          <ac:spMkLst>
            <pc:docMk/>
            <pc:sldMk cId="1121236280" sldId="275"/>
            <ac:spMk id="26" creationId="{58C5C3CB-5956-4FD2-9D05-7F570FF4FF19}"/>
          </ac:spMkLst>
        </pc:spChg>
        <pc:spChg chg="add del mod">
          <ac:chgData name="Andre Akira Ivanaga" userId="99dc84b7-44cc-44e5-8bf2-49d2c07cf14a" providerId="ADAL" clId="{7242419F-F0AA-476C-AE76-17D2304837F6}" dt="2019-07-05T18:08:53.966" v="3074" actId="478"/>
          <ac:spMkLst>
            <pc:docMk/>
            <pc:sldMk cId="1121236280" sldId="275"/>
            <ac:spMk id="27" creationId="{21CFD82B-1C01-4D8F-8543-CF46DA7C32D8}"/>
          </ac:spMkLst>
        </pc:spChg>
        <pc:spChg chg="add del mod">
          <ac:chgData name="Andre Akira Ivanaga" userId="99dc84b7-44cc-44e5-8bf2-49d2c07cf14a" providerId="ADAL" clId="{7242419F-F0AA-476C-AE76-17D2304837F6}" dt="2019-07-05T18:08:53.966" v="3074" actId="478"/>
          <ac:spMkLst>
            <pc:docMk/>
            <pc:sldMk cId="1121236280" sldId="275"/>
            <ac:spMk id="28" creationId="{7FB59ADE-D31D-4FCE-BFAF-01E67E92EC42}"/>
          </ac:spMkLst>
        </pc:spChg>
        <pc:spChg chg="add del mod">
          <ac:chgData name="Andre Akira Ivanaga" userId="99dc84b7-44cc-44e5-8bf2-49d2c07cf14a" providerId="ADAL" clId="{7242419F-F0AA-476C-AE76-17D2304837F6}" dt="2019-07-05T18:08:53.966" v="3074" actId="478"/>
          <ac:spMkLst>
            <pc:docMk/>
            <pc:sldMk cId="1121236280" sldId="275"/>
            <ac:spMk id="29" creationId="{D361FF26-5C59-4326-B52E-27C4A2D99005}"/>
          </ac:spMkLst>
        </pc:spChg>
        <pc:spChg chg="add mod">
          <ac:chgData name="Andre Akira Ivanaga" userId="99dc84b7-44cc-44e5-8bf2-49d2c07cf14a" providerId="ADAL" clId="{7242419F-F0AA-476C-AE76-17D2304837F6}" dt="2019-07-05T18:10:34.493" v="3101" actId="14100"/>
          <ac:spMkLst>
            <pc:docMk/>
            <pc:sldMk cId="1121236280" sldId="275"/>
            <ac:spMk id="30" creationId="{F97BE21B-9D65-4C78-B12B-2D7162507AAC}"/>
          </ac:spMkLst>
        </pc:spChg>
        <pc:spChg chg="add mod">
          <ac:chgData name="Andre Akira Ivanaga" userId="99dc84b7-44cc-44e5-8bf2-49d2c07cf14a" providerId="ADAL" clId="{7242419F-F0AA-476C-AE76-17D2304837F6}" dt="2019-07-05T18:09:28.202" v="3085" actId="552"/>
          <ac:spMkLst>
            <pc:docMk/>
            <pc:sldMk cId="1121236280" sldId="275"/>
            <ac:spMk id="31" creationId="{297687DB-7E48-4EB2-995B-E47356F98180}"/>
          </ac:spMkLst>
        </pc:spChg>
        <pc:spChg chg="add del">
          <ac:chgData name="Andre Akira Ivanaga" userId="99dc84b7-44cc-44e5-8bf2-49d2c07cf14a" providerId="ADAL" clId="{7242419F-F0AA-476C-AE76-17D2304837F6}" dt="2019-07-05T18:09:50.766" v="3087" actId="478"/>
          <ac:spMkLst>
            <pc:docMk/>
            <pc:sldMk cId="1121236280" sldId="275"/>
            <ac:spMk id="32" creationId="{45055130-ED84-421D-A6FF-7DD51DDA4B95}"/>
          </ac:spMkLst>
        </pc:spChg>
        <pc:spChg chg="add mod">
          <ac:chgData name="Andre Akira Ivanaga" userId="99dc84b7-44cc-44e5-8bf2-49d2c07cf14a" providerId="ADAL" clId="{7242419F-F0AA-476C-AE76-17D2304837F6}" dt="2019-07-05T18:10:17.973" v="3095" actId="1076"/>
          <ac:spMkLst>
            <pc:docMk/>
            <pc:sldMk cId="1121236280" sldId="275"/>
            <ac:spMk id="33" creationId="{1D3247FE-79BE-4862-9A2A-AD634C5CE198}"/>
          </ac:spMkLst>
        </pc:spChg>
        <pc:spChg chg="add mod">
          <ac:chgData name="Andre Akira Ivanaga" userId="99dc84b7-44cc-44e5-8bf2-49d2c07cf14a" providerId="ADAL" clId="{7242419F-F0AA-476C-AE76-17D2304837F6}" dt="2019-07-05T18:10:17.973" v="3095" actId="1076"/>
          <ac:spMkLst>
            <pc:docMk/>
            <pc:sldMk cId="1121236280" sldId="275"/>
            <ac:spMk id="34" creationId="{4F155855-7812-4C80-BACB-2876AFD4FFB4}"/>
          </ac:spMkLst>
        </pc:spChg>
        <pc:spChg chg="add mod">
          <ac:chgData name="Andre Akira Ivanaga" userId="99dc84b7-44cc-44e5-8bf2-49d2c07cf14a" providerId="ADAL" clId="{7242419F-F0AA-476C-AE76-17D2304837F6}" dt="2019-07-05T18:11:22.673" v="3113" actId="14100"/>
          <ac:spMkLst>
            <pc:docMk/>
            <pc:sldMk cId="1121236280" sldId="275"/>
            <ac:spMk id="35" creationId="{2AE4B799-09B9-4194-B761-8D2ADFCC119D}"/>
          </ac:spMkLst>
        </pc:spChg>
        <pc:spChg chg="add del mod">
          <ac:chgData name="Andre Akira Ivanaga" userId="99dc84b7-44cc-44e5-8bf2-49d2c07cf14a" providerId="ADAL" clId="{7242419F-F0AA-476C-AE76-17D2304837F6}" dt="2019-07-05T18:08:53.966" v="3074" actId="478"/>
          <ac:spMkLst>
            <pc:docMk/>
            <pc:sldMk cId="1121236280" sldId="275"/>
            <ac:spMk id="36" creationId="{EF266943-94F6-4593-8EB0-B9931C37BDAC}"/>
          </ac:spMkLst>
        </pc:spChg>
        <pc:spChg chg="add del mod">
          <ac:chgData name="Andre Akira Ivanaga" userId="99dc84b7-44cc-44e5-8bf2-49d2c07cf14a" providerId="ADAL" clId="{7242419F-F0AA-476C-AE76-17D2304837F6}" dt="2019-07-05T18:08:53.966" v="3074" actId="478"/>
          <ac:spMkLst>
            <pc:docMk/>
            <pc:sldMk cId="1121236280" sldId="275"/>
            <ac:spMk id="37" creationId="{DC4D0E84-1C57-48DD-99CD-BA1C149333EE}"/>
          </ac:spMkLst>
        </pc:spChg>
        <pc:spChg chg="add mod">
          <ac:chgData name="Andre Akira Ivanaga" userId="99dc84b7-44cc-44e5-8bf2-49d2c07cf14a" providerId="ADAL" clId="{7242419F-F0AA-476C-AE76-17D2304837F6}" dt="2019-07-05T18:10:34.493" v="3101" actId="14100"/>
          <ac:spMkLst>
            <pc:docMk/>
            <pc:sldMk cId="1121236280" sldId="275"/>
            <ac:spMk id="38" creationId="{6295F729-E6C6-46FE-94C2-5A8FC8381AA6}"/>
          </ac:spMkLst>
        </pc:spChg>
        <pc:spChg chg="add mod">
          <ac:chgData name="Andre Akira Ivanaga" userId="99dc84b7-44cc-44e5-8bf2-49d2c07cf14a" providerId="ADAL" clId="{7242419F-F0AA-476C-AE76-17D2304837F6}" dt="2019-07-05T18:09:28.202" v="3085" actId="552"/>
          <ac:spMkLst>
            <pc:docMk/>
            <pc:sldMk cId="1121236280" sldId="275"/>
            <ac:spMk id="39" creationId="{C1B02238-5C58-459E-AD7C-EEF75EAB0070}"/>
          </ac:spMkLst>
        </pc:spChg>
        <pc:spChg chg="add del">
          <ac:chgData name="Andre Akira Ivanaga" userId="99dc84b7-44cc-44e5-8bf2-49d2c07cf14a" providerId="ADAL" clId="{7242419F-F0AA-476C-AE76-17D2304837F6}" dt="2019-07-05T18:09:48.984" v="3086" actId="478"/>
          <ac:spMkLst>
            <pc:docMk/>
            <pc:sldMk cId="1121236280" sldId="275"/>
            <ac:spMk id="41" creationId="{D1A30FBA-84CA-48E1-8609-D06F7C46686A}"/>
          </ac:spMkLst>
        </pc:spChg>
        <pc:spChg chg="add del">
          <ac:chgData name="Andre Akira Ivanaga" userId="99dc84b7-44cc-44e5-8bf2-49d2c07cf14a" providerId="ADAL" clId="{7242419F-F0AA-476C-AE76-17D2304837F6}" dt="2019-07-05T18:09:48.984" v="3086" actId="478"/>
          <ac:spMkLst>
            <pc:docMk/>
            <pc:sldMk cId="1121236280" sldId="275"/>
            <ac:spMk id="43" creationId="{A4763C33-D642-4F7F-8D40-980386C4C14A}"/>
          </ac:spMkLst>
        </pc:spChg>
        <pc:spChg chg="add del mod">
          <ac:chgData name="Andre Akira Ivanaga" userId="99dc84b7-44cc-44e5-8bf2-49d2c07cf14a" providerId="ADAL" clId="{7242419F-F0AA-476C-AE76-17D2304837F6}" dt="2019-07-05T18:08:53.966" v="3074" actId="478"/>
          <ac:spMkLst>
            <pc:docMk/>
            <pc:sldMk cId="1121236280" sldId="275"/>
            <ac:spMk id="44" creationId="{A1D4CC9A-E03D-4A76-A113-1309AFD3D0F6}"/>
          </ac:spMkLst>
        </pc:spChg>
        <pc:spChg chg="add del mod">
          <ac:chgData name="Andre Akira Ivanaga" userId="99dc84b7-44cc-44e5-8bf2-49d2c07cf14a" providerId="ADAL" clId="{7242419F-F0AA-476C-AE76-17D2304837F6}" dt="2019-07-05T18:08:53.966" v="3074" actId="478"/>
          <ac:spMkLst>
            <pc:docMk/>
            <pc:sldMk cId="1121236280" sldId="275"/>
            <ac:spMk id="45" creationId="{166BE04A-BBA4-4ED9-8874-A60F81029615}"/>
          </ac:spMkLst>
        </pc:spChg>
        <pc:spChg chg="add mod">
          <ac:chgData name="Andre Akira Ivanaga" userId="99dc84b7-44cc-44e5-8bf2-49d2c07cf14a" providerId="ADAL" clId="{7242419F-F0AA-476C-AE76-17D2304837F6}" dt="2019-07-05T18:11:11.871" v="3110" actId="552"/>
          <ac:spMkLst>
            <pc:docMk/>
            <pc:sldMk cId="1121236280" sldId="275"/>
            <ac:spMk id="46" creationId="{4FB63DB9-1A3E-496B-A8C5-30295F479BCC}"/>
          </ac:spMkLst>
        </pc:spChg>
        <pc:spChg chg="add mod">
          <ac:chgData name="Andre Akira Ivanaga" userId="99dc84b7-44cc-44e5-8bf2-49d2c07cf14a" providerId="ADAL" clId="{7242419F-F0AA-476C-AE76-17D2304837F6}" dt="2019-07-05T18:08:10.107" v="3053" actId="1076"/>
          <ac:spMkLst>
            <pc:docMk/>
            <pc:sldMk cId="1121236280" sldId="275"/>
            <ac:spMk id="47" creationId="{A92E9D78-464E-4098-A132-4539D0065B9E}"/>
          </ac:spMkLst>
        </pc:spChg>
        <pc:spChg chg="add mod">
          <ac:chgData name="Andre Akira Ivanaga" userId="99dc84b7-44cc-44e5-8bf2-49d2c07cf14a" providerId="ADAL" clId="{7242419F-F0AA-476C-AE76-17D2304837F6}" dt="2019-07-05T18:11:05.923" v="3109" actId="553"/>
          <ac:spMkLst>
            <pc:docMk/>
            <pc:sldMk cId="1121236280" sldId="275"/>
            <ac:spMk id="48" creationId="{D2B5CA79-A97D-4B49-9AB3-3B827E311CA9}"/>
          </ac:spMkLst>
        </pc:spChg>
        <pc:spChg chg="add mod">
          <ac:chgData name="Andre Akira Ivanaga" userId="99dc84b7-44cc-44e5-8bf2-49d2c07cf14a" providerId="ADAL" clId="{7242419F-F0AA-476C-AE76-17D2304837F6}" dt="2019-07-05T18:09:28.202" v="3085" actId="552"/>
          <ac:spMkLst>
            <pc:docMk/>
            <pc:sldMk cId="1121236280" sldId="275"/>
            <ac:spMk id="49" creationId="{441842DD-65D4-481D-8336-215514FCA79E}"/>
          </ac:spMkLst>
        </pc:spChg>
        <pc:spChg chg="add mod">
          <ac:chgData name="Andre Akira Ivanaga" userId="99dc84b7-44cc-44e5-8bf2-49d2c07cf14a" providerId="ADAL" clId="{7242419F-F0AA-476C-AE76-17D2304837F6}" dt="2019-07-05T18:09:28.202" v="3085" actId="552"/>
          <ac:spMkLst>
            <pc:docMk/>
            <pc:sldMk cId="1121236280" sldId="275"/>
            <ac:spMk id="50" creationId="{131CA699-BDE7-42EE-B9EC-C0FB941007A7}"/>
          </ac:spMkLst>
        </pc:spChg>
        <pc:spChg chg="add mod">
          <ac:chgData name="Andre Akira Ivanaga" userId="99dc84b7-44cc-44e5-8bf2-49d2c07cf14a" providerId="ADAL" clId="{7242419F-F0AA-476C-AE76-17D2304837F6}" dt="2019-07-05T18:09:28.202" v="3085" actId="552"/>
          <ac:spMkLst>
            <pc:docMk/>
            <pc:sldMk cId="1121236280" sldId="275"/>
            <ac:spMk id="51" creationId="{5B8BD2ED-2FEC-4220-B364-167FB18E1EC1}"/>
          </ac:spMkLst>
        </pc:spChg>
        <pc:spChg chg="add mod">
          <ac:chgData name="Andre Akira Ivanaga" userId="99dc84b7-44cc-44e5-8bf2-49d2c07cf14a" providerId="ADAL" clId="{7242419F-F0AA-476C-AE76-17D2304837F6}" dt="2019-07-05T18:11:11.871" v="3110" actId="552"/>
          <ac:spMkLst>
            <pc:docMk/>
            <pc:sldMk cId="1121236280" sldId="275"/>
            <ac:spMk id="52" creationId="{10F35993-8CBE-488B-A985-54F4005A4648}"/>
          </ac:spMkLst>
        </pc:spChg>
        <pc:spChg chg="add mod">
          <ac:chgData name="Andre Akira Ivanaga" userId="99dc84b7-44cc-44e5-8bf2-49d2c07cf14a" providerId="ADAL" clId="{7242419F-F0AA-476C-AE76-17D2304837F6}" dt="2019-07-05T18:08:42.940" v="3070" actId="20577"/>
          <ac:spMkLst>
            <pc:docMk/>
            <pc:sldMk cId="1121236280" sldId="275"/>
            <ac:spMk id="53" creationId="{34432FE4-FC66-4282-B4DD-F8B6CC7BB5B1}"/>
          </ac:spMkLst>
        </pc:spChg>
        <pc:graphicFrameChg chg="add del modGraphic">
          <ac:chgData name="Andre Akira Ivanaga" userId="99dc84b7-44cc-44e5-8bf2-49d2c07cf14a" providerId="ADAL" clId="{7242419F-F0AA-476C-AE76-17D2304837F6}" dt="2019-07-05T18:08:50.495" v="3073" actId="27309"/>
          <ac:graphicFrameMkLst>
            <pc:docMk/>
            <pc:sldMk cId="1121236280" sldId="275"/>
            <ac:graphicFrameMk id="55" creationId="{F5B8A44B-F256-44C8-BEDF-242D32D5F8CF}"/>
          </ac:graphicFrameMkLst>
        </pc:graphicFrameChg>
        <pc:picChg chg="add del">
          <ac:chgData name="Andre Akira Ivanaga" userId="99dc84b7-44cc-44e5-8bf2-49d2c07cf14a" providerId="ADAL" clId="{7242419F-F0AA-476C-AE76-17D2304837F6}" dt="2019-07-05T18:09:48.984" v="3086" actId="478"/>
          <ac:picMkLst>
            <pc:docMk/>
            <pc:sldMk cId="1121236280" sldId="275"/>
            <ac:picMk id="40" creationId="{20664A93-F4A4-4DAE-8AD3-B56609E07F82}"/>
          </ac:picMkLst>
        </pc:picChg>
        <pc:picChg chg="add del">
          <ac:chgData name="Andre Akira Ivanaga" userId="99dc84b7-44cc-44e5-8bf2-49d2c07cf14a" providerId="ADAL" clId="{7242419F-F0AA-476C-AE76-17D2304837F6}" dt="2019-07-05T18:09:48.984" v="3086" actId="478"/>
          <ac:picMkLst>
            <pc:docMk/>
            <pc:sldMk cId="1121236280" sldId="275"/>
            <ac:picMk id="42" creationId="{9673E300-3684-4145-929E-63B9274F999F}"/>
          </ac:picMkLst>
        </pc:picChg>
      </pc:sldChg>
    </pc:docChg>
  </pc:docChgLst>
  <pc:docChgLst>
    <pc:chgData name="Andre Akira Ivanaga" userId="99dc84b7-44cc-44e5-8bf2-49d2c07cf14a" providerId="ADAL" clId="{21512420-B686-462B-AEBB-451C3AF828CF}"/>
    <pc:docChg chg="undo custSel addSld delSld modSld sldOrd">
      <pc:chgData name="Andre Akira Ivanaga" userId="99dc84b7-44cc-44e5-8bf2-49d2c07cf14a" providerId="ADAL" clId="{21512420-B686-462B-AEBB-451C3AF828CF}" dt="2019-07-02T13:54:13.429" v="6347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25EA-9B27-4373-A109-3F5476DAA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8915F3-30F2-4DC2-91B0-E08455822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165D26-1B76-4F5C-895F-7DB01747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1F195-032D-49E2-8270-3D9B9A5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87A5D8-0924-45A0-8EDF-60FE8B39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0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39547-994A-4E27-8C3F-65F67384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D10385-12EF-4784-9511-89E878652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A643B5-3E40-41E6-9678-A8EC85F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C24D7-E0BC-4211-BCDB-CA494B4F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EBB25-5A6C-42F9-B787-B7EF0A0E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3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8FD63-77FB-43B3-BBA9-43B7A9E3F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434141-6128-43CA-8ADB-39247B8A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FB8F9-30A2-4CDC-86BC-0C7FFCC1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10363-596A-4E87-B8C8-0F0D4E3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8FAE13-5F05-4F4E-B5EF-0E42BE22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93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43AC1-208C-4E24-AD34-6CF8268E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353F9B-9DB8-4824-8E2C-32AD97AB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A5977-6082-4B71-A60E-E60E7DDE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5C88FC-851B-4D7A-8F26-484F3882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4F819D-BA53-477F-9493-634D6F43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7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EF01-F823-4D6B-A159-6F53F8DE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62E104-74C5-4190-B24D-63754F6D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140AB-0B41-4859-A12B-0B84CE46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F8F71-8E53-480C-9FAC-DA32EA4A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9C582-0082-49A4-B749-E0497251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62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31A4-0FEB-4805-9EB7-A522DC97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AF5C3-70B9-4723-B117-4C4F895A9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B1C52F-44EC-44C1-8D57-01CB3A62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C4E42F-088C-45D7-9D16-E91DDCB7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6CD2CB-B5CD-4A74-9DA8-752068FC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CDF7BE-0DBF-414E-A061-BDA5866E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1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54CD-5874-4F7A-A267-AC06482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A6E71-E821-42B4-821C-80B5D8AA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949769-36D0-412D-A9A3-804D153C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8942FB-3D89-47F4-A35F-20BD4A59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E8B360-A27E-44F2-B2E9-9A682E09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556F5D-46EC-4631-9B31-279D7144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07E42F-72F0-4394-B48F-A7409515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42C80E-5D68-47C3-8855-5E79FF7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92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3E6C2-49B2-4DFE-9A88-0F8C1592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09BAE9-3EBC-4A68-8E83-E34752D3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5C2861-838D-4C04-A8A7-9B9E38AB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5F46B4-7ACA-4911-A13C-95F40F41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16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C2172D-3CF6-48E2-961A-A8F3A9D4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DE5E2E-A960-4EE8-B65D-B1543A7F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ECDEC1-90BA-46E9-9C20-935D7A7E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5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D375C-D0F6-4BFF-B6E0-9BD81EB5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3A301F-B026-4828-8123-AB47ABA1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37624C-A337-4710-A9AC-F838DBD84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AFCA6B-AF0F-4BF7-91C2-6731FE4F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9EE45-B0CA-4A62-9836-5A35226C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F4D9B2-78B7-4E69-8E8D-EA55CC51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4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00783-4EB6-4F4C-983F-BDF0ECD5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99266C-CAB7-4BC0-B364-16D429146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4B168-CCCF-4018-8E5D-2604F620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1C2B32-AA6C-449B-802C-57ABDE29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37E996-6550-4A7D-A8B7-C884ADD8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57A30F-4B00-499F-9909-0F3F04B7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B13C11-E3B5-4EE3-99E4-40EDBB69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70347-248D-4BA7-A3B8-E122C3C83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41C5-FF6C-4C79-B9A0-62126EDD4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8093-CA25-4743-A97F-002A381C161A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2287C-1828-4877-BC01-D21CCFBB3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C6130-E638-4FFA-8CF0-049FCF63F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9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8.219.63.233:8000/deployment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2BBAB1-9883-47E6-9FCD-0B85FE87D97B}"/>
              </a:ext>
            </a:extLst>
          </p:cNvPr>
          <p:cNvSpPr/>
          <p:nvPr/>
        </p:nvSpPr>
        <p:spPr>
          <a:xfrm>
            <a:off x="201495" y="116821"/>
            <a:ext cx="7680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Criar Instância: (</a:t>
            </a:r>
            <a:r>
              <a:rPr lang="pt-BR" sz="2000" dirty="0">
                <a:hlinkClick r:id="rId2"/>
              </a:rPr>
              <a:t>http://18.219.63.233:8000/</a:t>
            </a:r>
            <a:r>
              <a:rPr lang="pt-BR" sz="2000" dirty="0" err="1">
                <a:hlinkClick r:id="rId2"/>
              </a:rPr>
              <a:t>deployments</a:t>
            </a:r>
            <a:r>
              <a:rPr lang="pt-BR" sz="3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6BC430-3DD4-4777-ABDB-C535249657DA}"/>
              </a:ext>
            </a:extLst>
          </p:cNvPr>
          <p:cNvSpPr txBox="1"/>
          <p:nvPr/>
        </p:nvSpPr>
        <p:spPr>
          <a:xfrm>
            <a:off x="301039" y="1010195"/>
            <a:ext cx="11665674" cy="480131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Pontos a Desenvolver:</a:t>
            </a:r>
          </a:p>
          <a:p>
            <a:pPr algn="just"/>
            <a:endParaRPr lang="pt-BR" sz="1600" dirty="0"/>
          </a:p>
          <a:p>
            <a:pPr marL="342900" indent="-342900" algn="just">
              <a:buAutoNum type="arabicParenR"/>
            </a:pPr>
            <a:r>
              <a:rPr lang="pt-BR" sz="1600" dirty="0"/>
              <a:t>Ao clicar no botão </a:t>
            </a:r>
            <a:r>
              <a:rPr lang="pt-BR" sz="1600" b="1" dirty="0"/>
              <a:t>Criar</a:t>
            </a:r>
            <a:r>
              <a:rPr lang="pt-BR" sz="1600" dirty="0"/>
              <a:t> deverá apresentar instantaneamente no grid os dados abaixo: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600" dirty="0"/>
              <a:t>Produto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600" dirty="0"/>
              <a:t>Imagem TAG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600" dirty="0"/>
              <a:t>Nome da Instância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600" dirty="0"/>
              <a:t>CNPJ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600" dirty="0"/>
              <a:t>Nome / Razão Social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pt-BR" sz="1600" dirty="0"/>
              <a:t>Status:  Em </a:t>
            </a:r>
            <a:r>
              <a:rPr lang="pt-BR" sz="1600" dirty="0" smtClean="0"/>
              <a:t>construção</a:t>
            </a:r>
          </a:p>
          <a:p>
            <a:pPr lvl="1" algn="just"/>
            <a:r>
              <a:rPr lang="pt-BR" sz="1600" dirty="0" smtClean="0">
                <a:solidFill>
                  <a:srgbClr val="00B050"/>
                </a:solidFill>
              </a:rPr>
              <a:t>OK</a:t>
            </a:r>
            <a:endParaRPr lang="pt-BR" sz="1600" dirty="0">
              <a:solidFill>
                <a:srgbClr val="00B050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pt-BR" sz="1600" dirty="0" smtClean="0"/>
              <a:t>Ao clicar no botão </a:t>
            </a:r>
            <a:r>
              <a:rPr lang="pt-BR" sz="1600" b="1" dirty="0" smtClean="0"/>
              <a:t>Último Log</a:t>
            </a:r>
            <a:r>
              <a:rPr lang="pt-BR" sz="1600" dirty="0" smtClean="0"/>
              <a:t> deverá apresentar o log continuo/online em tempo real, da instância que esta sendo criada ou caso o processo de criação já esteja concluído, deverá apresentar o último log finalizado</a:t>
            </a:r>
          </a:p>
          <a:p>
            <a:pPr lvl="1" algn="just"/>
            <a:r>
              <a:rPr lang="pt-BR" sz="1600" dirty="0" smtClean="0">
                <a:solidFill>
                  <a:srgbClr val="00B050"/>
                </a:solidFill>
              </a:rPr>
              <a:t>OK</a:t>
            </a: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r>
              <a:rPr lang="pt-BR" sz="1600" dirty="0"/>
              <a:t>Quando a instância for criada e log finalizado, deverá alterar o campo </a:t>
            </a:r>
            <a:r>
              <a:rPr lang="pt-BR" sz="1600" b="1" dirty="0"/>
              <a:t>Status</a:t>
            </a:r>
            <a:r>
              <a:rPr lang="pt-BR" sz="1600" dirty="0"/>
              <a:t> para “</a:t>
            </a:r>
            <a:r>
              <a:rPr lang="pt-BR" sz="1600" b="1" dirty="0"/>
              <a:t>Ativa</a:t>
            </a:r>
            <a:r>
              <a:rPr lang="pt-BR" sz="1600" dirty="0"/>
              <a:t>”, apresentar o “</a:t>
            </a:r>
            <a:r>
              <a:rPr lang="pt-BR" sz="1600" b="1" dirty="0"/>
              <a:t>Endereço da URL</a:t>
            </a:r>
            <a:r>
              <a:rPr lang="pt-BR" sz="1600" dirty="0"/>
              <a:t>” e os </a:t>
            </a:r>
            <a:r>
              <a:rPr lang="pt-BR" sz="1600" b="1" dirty="0"/>
              <a:t>Dados </a:t>
            </a:r>
            <a:r>
              <a:rPr lang="pt-BR" sz="1600" b="1" dirty="0" smtClean="0"/>
              <a:t>Administrativos</a:t>
            </a:r>
            <a:endParaRPr lang="pt-BR" sz="1600" dirty="0"/>
          </a:p>
          <a:p>
            <a:pPr lvl="1" algn="just"/>
            <a:r>
              <a:rPr lang="pt-BR" sz="1600" dirty="0">
                <a:solidFill>
                  <a:srgbClr val="00B050"/>
                </a:solidFill>
              </a:rPr>
              <a:t>OK</a:t>
            </a: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r>
              <a:rPr lang="pt-BR" sz="1600" dirty="0" smtClean="0"/>
              <a:t>Na chamada do build do </a:t>
            </a:r>
            <a:r>
              <a:rPr lang="pt-BR" sz="1600" dirty="0" err="1" smtClean="0"/>
              <a:t>Jenkins</a:t>
            </a:r>
            <a:r>
              <a:rPr lang="pt-BR" sz="1600" dirty="0" smtClean="0"/>
              <a:t>, acrescentar o envio dos campos “</a:t>
            </a:r>
            <a:r>
              <a:rPr lang="pt-BR" sz="1600" b="1" dirty="0" err="1" smtClean="0"/>
              <a:t>Login</a:t>
            </a:r>
            <a:r>
              <a:rPr lang="pt-BR" sz="1600" b="1" dirty="0" smtClean="0"/>
              <a:t> (Usuário </a:t>
            </a:r>
            <a:r>
              <a:rPr lang="pt-BR" sz="1600" b="1" dirty="0" err="1" smtClean="0"/>
              <a:t>Odoo</a:t>
            </a:r>
            <a:r>
              <a:rPr lang="pt-BR" sz="1600" b="1" dirty="0" smtClean="0"/>
              <a:t>)</a:t>
            </a:r>
            <a:r>
              <a:rPr lang="pt-BR" sz="1600" dirty="0" smtClean="0"/>
              <a:t>” e “</a:t>
            </a:r>
            <a:r>
              <a:rPr lang="pt-BR" sz="1600" b="1" dirty="0" smtClean="0"/>
              <a:t>Senha (Usuário </a:t>
            </a:r>
            <a:r>
              <a:rPr lang="pt-BR" sz="1600" b="1" dirty="0" err="1" smtClean="0"/>
              <a:t>Odoo</a:t>
            </a:r>
            <a:r>
              <a:rPr lang="pt-BR" sz="1600" b="1" dirty="0" smtClean="0"/>
              <a:t>)</a:t>
            </a:r>
            <a:r>
              <a:rPr lang="pt-BR" sz="1600" dirty="0"/>
              <a:t>”</a:t>
            </a:r>
          </a:p>
          <a:p>
            <a:pPr lvl="1" algn="just"/>
            <a:r>
              <a:rPr lang="pt-BR" sz="1600" dirty="0" smtClean="0">
                <a:solidFill>
                  <a:srgbClr val="00B050"/>
                </a:solidFill>
              </a:rPr>
              <a:t>OK</a:t>
            </a:r>
            <a:endParaRPr lang="pt-BR" sz="1600" dirty="0" smtClean="0"/>
          </a:p>
          <a:p>
            <a:pPr marL="342900" indent="-342900" algn="just">
              <a:buFont typeface="+mj-lt"/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23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EE9E525-6359-4E31-8E66-2C5B34B8BF39}"/>
              </a:ext>
            </a:extLst>
          </p:cNvPr>
          <p:cNvSpPr txBox="1"/>
          <p:nvPr/>
        </p:nvSpPr>
        <p:spPr>
          <a:xfrm>
            <a:off x="203165" y="255065"/>
            <a:ext cx="552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Atualizar Instância: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EDC038-E197-4475-94D7-41C1E033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7" y="1991114"/>
            <a:ext cx="4229100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36F06A0-F7AD-4FDE-9D47-E82A5FAEDEDF}"/>
              </a:ext>
            </a:extLst>
          </p:cNvPr>
          <p:cNvSpPr txBox="1"/>
          <p:nvPr/>
        </p:nvSpPr>
        <p:spPr>
          <a:xfrm>
            <a:off x="301039" y="1010195"/>
            <a:ext cx="11665674" cy="532453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Pontos a Desenvolver:</a:t>
            </a:r>
          </a:p>
          <a:p>
            <a:pPr algn="just"/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r>
              <a:rPr lang="pt-BR" sz="1600" dirty="0"/>
              <a:t>Ao clicar no botão </a:t>
            </a:r>
            <a:r>
              <a:rPr lang="pt-BR" sz="1600" b="1" dirty="0"/>
              <a:t>Atualizar Instância</a:t>
            </a:r>
            <a:r>
              <a:rPr lang="pt-BR" sz="1600" dirty="0"/>
              <a:t> deverá apresentar tela conforma abaixo:</a:t>
            </a:r>
          </a:p>
          <a:p>
            <a:pPr marL="342900" indent="-342900" algn="just">
              <a:buFont typeface="+mj-lt"/>
              <a:buAutoNum type="arabicParenR"/>
            </a:pP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r>
              <a:rPr lang="pt-BR" sz="1600" dirty="0"/>
              <a:t>O campos </a:t>
            </a:r>
            <a:r>
              <a:rPr lang="pt-BR" sz="1600" b="1" dirty="0"/>
              <a:t>Status </a:t>
            </a:r>
            <a:r>
              <a:rPr lang="pt-BR" sz="1600" dirty="0"/>
              <a:t>deverá ser alterado para “Em Atualização</a:t>
            </a:r>
            <a:r>
              <a:rPr lang="pt-BR" sz="1600" dirty="0" smtClean="0"/>
              <a:t>”</a:t>
            </a:r>
            <a:endParaRPr lang="pt-BR" sz="1600" dirty="0"/>
          </a:p>
          <a:p>
            <a:pPr lvl="1" algn="just"/>
            <a:r>
              <a:rPr lang="pt-BR" sz="1600" dirty="0" smtClean="0">
                <a:solidFill>
                  <a:srgbClr val="00B050"/>
                </a:solidFill>
              </a:rPr>
              <a:t>OK</a:t>
            </a: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r>
              <a:rPr lang="pt-BR" sz="1600" dirty="0"/>
              <a:t>Aguardar o Jenkins concluir a atualização, em </a:t>
            </a:r>
            <a:r>
              <a:rPr lang="pt-BR" sz="1600" b="1" dirty="0"/>
              <a:t>caso de sucesso: </a:t>
            </a:r>
            <a:r>
              <a:rPr lang="pt-BR" sz="1600" dirty="0"/>
              <a:t> Alterar o </a:t>
            </a:r>
            <a:r>
              <a:rPr lang="pt-BR" sz="1600" b="1" dirty="0"/>
              <a:t>Status</a:t>
            </a:r>
            <a:r>
              <a:rPr lang="pt-BR" sz="1600" dirty="0"/>
              <a:t> para “</a:t>
            </a:r>
            <a:r>
              <a:rPr lang="pt-BR" sz="1600" b="1" dirty="0"/>
              <a:t>Ativa</a:t>
            </a:r>
            <a:r>
              <a:rPr lang="pt-BR" sz="1600" dirty="0"/>
              <a:t>” e atualizar o campo </a:t>
            </a:r>
            <a:r>
              <a:rPr lang="pt-BR" sz="1600" b="1" dirty="0"/>
              <a:t>Imagem TAG</a:t>
            </a:r>
            <a:r>
              <a:rPr lang="pt-BR" sz="1600" dirty="0"/>
              <a:t> para o valor que o usuário informou; </a:t>
            </a:r>
            <a:r>
              <a:rPr lang="pt-BR" sz="1600" b="1" dirty="0"/>
              <a:t>caso de erro: </a:t>
            </a:r>
            <a:r>
              <a:rPr lang="pt-BR" sz="1600" dirty="0" smtClean="0"/>
              <a:t>Alterar o </a:t>
            </a:r>
            <a:r>
              <a:rPr lang="pt-BR" sz="1600" b="1" dirty="0" smtClean="0"/>
              <a:t>Status</a:t>
            </a:r>
            <a:r>
              <a:rPr lang="pt-BR" sz="1600" dirty="0" smtClean="0"/>
              <a:t> para “</a:t>
            </a:r>
            <a:r>
              <a:rPr lang="pt-BR" sz="1600" b="1" dirty="0" smtClean="0"/>
              <a:t>Ativa</a:t>
            </a:r>
            <a:r>
              <a:rPr lang="pt-BR" sz="1600" dirty="0" smtClean="0"/>
              <a:t>” e</a:t>
            </a:r>
            <a:r>
              <a:rPr lang="pt-BR" sz="1600" b="1" dirty="0" smtClean="0"/>
              <a:t> </a:t>
            </a:r>
            <a:r>
              <a:rPr lang="pt-BR" sz="1600" dirty="0"/>
              <a:t>não poderá alterar o valor do campo </a:t>
            </a:r>
            <a:r>
              <a:rPr lang="pt-BR" sz="1600" b="1" dirty="0"/>
              <a:t>Imagem TAG</a:t>
            </a:r>
            <a:r>
              <a:rPr lang="pt-BR" sz="1600" b="1" dirty="0" smtClean="0"/>
              <a:t>.</a:t>
            </a:r>
            <a:endParaRPr lang="pt-BR" sz="1600" dirty="0"/>
          </a:p>
          <a:p>
            <a:pPr lvl="1" algn="just"/>
            <a:r>
              <a:rPr lang="pt-BR" sz="1600" dirty="0" smtClean="0">
                <a:solidFill>
                  <a:srgbClr val="00B050"/>
                </a:solidFill>
              </a:rPr>
              <a:t>OK</a:t>
            </a:r>
            <a:endParaRPr lang="pt-BR" sz="1600" dirty="0"/>
          </a:p>
          <a:p>
            <a:pPr marL="342900" indent="-342900" algn="just">
              <a:buFont typeface="+mj-lt"/>
              <a:buAutoNum type="arabicParenR"/>
            </a:pPr>
            <a:endParaRPr lang="pt-BR" dirty="0"/>
          </a:p>
          <a:p>
            <a:pPr marL="342900" indent="-342900" algn="just">
              <a:buFont typeface="+mj-lt"/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25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144B024-12E0-4783-8EF3-55ED7DC72FEC}"/>
              </a:ext>
            </a:extLst>
          </p:cNvPr>
          <p:cNvSpPr txBox="1"/>
          <p:nvPr/>
        </p:nvSpPr>
        <p:spPr>
          <a:xfrm>
            <a:off x="203165" y="255065"/>
            <a:ext cx="552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Backup: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A2D4E4-DA03-4375-B7DB-C2D91A9A2E63}"/>
              </a:ext>
            </a:extLst>
          </p:cNvPr>
          <p:cNvSpPr txBox="1"/>
          <p:nvPr/>
        </p:nvSpPr>
        <p:spPr>
          <a:xfrm>
            <a:off x="301039" y="1010195"/>
            <a:ext cx="11665674" cy="283154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Pontos a Desenvolver:</a:t>
            </a:r>
          </a:p>
          <a:p>
            <a:pPr algn="just"/>
            <a:endParaRPr lang="pt-BR" dirty="0"/>
          </a:p>
          <a:p>
            <a:pPr marL="342900" indent="-342900" algn="just">
              <a:buFont typeface="+mj-lt"/>
              <a:buAutoNum type="arabicParenR"/>
            </a:pPr>
            <a:r>
              <a:rPr lang="pt-BR" dirty="0"/>
              <a:t>Ao clicar no botão </a:t>
            </a:r>
            <a:r>
              <a:rPr lang="pt-BR" b="1" dirty="0"/>
              <a:t>Backup</a:t>
            </a:r>
            <a:r>
              <a:rPr lang="pt-BR" dirty="0"/>
              <a:t> deverá chamar o script do Jenkins, e aguardar o retorno do Jenkins com a variável com o nome do arquivo gerado no </a:t>
            </a:r>
            <a:r>
              <a:rPr lang="pt-BR" dirty="0" smtClean="0"/>
              <a:t>backup</a:t>
            </a:r>
            <a:endParaRPr lang="pt-BR" sz="1600" dirty="0"/>
          </a:p>
          <a:p>
            <a:pPr lvl="1" algn="just"/>
            <a:r>
              <a:rPr lang="pt-BR" sz="1600" dirty="0" smtClean="0">
                <a:solidFill>
                  <a:srgbClr val="00B050"/>
                </a:solidFill>
              </a:rPr>
              <a:t>OK</a:t>
            </a:r>
            <a:endParaRPr lang="pt-BR" dirty="0"/>
          </a:p>
          <a:p>
            <a:pPr marL="342900" indent="-342900">
              <a:buFontTx/>
              <a:buAutoNum type="arabicParenR"/>
            </a:pPr>
            <a:r>
              <a:rPr lang="pt-BR" dirty="0"/>
              <a:t>Acessar a diretório “</a:t>
            </a:r>
            <a:r>
              <a:rPr lang="pt-BR" b="1" dirty="0"/>
              <a:t>/</a:t>
            </a:r>
            <a:r>
              <a:rPr lang="pt-BR" b="1" dirty="0" err="1"/>
              <a:t>opt</a:t>
            </a:r>
            <a:r>
              <a:rPr lang="pt-BR" b="1" dirty="0"/>
              <a:t>/</a:t>
            </a:r>
            <a:r>
              <a:rPr lang="pt-BR" b="1" dirty="0" err="1"/>
              <a:t>api-bradoo</a:t>
            </a:r>
            <a:r>
              <a:rPr lang="pt-BR" b="1" dirty="0"/>
              <a:t>/</a:t>
            </a:r>
            <a:r>
              <a:rPr lang="pt-BR" b="1" dirty="0" err="1"/>
              <a:t>backupfiles</a:t>
            </a:r>
            <a:r>
              <a:rPr lang="pt-BR" b="1" dirty="0"/>
              <a:t>/</a:t>
            </a:r>
            <a:r>
              <a:rPr lang="pt-BR" dirty="0"/>
              <a:t>” + “</a:t>
            </a:r>
            <a:r>
              <a:rPr lang="pt-BR" b="1" dirty="0"/>
              <a:t>variável com o nome do arquivo</a:t>
            </a:r>
            <a:r>
              <a:rPr lang="pt-BR" dirty="0"/>
              <a:t>” e já apresentar o arquivo em forma de download para o </a:t>
            </a:r>
            <a:r>
              <a:rPr lang="pt-BR" dirty="0" smtClean="0"/>
              <a:t>usuário</a:t>
            </a:r>
            <a:br>
              <a:rPr lang="pt-BR" dirty="0" smtClean="0"/>
            </a:br>
            <a:r>
              <a:rPr lang="pt-BR" dirty="0">
                <a:solidFill>
                  <a:srgbClr val="00B050"/>
                </a:solidFill>
              </a:rPr>
              <a:t>OK</a:t>
            </a:r>
            <a:endParaRPr lang="pt-BR" dirty="0"/>
          </a:p>
          <a:p>
            <a:pPr algn="just"/>
            <a:endParaRPr lang="pt-BR" dirty="0"/>
          </a:p>
          <a:p>
            <a:pPr marL="342900" indent="-342900" algn="just">
              <a:buFont typeface="+mj-lt"/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51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144B024-12E0-4783-8EF3-55ED7DC72FEC}"/>
              </a:ext>
            </a:extLst>
          </p:cNvPr>
          <p:cNvSpPr txBox="1"/>
          <p:nvPr/>
        </p:nvSpPr>
        <p:spPr>
          <a:xfrm>
            <a:off x="203165" y="255065"/>
            <a:ext cx="552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Dados Administrativos: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A2D4E4-DA03-4375-B7DB-C2D91A9A2E63}"/>
              </a:ext>
            </a:extLst>
          </p:cNvPr>
          <p:cNvSpPr txBox="1"/>
          <p:nvPr/>
        </p:nvSpPr>
        <p:spPr>
          <a:xfrm>
            <a:off x="301039" y="1010195"/>
            <a:ext cx="11665674" cy="56323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Pontos a Desenvolver:</a:t>
            </a:r>
          </a:p>
          <a:p>
            <a:pPr algn="just"/>
            <a:endParaRPr lang="pt-BR" dirty="0"/>
          </a:p>
          <a:p>
            <a:pPr marL="342900" indent="-342900" algn="just">
              <a:buAutoNum type="arabicParenR"/>
            </a:pPr>
            <a:r>
              <a:rPr lang="pt-BR" dirty="0"/>
              <a:t>Alterar a tela de </a:t>
            </a:r>
            <a:r>
              <a:rPr lang="pt-BR" b="1" dirty="0"/>
              <a:t>Dados Administrativos</a:t>
            </a:r>
            <a:r>
              <a:rPr lang="pt-BR" dirty="0"/>
              <a:t> para formulário conforme tela abaixo:</a:t>
            </a:r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Font typeface="+mj-lt"/>
              <a:buAutoNum type="arabicParenR"/>
            </a:pP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54CDCD2-BF0A-4B0F-88FB-FCD8A4B1746E}"/>
              </a:ext>
            </a:extLst>
          </p:cNvPr>
          <p:cNvSpPr txBox="1"/>
          <p:nvPr/>
        </p:nvSpPr>
        <p:spPr>
          <a:xfrm>
            <a:off x="424395" y="1933426"/>
            <a:ext cx="5521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Dados Administrativos: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1A34E96-4872-4FBF-A824-75F222E66294}"/>
              </a:ext>
            </a:extLst>
          </p:cNvPr>
          <p:cNvSpPr/>
          <p:nvPr/>
        </p:nvSpPr>
        <p:spPr>
          <a:xfrm>
            <a:off x="521533" y="2806815"/>
            <a:ext cx="2628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1A3AA31-C429-4E94-836F-3C30E9CDA9CC}"/>
              </a:ext>
            </a:extLst>
          </p:cNvPr>
          <p:cNvSpPr txBox="1"/>
          <p:nvPr/>
        </p:nvSpPr>
        <p:spPr>
          <a:xfrm>
            <a:off x="521533" y="2458945"/>
            <a:ext cx="26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 (Usuário </a:t>
            </a:r>
            <a:r>
              <a:rPr lang="pt-BR" dirty="0" err="1"/>
              <a:t>Odoo</a:t>
            </a:r>
            <a:r>
              <a:rPr lang="pt-BR" dirty="0"/>
              <a:t>):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0EB53EE-29B2-4514-AFAA-353D82303F04}"/>
              </a:ext>
            </a:extLst>
          </p:cNvPr>
          <p:cNvSpPr/>
          <p:nvPr/>
        </p:nvSpPr>
        <p:spPr>
          <a:xfrm>
            <a:off x="4505421" y="5096745"/>
            <a:ext cx="1440000" cy="4240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Fechar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68FA2929-5D7D-4203-8F66-AF9541CA10F0}"/>
              </a:ext>
            </a:extLst>
          </p:cNvPr>
          <p:cNvSpPr/>
          <p:nvPr/>
        </p:nvSpPr>
        <p:spPr>
          <a:xfrm>
            <a:off x="3055238" y="5096745"/>
            <a:ext cx="1440000" cy="424069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AC46514-FE8F-45D5-A533-BCD64824FABC}"/>
              </a:ext>
            </a:extLst>
          </p:cNvPr>
          <p:cNvSpPr/>
          <p:nvPr/>
        </p:nvSpPr>
        <p:spPr>
          <a:xfrm>
            <a:off x="424395" y="1933426"/>
            <a:ext cx="5737052" cy="375175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48578F17-A9AE-4CD1-9D24-60BC6440E83B}"/>
              </a:ext>
            </a:extLst>
          </p:cNvPr>
          <p:cNvSpPr/>
          <p:nvPr/>
        </p:nvSpPr>
        <p:spPr>
          <a:xfrm>
            <a:off x="521533" y="3620671"/>
            <a:ext cx="2628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A2A60BC-AEE5-4A0E-84A2-3EE143E9D175}"/>
              </a:ext>
            </a:extLst>
          </p:cNvPr>
          <p:cNvSpPr txBox="1"/>
          <p:nvPr/>
        </p:nvSpPr>
        <p:spPr>
          <a:xfrm>
            <a:off x="477289" y="3272799"/>
            <a:ext cx="26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 Admin -</a:t>
            </a:r>
            <a:r>
              <a:rPr lang="pt-BR" dirty="0" err="1"/>
              <a:t>apw</a:t>
            </a:r>
            <a:r>
              <a:rPr lang="pt-BR" dirty="0"/>
              <a:t>: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EC463741-24B6-4F94-8F50-E0A1E6E9F9A0}"/>
              </a:ext>
            </a:extLst>
          </p:cNvPr>
          <p:cNvSpPr/>
          <p:nvPr/>
        </p:nvSpPr>
        <p:spPr>
          <a:xfrm>
            <a:off x="3293533" y="2796023"/>
            <a:ext cx="2628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7BC7F83-B842-4494-8F80-053DC3B7F6EF}"/>
              </a:ext>
            </a:extLst>
          </p:cNvPr>
          <p:cNvSpPr txBox="1"/>
          <p:nvPr/>
        </p:nvSpPr>
        <p:spPr>
          <a:xfrm>
            <a:off x="3223310" y="2448153"/>
            <a:ext cx="282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 (Usuário </a:t>
            </a:r>
            <a:r>
              <a:rPr lang="pt-BR" dirty="0" err="1"/>
              <a:t>Odoo</a:t>
            </a:r>
            <a:r>
              <a:rPr lang="pt-BR" dirty="0"/>
              <a:t>) -</a:t>
            </a:r>
            <a:r>
              <a:rPr lang="pt-BR" dirty="0" err="1"/>
              <a:t>npw</a:t>
            </a:r>
            <a:r>
              <a:rPr lang="pt-BR" dirty="0"/>
              <a:t>: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297F8FD-3D23-4963-9F49-F1664D18B279}"/>
              </a:ext>
            </a:extLst>
          </p:cNvPr>
          <p:cNvSpPr/>
          <p:nvPr/>
        </p:nvSpPr>
        <p:spPr>
          <a:xfrm>
            <a:off x="521533" y="4421973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510F2B8-35F6-4437-ADE5-9C4BEBFEE4D6}"/>
              </a:ext>
            </a:extLst>
          </p:cNvPr>
          <p:cNvSpPr txBox="1"/>
          <p:nvPr/>
        </p:nvSpPr>
        <p:spPr>
          <a:xfrm>
            <a:off x="521533" y="4074101"/>
            <a:ext cx="402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DNS: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BD4566E7-0F98-440A-A555-2D48599C0869}"/>
              </a:ext>
            </a:extLst>
          </p:cNvPr>
          <p:cNvSpPr/>
          <p:nvPr/>
        </p:nvSpPr>
        <p:spPr>
          <a:xfrm>
            <a:off x="3293533" y="3633736"/>
            <a:ext cx="2628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550BACB-7568-4572-AC07-608F204CDD17}"/>
              </a:ext>
            </a:extLst>
          </p:cNvPr>
          <p:cNvSpPr txBox="1"/>
          <p:nvPr/>
        </p:nvSpPr>
        <p:spPr>
          <a:xfrm>
            <a:off x="3236983" y="3285864"/>
            <a:ext cx="26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 do Banco: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E4DA2D6-49A4-447D-988C-22E6023DE394}"/>
              </a:ext>
            </a:extLst>
          </p:cNvPr>
          <p:cNvSpPr txBox="1"/>
          <p:nvPr/>
        </p:nvSpPr>
        <p:spPr>
          <a:xfrm>
            <a:off x="6284803" y="1974565"/>
            <a:ext cx="5692093" cy="338554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arenR" startAt="2"/>
            </a:pPr>
            <a:r>
              <a:rPr lang="pt-BR" dirty="0"/>
              <a:t>Os dados deverão ser buscado no mongo tabela: </a:t>
            </a:r>
            <a:r>
              <a:rPr lang="pt-BR" dirty="0" smtClean="0"/>
              <a:t>VARS</a:t>
            </a:r>
            <a:br>
              <a:rPr lang="pt-BR" dirty="0" smtClean="0"/>
            </a:br>
            <a:r>
              <a:rPr lang="pt-BR" dirty="0" smtClean="0">
                <a:solidFill>
                  <a:srgbClr val="00B050"/>
                </a:solidFill>
              </a:rPr>
              <a:t>OK</a:t>
            </a:r>
            <a:r>
              <a:rPr lang="pt-BR" dirty="0" smtClean="0"/>
              <a:t> </a:t>
            </a:r>
            <a:endParaRPr lang="pt-BR" dirty="0"/>
          </a:p>
          <a:p>
            <a:pPr marL="342900" indent="-342900" algn="just">
              <a:buFont typeface="+mj-lt"/>
              <a:buAutoNum type="arabicParenR" startAt="2"/>
            </a:pPr>
            <a:endParaRPr lang="pt-BR" dirty="0"/>
          </a:p>
          <a:p>
            <a:pPr marL="342900" indent="-342900" algn="just">
              <a:buFontTx/>
              <a:buAutoNum type="arabicParenR" startAt="2"/>
            </a:pPr>
            <a:r>
              <a:rPr lang="pt-BR" dirty="0"/>
              <a:t>Todos os campos de senhas poderão ser alterados e quando forem alterados deverá gravar na tabela </a:t>
            </a:r>
            <a:r>
              <a:rPr lang="pt-BR" dirty="0" smtClean="0"/>
              <a:t>VARS</a:t>
            </a:r>
            <a:br>
              <a:rPr lang="pt-BR" dirty="0" smtClean="0"/>
            </a:br>
            <a:r>
              <a:rPr lang="pt-BR" dirty="0" smtClean="0">
                <a:solidFill>
                  <a:srgbClr val="00B050"/>
                </a:solidFill>
              </a:rPr>
              <a:t>OK</a:t>
            </a:r>
            <a:endParaRPr lang="pt-BR" dirty="0"/>
          </a:p>
          <a:p>
            <a:pPr marL="342900" indent="-342900" algn="just">
              <a:buAutoNum type="arabicParenR" startAt="2"/>
            </a:pPr>
            <a:endParaRPr lang="pt-BR" dirty="0"/>
          </a:p>
          <a:p>
            <a:pPr marL="342900" indent="-342900">
              <a:buFontTx/>
              <a:buAutoNum type="arabicParenR" startAt="2"/>
            </a:pPr>
            <a:r>
              <a:rPr lang="pt-BR" dirty="0"/>
              <a:t>Login e DNS deverão ser campos apenas visíveis sem </a:t>
            </a:r>
            <a:r>
              <a:rPr lang="pt-BR" dirty="0" smtClean="0"/>
              <a:t>edição</a:t>
            </a:r>
            <a:br>
              <a:rPr lang="pt-BR" dirty="0" smtClean="0"/>
            </a:br>
            <a:r>
              <a:rPr lang="pt-BR" dirty="0">
                <a:solidFill>
                  <a:srgbClr val="00B050"/>
                </a:solidFill>
              </a:rPr>
              <a:t>OK</a:t>
            </a:r>
            <a:endParaRPr lang="pt-BR" dirty="0"/>
          </a:p>
          <a:p>
            <a:pPr marL="342900" indent="-342900" algn="just">
              <a:buAutoNum type="arabicParenR" startAt="2"/>
            </a:pPr>
            <a:endParaRPr lang="pt-BR" dirty="0"/>
          </a:p>
          <a:p>
            <a:pPr marL="342900" indent="-342900" algn="just">
              <a:buAutoNum type="arabicParenR" startAt="2"/>
            </a:pP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E4DA2D6-49A4-447D-988C-22E6023DE394}"/>
              </a:ext>
            </a:extLst>
          </p:cNvPr>
          <p:cNvSpPr txBox="1"/>
          <p:nvPr/>
        </p:nvSpPr>
        <p:spPr>
          <a:xfrm>
            <a:off x="6218033" y="4443433"/>
            <a:ext cx="5692093" cy="1200329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pt-PT" dirty="0" smtClean="0">
              <a:solidFill>
                <a:schemeClr val="bg1"/>
              </a:solidFill>
            </a:endParaRPr>
          </a:p>
          <a:p>
            <a:pPr algn="just"/>
            <a:r>
              <a:rPr lang="pt-PT" dirty="0" smtClean="0">
                <a:solidFill>
                  <a:schemeClr val="bg1"/>
                </a:solidFill>
              </a:rPr>
              <a:t>Quais são os respectivos campos da tabela, pois lá eu vi que existem:</a:t>
            </a:r>
          </a:p>
          <a:p>
            <a:pPr algn="just"/>
            <a:r>
              <a:rPr lang="pt-PT" dirty="0" smtClean="0">
                <a:solidFill>
                  <a:schemeClr val="bg1"/>
                </a:solidFill>
              </a:rPr>
              <a:t>NomeDB, DB_PASS, e Nome da Instancia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3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144B024-12E0-4783-8EF3-55ED7DC72FEC}"/>
              </a:ext>
            </a:extLst>
          </p:cNvPr>
          <p:cNvSpPr txBox="1"/>
          <p:nvPr/>
        </p:nvSpPr>
        <p:spPr>
          <a:xfrm>
            <a:off x="203165" y="255065"/>
            <a:ext cx="552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Geral: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A2D4E4-DA03-4375-B7DB-C2D91A9A2E63}"/>
              </a:ext>
            </a:extLst>
          </p:cNvPr>
          <p:cNvSpPr txBox="1"/>
          <p:nvPr/>
        </p:nvSpPr>
        <p:spPr>
          <a:xfrm>
            <a:off x="301039" y="1010195"/>
            <a:ext cx="11665674" cy="517064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Pontos a Desenvolver:</a:t>
            </a:r>
          </a:p>
          <a:p>
            <a:pPr algn="just"/>
            <a:endParaRPr lang="pt-BR" dirty="0"/>
          </a:p>
          <a:p>
            <a:pPr marL="342900" indent="-342900">
              <a:buFont typeface="+mj-lt"/>
              <a:buAutoNum type="arabicParenR"/>
            </a:pPr>
            <a:r>
              <a:rPr lang="pt-BR" dirty="0"/>
              <a:t>Para excluir o cadastro de </a:t>
            </a:r>
            <a:r>
              <a:rPr lang="pt-BR" b="1" dirty="0"/>
              <a:t>Produto </a:t>
            </a:r>
            <a:r>
              <a:rPr lang="pt-BR" dirty="0"/>
              <a:t>ou </a:t>
            </a:r>
            <a:r>
              <a:rPr lang="pt-BR" b="1" dirty="0"/>
              <a:t>Imagem</a:t>
            </a:r>
            <a:r>
              <a:rPr lang="pt-BR" dirty="0"/>
              <a:t>, deverá validar se existe alguma </a:t>
            </a:r>
            <a:r>
              <a:rPr lang="pt-BR" b="1" dirty="0"/>
              <a:t>Instância</a:t>
            </a:r>
            <a:r>
              <a:rPr lang="pt-BR" dirty="0"/>
              <a:t> criada, caso exista não deixar apagar e apresentar uma mensagem de erro para o </a:t>
            </a:r>
            <a:r>
              <a:rPr lang="pt-BR" dirty="0" smtClean="0"/>
              <a:t>usuário</a:t>
            </a:r>
            <a:br>
              <a:rPr lang="pt-BR" dirty="0" smtClean="0"/>
            </a:br>
            <a:r>
              <a:rPr lang="pt-BR" sz="1600" dirty="0" smtClean="0">
                <a:solidFill>
                  <a:srgbClr val="00B050"/>
                </a:solidFill>
              </a:rPr>
              <a:t>OK</a:t>
            </a:r>
            <a:br>
              <a:rPr lang="pt-BR" sz="1600" dirty="0" smtClean="0">
                <a:solidFill>
                  <a:srgbClr val="00B050"/>
                </a:solidFill>
              </a:rPr>
            </a:br>
            <a:endParaRPr lang="pt-BR" dirty="0"/>
          </a:p>
          <a:p>
            <a:pPr marL="342900" indent="-342900" algn="just">
              <a:buAutoNum type="arabicParenR"/>
            </a:pPr>
            <a:r>
              <a:rPr lang="pt-BR" dirty="0">
                <a:solidFill>
                  <a:srgbClr val="FFC000"/>
                </a:solidFill>
              </a:rPr>
              <a:t>No grid de Instâncias não permitir que um registro apareça em duas linhas como no caso abaixo:</a:t>
            </a:r>
          </a:p>
          <a:p>
            <a:pPr algn="just"/>
            <a:endParaRPr lang="pt-BR" dirty="0"/>
          </a:p>
          <a:p>
            <a:pPr marL="342900" indent="-342900" algn="just">
              <a:buFont typeface="+mj-lt"/>
              <a:buAutoNum type="arabicParenR"/>
            </a:pPr>
            <a:endParaRPr lang="pt-BR" sz="1600" dirty="0"/>
          </a:p>
          <a:p>
            <a:pPr lvl="1" algn="just"/>
            <a:r>
              <a:rPr lang="pt-BR" sz="1600" dirty="0" smtClean="0">
                <a:solidFill>
                  <a:srgbClr val="00B050"/>
                </a:solidFill>
              </a:rPr>
              <a:t/>
            </a:r>
            <a:br>
              <a:rPr lang="pt-BR" sz="1600" dirty="0" smtClean="0">
                <a:solidFill>
                  <a:srgbClr val="00B050"/>
                </a:solidFill>
              </a:rPr>
            </a:br>
            <a:r>
              <a:rPr lang="pt-BR" sz="1600" dirty="0" smtClean="0">
                <a:solidFill>
                  <a:srgbClr val="00B050"/>
                </a:solidFill>
              </a:rPr>
              <a:t>OK</a:t>
            </a:r>
            <a:endParaRPr lang="pt-BR" dirty="0"/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Font typeface="+mj-lt"/>
              <a:buAutoNum type="arabicParenR"/>
            </a:pPr>
            <a:r>
              <a:rPr lang="pt-BR" dirty="0"/>
              <a:t>Quando clico em “Atualizar”, seja atualizar produto, imagem ou instância, a tela aparece com os campos preenchidos, se eu fecho a tela e vou criar um novo registro, a tela de criação aparece com os campos preenchidos sendo que os campos deveriam aparecer todos em </a:t>
            </a:r>
            <a:r>
              <a:rPr lang="pt-BR" dirty="0" smtClean="0"/>
              <a:t>branco</a:t>
            </a:r>
            <a:endParaRPr lang="pt-BR" sz="1600" dirty="0"/>
          </a:p>
          <a:p>
            <a:pPr lvl="1"/>
            <a:r>
              <a:rPr lang="pt-BR" sz="1600" dirty="0" smtClean="0">
                <a:solidFill>
                  <a:srgbClr val="00B050"/>
                </a:solidFill>
              </a:rPr>
              <a:t>OK</a:t>
            </a:r>
            <a:br>
              <a:rPr lang="pt-BR" sz="1600" dirty="0" smtClean="0">
                <a:solidFill>
                  <a:srgbClr val="00B050"/>
                </a:solidFill>
              </a:rPr>
            </a:br>
            <a:endParaRPr lang="pt-BR" dirty="0"/>
          </a:p>
          <a:p>
            <a:pPr marL="342900" indent="-342900" algn="just">
              <a:buFont typeface="+mj-lt"/>
              <a:buAutoNum type="arabicParenR"/>
            </a:pPr>
            <a:r>
              <a:rPr lang="pt-BR" dirty="0"/>
              <a:t>Visualizar LOG deverá apresentar todo o log do container e acrescentar o scroll no pop </a:t>
            </a:r>
            <a:r>
              <a:rPr lang="pt-BR" dirty="0" err="1"/>
              <a:t>up</a:t>
            </a:r>
            <a:r>
              <a:rPr lang="pt-BR" dirty="0"/>
              <a:t> do </a:t>
            </a:r>
            <a:r>
              <a:rPr lang="pt-BR" dirty="0" smtClean="0"/>
              <a:t>log</a:t>
            </a:r>
            <a:endParaRPr lang="pt-BR" sz="1600" dirty="0"/>
          </a:p>
          <a:p>
            <a:pPr lvl="1" algn="just"/>
            <a:r>
              <a:rPr lang="pt-BR" sz="1600" dirty="0" smtClean="0">
                <a:solidFill>
                  <a:srgbClr val="00B050"/>
                </a:solidFill>
              </a:rPr>
              <a:t>OK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967C10-A386-4936-BFF2-7948609A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79" y="2934367"/>
            <a:ext cx="9925050" cy="762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79470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10547</TotalTime>
  <Words>404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Akira Ivanaga</dc:creator>
  <cp:lastModifiedBy>Marcelo Moreira Bueno</cp:lastModifiedBy>
  <cp:revision>14</cp:revision>
  <dcterms:created xsi:type="dcterms:W3CDTF">2019-05-02T20:13:57Z</dcterms:created>
  <dcterms:modified xsi:type="dcterms:W3CDTF">2019-07-12T13:18:00Z</dcterms:modified>
</cp:coreProperties>
</file>