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860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773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029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5185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8508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3740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6407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716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284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004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910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199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350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41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357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432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681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908807-C905-477B-85FC-15AA969BA105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18658F-9D33-45C2-A23F-7B8E1786802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730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Liste d’épicerie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Par Marc-Antoine Duchesne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166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207156" y="550334"/>
            <a:ext cx="10018713" cy="1752599"/>
          </a:xfrm>
        </p:spPr>
        <p:txBody>
          <a:bodyPr/>
          <a:lstStyle/>
          <a:p>
            <a:r>
              <a:rPr lang="fr-CA" dirty="0" smtClean="0"/>
              <a:t>Suppression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3074" name="Picture 2" descr="https://scontent.fymy1-2.fna.fbcdn.net/v/t34.0-12/18360946_1352049934849010_1673880327_n.png?oh=d057335fb699e3ee1bde6493c28c406f&amp;oe=5911EA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7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.fymy1-2.fna.fbcdn.net/v/t34.0-12/18360466_1352049954849008_1277643213_n.png?oh=68711a94c8fab301be1b006181e7c9fc&amp;oe=5911FB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3877733" cy="689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57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562756" y="914400"/>
            <a:ext cx="10018713" cy="1752599"/>
          </a:xfrm>
        </p:spPr>
        <p:txBody>
          <a:bodyPr/>
          <a:lstStyle/>
          <a:p>
            <a:r>
              <a:rPr lang="fr-CA" dirty="0" err="1" smtClean="0"/>
              <a:t>spinner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100" name="Picture 4" descr="https://scontent.fymy1-2.fna.fbcdn.net/v/t34.0-12/18386498_1352066411514029_102285394_n.png?oh=a1f1a689fb6c2ccf6dc30d3d337d083b&amp;oe=5912FB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182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7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Problèmes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Spinner</a:t>
            </a:r>
            <a:r>
              <a:rPr lang="fr-CA" dirty="0" smtClean="0"/>
              <a:t>.</a:t>
            </a:r>
          </a:p>
          <a:p>
            <a:r>
              <a:rPr lang="fr-CA" dirty="0" err="1" smtClean="0"/>
              <a:t>Php</a:t>
            </a:r>
            <a:r>
              <a:rPr lang="fr-CA" dirty="0" smtClean="0"/>
              <a:t>.</a:t>
            </a:r>
          </a:p>
          <a:p>
            <a:r>
              <a:rPr lang="fr-CA" dirty="0" smtClean="0"/>
              <a:t>Mon incapacité à travailler plus de 5 minutes sans </a:t>
            </a:r>
            <a:r>
              <a:rPr lang="fr-CA" smtClean="0"/>
              <a:t>perdre l’attention.</a:t>
            </a: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4906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Description du projet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Serveur monté sur un </a:t>
            </a:r>
            <a:r>
              <a:rPr lang="fr-CA" dirty="0" err="1" smtClean="0"/>
              <a:t>raspberry</a:t>
            </a:r>
            <a:r>
              <a:rPr lang="fr-CA" dirty="0" smtClean="0"/>
              <a:t> pi</a:t>
            </a:r>
          </a:p>
          <a:p>
            <a:r>
              <a:rPr lang="fr-CA" dirty="0" smtClean="0"/>
              <a:t>Base de données</a:t>
            </a:r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32926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Itération 1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Énormément de documentations sur les serveurs.</a:t>
            </a:r>
          </a:p>
          <a:p>
            <a:r>
              <a:rPr lang="fr-CA" dirty="0" smtClean="0"/>
              <a:t>Création du serveur et de la base de données.</a:t>
            </a:r>
          </a:p>
          <a:p>
            <a:r>
              <a:rPr lang="fr-CA" dirty="0" smtClean="0"/>
              <a:t>Plusieurs tentatives ratées de requêtes.</a:t>
            </a:r>
          </a:p>
          <a:p>
            <a:r>
              <a:rPr lang="fr-CA" dirty="0" smtClean="0"/>
              <a:t>Mise en place de la vue.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883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Itération 2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Documentation.</a:t>
            </a:r>
          </a:p>
          <a:p>
            <a:r>
              <a:rPr lang="fr-CA" dirty="0" smtClean="0"/>
              <a:t>Correction de mon </a:t>
            </a:r>
            <a:r>
              <a:rPr lang="fr-CA" dirty="0" err="1" smtClean="0"/>
              <a:t>php</a:t>
            </a:r>
            <a:r>
              <a:rPr lang="fr-CA" dirty="0" smtClean="0"/>
              <a:t> avec Éric.</a:t>
            </a:r>
          </a:p>
          <a:p>
            <a:r>
              <a:rPr lang="fr-CA" dirty="0" smtClean="0"/>
              <a:t>Affichage de la bd.(avec chrome)</a:t>
            </a:r>
          </a:p>
          <a:p>
            <a:r>
              <a:rPr lang="fr-CA" dirty="0" smtClean="0"/>
              <a:t>Insertion dans la bd.</a:t>
            </a:r>
            <a:r>
              <a:rPr lang="fr-CA" dirty="0"/>
              <a:t> (avec chrome)</a:t>
            </a:r>
          </a:p>
        </p:txBody>
      </p:sp>
    </p:spTree>
    <p:extLst>
      <p:ext uri="{BB962C8B-B14F-4D97-AF65-F5344CB8AC3E}">
        <p14:creationId xmlns:p14="http://schemas.microsoft.com/office/powerpoint/2010/main" val="327954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Itération 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Présentations.</a:t>
            </a:r>
          </a:p>
          <a:p>
            <a:r>
              <a:rPr lang="fr-CA" dirty="0" smtClean="0"/>
              <a:t>Nombreuses tentatives ratées d’insertion dans la bd à partir </a:t>
            </a:r>
            <a:r>
              <a:rPr lang="fr-CA" dirty="0" err="1" smtClean="0"/>
              <a:t>d’android</a:t>
            </a:r>
            <a:r>
              <a:rPr lang="fr-CA" dirty="0" smtClean="0"/>
              <a:t>.</a:t>
            </a:r>
          </a:p>
          <a:p>
            <a:r>
              <a:rPr lang="fr-CA" dirty="0" smtClean="0"/>
              <a:t>Réussite!</a:t>
            </a:r>
          </a:p>
          <a:p>
            <a:r>
              <a:rPr lang="fr-CA" dirty="0" smtClean="0"/>
              <a:t>Beaucoup de problèmes avec un </a:t>
            </a:r>
            <a:r>
              <a:rPr lang="fr-CA" dirty="0" err="1" smtClean="0"/>
              <a:t>spinner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4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Itération 4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Documentation.</a:t>
            </a:r>
          </a:p>
          <a:p>
            <a:r>
              <a:rPr lang="fr-CA" dirty="0" smtClean="0"/>
              <a:t>Nombreuses tentatives ratées pour recevoir les données sur </a:t>
            </a:r>
            <a:r>
              <a:rPr lang="fr-CA" dirty="0" err="1" smtClean="0"/>
              <a:t>android</a:t>
            </a:r>
            <a:r>
              <a:rPr lang="fr-CA" dirty="0" smtClean="0"/>
              <a:t>.</a:t>
            </a:r>
          </a:p>
          <a:p>
            <a:r>
              <a:rPr lang="fr-CA" dirty="0" smtClean="0"/>
              <a:t>Éventuellement, le retour est devenu fonctionnel.</a:t>
            </a:r>
          </a:p>
          <a:p>
            <a:r>
              <a:rPr lang="fr-CA" dirty="0" err="1" smtClean="0"/>
              <a:t>Listview</a:t>
            </a:r>
            <a:r>
              <a:rPr lang="fr-CA" dirty="0" smtClean="0"/>
              <a:t>.</a:t>
            </a:r>
          </a:p>
          <a:p>
            <a:r>
              <a:rPr lang="fr-CA" dirty="0" smtClean="0"/>
              <a:t>Suppression.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5544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Nouveautés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Android : requêtes </a:t>
            </a:r>
            <a:r>
              <a:rPr lang="fr-CA" dirty="0" err="1" smtClean="0"/>
              <a:t>php</a:t>
            </a:r>
            <a:r>
              <a:rPr lang="fr-CA" dirty="0"/>
              <a:t> </a:t>
            </a:r>
            <a:r>
              <a:rPr lang="fr-CA" dirty="0" smtClean="0"/>
              <a:t>et thread</a:t>
            </a:r>
            <a:endParaRPr lang="fr-CA" dirty="0"/>
          </a:p>
          <a:p>
            <a:r>
              <a:rPr lang="fr-CA" dirty="0" smtClean="0"/>
              <a:t>Serveur : </a:t>
            </a:r>
            <a:r>
              <a:rPr lang="fr-CA" dirty="0" err="1" smtClean="0"/>
              <a:t>php</a:t>
            </a:r>
            <a:r>
              <a:rPr lang="fr-CA" dirty="0" smtClean="0"/>
              <a:t>, </a:t>
            </a:r>
            <a:r>
              <a:rPr lang="fr-CA" dirty="0" err="1" smtClean="0"/>
              <a:t>phpmyadmin</a:t>
            </a:r>
            <a:r>
              <a:rPr lang="fr-CA" dirty="0" smtClean="0"/>
              <a:t>, traitement des requêtes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0055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698222" y="571500"/>
            <a:ext cx="10018713" cy="1752599"/>
          </a:xfrm>
        </p:spPr>
        <p:txBody>
          <a:bodyPr/>
          <a:lstStyle/>
          <a:p>
            <a:r>
              <a:rPr lang="fr-CA" dirty="0" smtClean="0"/>
              <a:t>Interface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1026" name="Picture 2" descr="https://scontent.fymy1-2.fna.fbcdn.net/v/t34.0-12/18360872_1352049661515704_1885274645_n.png?oh=98f0abe28bf4e5c2cabf41f22565f6e6&amp;oe=5911E4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07" y="321732"/>
            <a:ext cx="3503117" cy="622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6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816755" y="618067"/>
            <a:ext cx="10018713" cy="1752599"/>
          </a:xfrm>
        </p:spPr>
        <p:txBody>
          <a:bodyPr/>
          <a:lstStyle/>
          <a:p>
            <a:r>
              <a:rPr lang="fr-CA" dirty="0" smtClean="0"/>
              <a:t>Ajout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2050" name="Picture 2" descr="https://scontent.fymy1-2.fna.fbcdn.net/v/t34.0-12/18360483_1352049868182350_692270728_n.png?oh=a0af9f8dfc083faa91d8c9853a8df60d&amp;oe=591211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41" y="350897"/>
            <a:ext cx="3541182" cy="62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59" y="347133"/>
            <a:ext cx="35433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44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647</TotalTime>
  <Words>164</Words>
  <Application>Microsoft Office PowerPoint</Application>
  <PresentationFormat>Grand écran</PresentationFormat>
  <Paragraphs>37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Parallaxe</vt:lpstr>
      <vt:lpstr>Liste d’épicerie</vt:lpstr>
      <vt:lpstr>Description du projet</vt:lpstr>
      <vt:lpstr>Itération 1</vt:lpstr>
      <vt:lpstr>Itération 2</vt:lpstr>
      <vt:lpstr>Itération 3</vt:lpstr>
      <vt:lpstr>Itération 4</vt:lpstr>
      <vt:lpstr>Nouveautés</vt:lpstr>
      <vt:lpstr>Interface</vt:lpstr>
      <vt:lpstr>Ajout</vt:lpstr>
      <vt:lpstr>Suppression</vt:lpstr>
      <vt:lpstr>spinner</vt:lpstr>
      <vt:lpstr>Problèmes</vt:lpstr>
    </vt:vector>
  </TitlesOfParts>
  <Company>Cegep de Jonquiere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11</cp:revision>
  <dcterms:created xsi:type="dcterms:W3CDTF">2017-05-08T00:35:44Z</dcterms:created>
  <dcterms:modified xsi:type="dcterms:W3CDTF">2017-05-08T11:23:16Z</dcterms:modified>
</cp:coreProperties>
</file>