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C41B-7B37-06CD-A8DD-0A8C7384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00749-BC27-A9AF-B4D9-482A392C9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0AEA-DC77-6418-CC9A-BAF3E39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2F0B-E71D-1069-EF84-E549ED9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802A-1DCD-E91D-CDA7-EA5232C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1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C57-8B42-A36A-89F9-F97A840A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92A0-7DF0-9E9E-3E39-CEF21974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8463-1E4C-B86F-1DD0-6A11EAA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7D57-1DD2-460F-E60E-CB9A6105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D10A-F5CB-2ABD-8FEB-E5DA03EE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D853E-0204-0660-04F5-FCC981729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89AD8-2353-7BFB-070F-F211E536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D8AF-C977-FB2F-BEDA-40259903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B85A-B331-F444-B125-AD0FF4EC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86ED-F8F2-310F-3885-BE54D32C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A2B-D024-1282-1268-51213A49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3969-2707-4ED2-5AC7-E12AF735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2F2D1-333A-E72D-4230-D445E22A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019F-0C0A-CF15-1806-B05DE2AD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672E-9D0F-5E61-1AC6-DA060678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7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5905-9303-EDE5-FC0D-C140D983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ADCB-9A1F-404A-C79C-85C473C3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8A83-6660-C26C-C488-B0011B3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547E-DB4C-DE9B-BCEC-5C83C61F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AA84-AEC0-88F9-CE1B-E54CB6A9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9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4AEC-97C5-DE3D-328F-9CE38348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F030-8FB0-35D4-A06A-BA81B6583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EEDEC-E373-CE21-D6CD-3CAE5AEAA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B17E-BD7E-9051-618F-CB15D011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C2114-1A10-D8B3-B761-69B5237E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CD0C-D534-F5FF-E775-508B649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75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0EA-6543-3358-EF2B-84233FC0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46258-C0D8-1719-1EE2-C3AAD4FA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D809D-26E5-88A8-5A2C-92FB2E3E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1EB39-C3F9-E7A8-819C-DED201E60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6CEFB-68F5-BFA0-99A2-C28650427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E1706-131D-E260-29CF-F52583CA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E58B7-548A-FA7E-31D2-11699AA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319B-219F-4817-37E1-AE55F0C5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86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43A7-7E7C-9E74-DB8C-B26740BF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83AA1-2471-3408-C2E5-FEE38093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7F533-BD72-C9C0-285F-20AD97E9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BCDBA-67F7-F173-1D48-12E0BBF9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68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DCEE7-795A-F0DC-B7EE-D230360E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4BD44-8F52-027D-F1F2-A5D38614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016D-285E-75CD-49CF-8C4756B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38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E29F-2D88-A052-C6C8-61D6E711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0013-7E1B-6575-3513-2DF4B733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F2983-59C1-015D-78E6-81B21E47C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B128-1C3C-456A-FD02-220DCB0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29022-D6D3-29B7-BA05-794DF3E9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ABF8-9D76-5279-A5D3-F5304C7E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1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A485-F44B-3DAA-6122-94BC0A8B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FAD2-BA9A-3504-8620-91EF7F77F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8E7D-5076-69A7-5962-17EACBFD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C55DE-C94E-9C8A-C481-F3251217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682C-8840-3CB8-7F59-CB706777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AC170-E975-8973-D7FE-47E32F92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540CF-02B1-17D1-11E0-9682BD7E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72F9D-DD94-4066-F1B9-C716C357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C3BC-2C01-FE76-13CF-65EA0DB9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3929-788F-4E42-A1F4-91F63E2E4D05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DF62-D835-77BA-C355-F9F477272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3DF4-6D62-3492-8DBC-A46943A10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C425-3126-304A-A45A-F235F9784A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322227-146B-26F8-E478-B82F5C4E0E28}"/>
              </a:ext>
            </a:extLst>
          </p:cNvPr>
          <p:cNvSpPr txBox="1"/>
          <p:nvPr/>
        </p:nvSpPr>
        <p:spPr>
          <a:xfrm>
            <a:off x="1962615" y="1873405"/>
            <a:ext cx="82742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9/11/2023 – 1</a:t>
            </a:r>
            <a:r>
              <a:rPr lang="fr-FR" sz="2800" baseline="30000" dirty="0"/>
              <a:t>ère</a:t>
            </a:r>
            <a:r>
              <a:rPr lang="fr-FR" sz="2800" dirty="0"/>
              <a:t> NSI – QCM de révision sur les notions de fonctions au sens large (portée des variables, retours, arguments, etc.)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Ce QCM a été effectué en classe sur </a:t>
            </a:r>
            <a:r>
              <a:rPr lang="fr-FR" dirty="0" err="1"/>
              <a:t>ProNote</a:t>
            </a:r>
            <a:r>
              <a:rPr lang="fr-FR" dirty="0"/>
              <a:t>; il n’a pas été noté.</a:t>
            </a:r>
          </a:p>
        </p:txBody>
      </p:sp>
    </p:spTree>
    <p:extLst>
      <p:ext uri="{BB962C8B-B14F-4D97-AF65-F5344CB8AC3E}">
        <p14:creationId xmlns:p14="http://schemas.microsoft.com/office/powerpoint/2010/main" val="149715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EFACA-DCAF-887B-DCD4-48524E1A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31774"/>
            <a:ext cx="7983538" cy="596980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3951E723-06DD-9C7D-93E6-6B95067EFB7F}"/>
              </a:ext>
            </a:extLst>
          </p:cNvPr>
          <p:cNvSpPr/>
          <p:nvPr/>
        </p:nvSpPr>
        <p:spPr>
          <a:xfrm>
            <a:off x="2408663" y="3323063"/>
            <a:ext cx="7382108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141C2-A95F-49D8-3110-1B64B7B0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9" y="388937"/>
            <a:ext cx="7712075" cy="576681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7B28C480-F225-C285-9A94-08CD22D66DB6}"/>
              </a:ext>
            </a:extLst>
          </p:cNvPr>
          <p:cNvSpPr/>
          <p:nvPr/>
        </p:nvSpPr>
        <p:spPr>
          <a:xfrm>
            <a:off x="1984916" y="5274526"/>
            <a:ext cx="7103327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5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0ACFCC-4830-DB98-77EF-C7D7057E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774700"/>
            <a:ext cx="7099300" cy="53086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BB0EF1E1-81A6-B395-B1B7-4E12FF7ED5DF}"/>
              </a:ext>
            </a:extLst>
          </p:cNvPr>
          <p:cNvSpPr/>
          <p:nvPr/>
        </p:nvSpPr>
        <p:spPr>
          <a:xfrm>
            <a:off x="2352908" y="5285678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BC3DDE-C333-2804-AC3F-A77958AD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450850"/>
            <a:ext cx="7150100" cy="59563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24396205-EE4E-A1F9-4DD3-E9CC5C2B809F}"/>
              </a:ext>
            </a:extLst>
          </p:cNvPr>
          <p:cNvSpPr/>
          <p:nvPr/>
        </p:nvSpPr>
        <p:spPr>
          <a:xfrm>
            <a:off x="2207941" y="5118409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8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B0821-B2A6-90A6-9A2F-BE7E16CD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450850"/>
            <a:ext cx="7150100" cy="59563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7B39B541-2931-AA16-2FA1-BCEB685D0049}"/>
              </a:ext>
            </a:extLst>
          </p:cNvPr>
          <p:cNvSpPr/>
          <p:nvPr/>
        </p:nvSpPr>
        <p:spPr>
          <a:xfrm>
            <a:off x="2129883" y="4516243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E8757-44EF-05F5-5973-65DFC2F4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268734"/>
            <a:ext cx="12948021" cy="41033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97BFCC-843D-A006-21A1-BCA345A05320}"/>
              </a:ext>
            </a:extLst>
          </p:cNvPr>
          <p:cNvSpPr txBox="1"/>
          <p:nvPr/>
        </p:nvSpPr>
        <p:spPr>
          <a:xfrm>
            <a:off x="2765502" y="4572001"/>
            <a:ext cx="408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8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257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28487-2CD6-0801-CED9-7DD6F05F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1" y="1211583"/>
            <a:ext cx="14120197" cy="4474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B4E49-9FE8-BCA2-6155-6A55E5BFD060}"/>
              </a:ext>
            </a:extLst>
          </p:cNvPr>
          <p:cNvSpPr txBox="1"/>
          <p:nvPr/>
        </p:nvSpPr>
        <p:spPr>
          <a:xfrm>
            <a:off x="2263697" y="4806177"/>
            <a:ext cx="408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2251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6B6221-1747-2DF8-B2CF-567AEEC9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90500"/>
            <a:ext cx="6324600" cy="64770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E2BA67D6-5220-7AAF-EC69-D3852A847728}"/>
              </a:ext>
            </a:extLst>
          </p:cNvPr>
          <p:cNvSpPr/>
          <p:nvPr/>
        </p:nvSpPr>
        <p:spPr>
          <a:xfrm>
            <a:off x="2732049" y="5352585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8F77F-EE91-18E5-DA10-F52BBA3B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90500"/>
            <a:ext cx="6324600" cy="64770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F345A740-2B25-EE2F-24E0-ED86424B6730}"/>
              </a:ext>
            </a:extLst>
          </p:cNvPr>
          <p:cNvSpPr/>
          <p:nvPr/>
        </p:nvSpPr>
        <p:spPr>
          <a:xfrm>
            <a:off x="2709747" y="3780262"/>
            <a:ext cx="6324600" cy="802889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4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0F79F-4F3D-B389-8AE0-F6554A6F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762000"/>
            <a:ext cx="6324600" cy="5334000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C5B81A3D-8ACC-7504-6B92-F08162F11980}"/>
              </a:ext>
            </a:extLst>
          </p:cNvPr>
          <p:cNvSpPr/>
          <p:nvPr/>
        </p:nvSpPr>
        <p:spPr>
          <a:xfrm>
            <a:off x="3323064" y="4204010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85FE4E-1446-888B-7C25-85B9B415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77949"/>
            <a:ext cx="7138988" cy="4630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C5CEDD-B266-D6D4-291A-6A64C73CA891}"/>
              </a:ext>
            </a:extLst>
          </p:cNvPr>
          <p:cNvSpPr txBox="1"/>
          <p:nvPr/>
        </p:nvSpPr>
        <p:spPr>
          <a:xfrm>
            <a:off x="3345366" y="5319133"/>
            <a:ext cx="408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20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104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10184-C7FE-3C38-1DDB-3423959F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993378"/>
            <a:ext cx="7510463" cy="4871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3526B4-6D06-CED9-13D2-824F1748304E}"/>
              </a:ext>
            </a:extLst>
          </p:cNvPr>
          <p:cNvSpPr txBox="1"/>
          <p:nvPr/>
        </p:nvSpPr>
        <p:spPr>
          <a:xfrm>
            <a:off x="3289612" y="5151864"/>
            <a:ext cx="583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[erreur] (variable non définie)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633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DB6CCF-B2AC-959A-B3BB-959F28FA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462899"/>
            <a:ext cx="7067550" cy="5932201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3E0820BC-CBD7-9D5F-81CD-9569E8004977}"/>
              </a:ext>
            </a:extLst>
          </p:cNvPr>
          <p:cNvSpPr/>
          <p:nvPr/>
        </p:nvSpPr>
        <p:spPr>
          <a:xfrm>
            <a:off x="3129776" y="5653668"/>
            <a:ext cx="2966224" cy="635620"/>
          </a:xfrm>
          <a:prstGeom prst="donut">
            <a:avLst>
              <a:gd name="adj" fmla="val 94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Macintosh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Biver</dc:creator>
  <cp:lastModifiedBy>Marc Biver</cp:lastModifiedBy>
  <cp:revision>2</cp:revision>
  <dcterms:created xsi:type="dcterms:W3CDTF">2023-11-10T07:04:52Z</dcterms:created>
  <dcterms:modified xsi:type="dcterms:W3CDTF">2023-11-10T12:51:23Z</dcterms:modified>
</cp:coreProperties>
</file>